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5.xml" ContentType="application/vnd.openxmlformats-officedocument.presentationml.comments+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6.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Lst>
  <p:notesMasterIdLst>
    <p:notesMasterId r:id="rId33"/>
  </p:notesMasterIdLst>
  <p:handoutMasterIdLst>
    <p:handoutMasterId r:id="rId34"/>
  </p:handoutMasterIdLst>
  <p:sldIdLst>
    <p:sldId id="810" r:id="rId5"/>
    <p:sldId id="807" r:id="rId6"/>
    <p:sldId id="822" r:id="rId7"/>
    <p:sldId id="811" r:id="rId8"/>
    <p:sldId id="802" r:id="rId9"/>
    <p:sldId id="824" r:id="rId10"/>
    <p:sldId id="829" r:id="rId11"/>
    <p:sldId id="828" r:id="rId12"/>
    <p:sldId id="791" r:id="rId13"/>
    <p:sldId id="815" r:id="rId14"/>
    <p:sldId id="826" r:id="rId15"/>
    <p:sldId id="816" r:id="rId16"/>
    <p:sldId id="827" r:id="rId17"/>
    <p:sldId id="818" r:id="rId18"/>
    <p:sldId id="819" r:id="rId19"/>
    <p:sldId id="831" r:id="rId20"/>
    <p:sldId id="812" r:id="rId21"/>
    <p:sldId id="833" r:id="rId22"/>
    <p:sldId id="834" r:id="rId23"/>
    <p:sldId id="835" r:id="rId24"/>
    <p:sldId id="814" r:id="rId25"/>
    <p:sldId id="836" r:id="rId26"/>
    <p:sldId id="823" r:id="rId27"/>
    <p:sldId id="821" r:id="rId28"/>
    <p:sldId id="830" r:id="rId29"/>
    <p:sldId id="820" r:id="rId30"/>
    <p:sldId id="789" r:id="rId31"/>
    <p:sldId id="832" r:id="rId32"/>
  </p:sldIdLst>
  <p:sldSz cx="24384000" cy="13716000"/>
  <p:notesSz cx="7010400" cy="9296400"/>
  <p:custDataLst>
    <p:tags r:id="rId35"/>
  </p:custData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CD1039-B756-6E51-5E1D-D648CEEE3381}" name="Severino, Lori" initials="SL" userId="S::lori.severino@sanjoseca.gov::a19c17b8-2b0c-4ddb-ad3a-920d0d4557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onato-Weinstein, Nathan" initials="DWN [2]" lastIdx="4" clrIdx="6">
    <p:extLst>
      <p:ext uri="{19B8F6BF-5375-455C-9EA6-DF929625EA0E}">
        <p15:presenceInfo xmlns:p15="http://schemas.microsoft.com/office/powerpoint/2012/main" userId="S::Nathan.Donato-Weinstein@sanjoseca.gov::9ef4d715-18bb-4a1e-b95d-0b46849c1f13" providerId="AD"/>
      </p:ext>
    </p:extLst>
  </p:cmAuthor>
  <p:cmAuthor id="1" name="Yilmaz, Bige" initials="YB" lastIdx="0" clrIdx="0">
    <p:extLst>
      <p:ext uri="{19B8F6BF-5375-455C-9EA6-DF929625EA0E}">
        <p15:presenceInfo xmlns:p15="http://schemas.microsoft.com/office/powerpoint/2012/main" userId="S::bige.yilmaz@sanjoseca.gov::eae76276-497f-4e6f-a827-41e6ed767e41" providerId="AD"/>
      </p:ext>
    </p:extLst>
  </p:cmAuthor>
  <p:cmAuthor id="8" name="hannah@estolanoadvisors.com" initials="ha" lastIdx="2" clrIdx="7">
    <p:extLst>
      <p:ext uri="{19B8F6BF-5375-455C-9EA6-DF929625EA0E}">
        <p15:presenceInfo xmlns:p15="http://schemas.microsoft.com/office/powerpoint/2012/main" userId="S::urn:spo:guest#hannah@estolanoadvisors.com::" providerId="AD"/>
      </p:ext>
    </p:extLst>
  </p:cmAuthor>
  <p:cmAuthor id="2" name="Donato-Weinstein, Nathan" initials="DWN" lastIdx="0" clrIdx="1">
    <p:extLst>
      <p:ext uri="{19B8F6BF-5375-455C-9EA6-DF929625EA0E}">
        <p15:presenceInfo xmlns:p15="http://schemas.microsoft.com/office/powerpoint/2012/main" userId="Donato-Weinstein, Nathan" providerId="None"/>
      </p:ext>
    </p:extLst>
  </p:cmAuthor>
  <p:cmAuthor id="3" name="Ruelas, Adolfo" initials="RA" lastIdx="0" clrIdx="2">
    <p:extLst>
      <p:ext uri="{19B8F6BF-5375-455C-9EA6-DF929625EA0E}">
        <p15:presenceInfo xmlns:p15="http://schemas.microsoft.com/office/powerpoint/2012/main" userId="S::Adolfo.Ruelas@sanjoseca.gov::8199974f-ec6e-4a79-b512-8adcea974818" providerId="AD"/>
      </p:ext>
    </p:extLst>
  </p:cmAuthor>
  <p:cmAuthor id="4" name="Severino, Lori" initials="SL" lastIdx="6" clrIdx="3">
    <p:extLst>
      <p:ext uri="{19B8F6BF-5375-455C-9EA6-DF929625EA0E}">
        <p15:presenceInfo xmlns:p15="http://schemas.microsoft.com/office/powerpoint/2012/main" userId="S::lori.severino@sanjoseca.gov::a19c17b8-2b0c-4ddb-ad3a-920d0d455781" providerId="AD"/>
      </p:ext>
    </p:extLst>
  </p:cmAuthor>
  <p:cmAuthor id="5" name="tran@bdplanning.com" initials="tr" lastIdx="1" clrIdx="4">
    <p:extLst>
      <p:ext uri="{19B8F6BF-5375-455C-9EA6-DF929625EA0E}">
        <p15:presenceInfo xmlns:p15="http://schemas.microsoft.com/office/powerpoint/2012/main" userId="S::urn:spo:guest#tran@bdplanning.com::" providerId="AD"/>
      </p:ext>
    </p:extLst>
  </p:cmAuthor>
  <p:cmAuthor id="6" name="wang@bdplanning.com" initials="wa" lastIdx="3" clrIdx="5">
    <p:extLst>
      <p:ext uri="{19B8F6BF-5375-455C-9EA6-DF929625EA0E}">
        <p15:presenceInfo xmlns:p15="http://schemas.microsoft.com/office/powerpoint/2012/main" userId="S::urn:spo:guest#wang@bdplanning.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3F692-7F9F-32B0-034C-047B5E994E12}" v="394" dt="2022-10-13T23:51:54.225"/>
    <p1510:client id="{1477A80B-A455-4790-8980-14653D8110C1}" v="471" dt="2022-10-14T17:59:24.034"/>
    <p1510:client id="{22B8E371-ADF5-4836-B87A-A4142B00A85A}" v="1492" dt="2022-10-13T20:09:42.717"/>
    <p1510:client id="{40B7BD26-B9DE-A713-4B1E-A247DCBD40BF}" v="1151" dt="2022-10-14T18:28:22.512"/>
    <p1510:client id="{5D9C448F-76C6-A769-458C-E3993DBFD95A}" v="10" dt="2022-10-14T18:38:41.618"/>
    <p1510:client id="{74499F96-EF1F-0153-7068-9A153597F6AA}" v="2896" dt="2022-10-13T22:07:17.004"/>
    <p1510:client id="{7A3C61B2-C1C8-CF34-F808-F5C4E3FF35EE}" v="4" dt="2022-10-14T17:32:45.003"/>
    <p1510:client id="{80889EEE-39FB-42AE-B78A-DC5914AF6D93}" v="174" dt="2022-10-13T20:55:43.841"/>
    <p1510:client id="{84D09B02-4B47-48D6-8973-30F2993EE087}" v="3242" dt="2022-10-14T18:39:58.691"/>
    <p1510:client id="{9BE658B1-F3DF-9F32-A3AB-6EAEC4844E88}" v="527" dt="2022-10-13T19:29:07.934"/>
    <p1510:client id="{B13033C8-C3CD-9BFE-FE28-3B6A6BC35FCE}" v="2" dt="2022-10-13T21:11:42.534"/>
    <p1510:client id="{B13AA5C9-5952-D295-EEAD-F401115D70D0}" v="879" dt="2022-10-13T21:18:28.603"/>
    <p1510:client id="{E597BB7E-2B6A-6FCB-9DB5-0239C2A3CC4A}" v="119" dt="2022-10-14T19:03:58.285"/>
    <p1510:client id="{E7BAFD21-533E-B71E-9A6E-85BC8892B2B6}" v="158" dt="2022-10-13T21:18:03.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1V>
      <a:tcStyle>
        <a:tcBdr>
          <a:top>
            <a:lnRef idx="1">
              <a:schemeClr val="accent2"/>
            </a:lnRef>
          </a:top>
          <a:bottom>
            <a:lnRef idx="1">
              <a:schemeClr val="accent2"/>
            </a:lnRef>
          </a:bottom>
        </a:tcBdr>
        <a:fill>
          <a:solidFill>
            <a:schemeClr val="accent2">
              <a:alpha val="40000"/>
            </a:schemeClr>
          </a:solidFill>
        </a:fill>
      </a:tcStyle>
    </a:band1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snapToGrid="0">
      <p:cViewPr varScale="1">
        <p:scale>
          <a:sx n="33" d="100"/>
          <a:sy n="33" d="100"/>
        </p:scale>
        <p:origin x="1116" y="162"/>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66"/>
    </p:cViewPr>
  </p:sorterViewPr>
  <p:notesViewPr>
    <p:cSldViewPr snapToGrid="0">
      <p:cViewPr>
        <p:scale>
          <a:sx n="66" d="100"/>
          <a:sy n="66" d="100"/>
        </p:scale>
        <p:origin x="792" y="-17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2-10-13T15:03:45.049" idx="3">
    <p:pos x="10" y="10"/>
    <p:text>probably need to put some weight on the July 2023 and 2024 milestones since it doesn't sounds like the market management has provided any updates/official statements/notices to vendors
</p:text>
    <p:extLst>
      <p:ext uri="{C676402C-5697-4E1C-873F-D02D1690AC5C}">
        <p15:threadingInfo xmlns:p15="http://schemas.microsoft.com/office/powerpoint/2012/main" timeZoneBias="420"/>
      </p:ext>
    </p:extLst>
  </p:cm>
  <p:cm authorId="7" dt="2022-10-13T15:24:04.881" idx="1">
    <p:pos x="10" y="106"/>
    <p:text>What do you think of the yellow highlight?</p:text>
    <p:extLst>
      <p:ext uri="{C676402C-5697-4E1C-873F-D02D1690AC5C}">
        <p15:threadingInfo xmlns:p15="http://schemas.microsoft.com/office/powerpoint/2012/main" timeZoneBias="420">
          <p15:parentCm authorId="6"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2-10-13T14:10:50.252" idx="1">
    <p:pos x="13353" y="1980"/>
    <p:text>Need to wordsmith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22-10-13T14:58:44.795" idx="2">
    <p:pos x="3058" y="346"/>
    <p:text>Lori, I agree it reads weirdly just saying "we want" – but we also want to do this beyond this evening. Reword?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7" dt="2022-10-14T11:28:22.512" idx="4">
    <p:pos x="10" y="10"/>
    <p:text>Nate's Clipart LIVES!!!! 
</p:text>
    <p:extLst>
      <p:ext uri="{C676402C-5697-4E1C-873F-D02D1690AC5C}">
        <p15:threadingInfo xmlns:p15="http://schemas.microsoft.com/office/powerpoint/2012/main" timeZoneBias="420"/>
      </p:ext>
    </p:extLst>
  </p:cm>
  <p:cm authorId="4" dt="2022-10-14T11:34:14.826" idx="6">
    <p:pos x="10" y="106"/>
    <p:text>Love the clip art and the text!</p:text>
    <p:extLst>
      <p:ext uri="{C676402C-5697-4E1C-873F-D02D1690AC5C}">
        <p15:threadingInfo xmlns:p15="http://schemas.microsoft.com/office/powerpoint/2012/main" timeZoneBias="420">
          <p15:parentCm authorId="7" idx="4"/>
        </p15:threadingInfo>
      </p:ext>
    </p:extLst>
  </p:cm>
  <p:cm authorId="8" dt="2022-10-14T11:38:31.118" idx="2">
    <p:pos x="10" y="202"/>
    <p:text>Also love the clip art! Confirming text internally, but I think this works!
</p:text>
    <p:extLst>
      <p:ext uri="{C676402C-5697-4E1C-873F-D02D1690AC5C}">
        <p15:threadingInfo xmlns:p15="http://schemas.microsoft.com/office/powerpoint/2012/main" timeZoneBias="420">
          <p15:parentCm authorId="7"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2-10-14T10:24:59.603" idx="4">
    <p:pos x="8765" y="5885"/>
    <p:text>[@Donato-Weinstein, Nathan] Can we say "share initial findings"?</p:text>
    <p:extLst>
      <p:ext uri="{C676402C-5697-4E1C-873F-D02D1690AC5C}">
        <p15:threadingInfo xmlns:p15="http://schemas.microsoft.com/office/powerpoint/2012/main" timeZoneBias="420"/>
      </p:ext>
    </p:extLst>
  </p:cm>
  <p:cm authorId="7" dt="2022-10-14T10:52:15.071" idx="3">
    <p:pos x="8765" y="5981"/>
    <p:text>I don't think we will be ready to share initial findings in winter of 2022. (That would be between now and December, right? We definitely won't have initial findings.)</p:text>
    <p:extLst>
      <p:ext uri="{C676402C-5697-4E1C-873F-D02D1690AC5C}">
        <p15:threadingInfo xmlns:p15="http://schemas.microsoft.com/office/powerpoint/2012/main" timeZoneBias="420">
          <p15:parentCm authorId="4" idx="4"/>
        </p15:threadingInfo>
      </p:ext>
    </p:extLst>
  </p:cm>
  <p:cm authorId="4" dt="2022-10-14T11:33:25.005" idx="5">
    <p:pos x="8765" y="6077"/>
    <p:text>I consider Winter 2023 as January - March</p:text>
    <p:extLst>
      <p:ext uri="{C676402C-5697-4E1C-873F-D02D1690AC5C}">
        <p15:threadingInfo xmlns:p15="http://schemas.microsoft.com/office/powerpoint/2012/main" timeZoneBias="420">
          <p15:parentCm authorId="4" idx="4"/>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2-10-13T09:11:06.558" idx="1">
    <p:pos x="10" y="10"/>
    <p:text>Fall 2022 through Summer 2023 and add:
Kick off Advisory Group charter development and economic studies, including vendor engagement (fall 2022);  Council approval of charter and member selection process (winter 2023); Advisory Group meetings begin; Review of draft studies (spring 2023); Completion of final studies (summer 2023)</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22-10-13T14:57:49.888" idx="1">
    <p:pos x="10" y="10"/>
    <p:text>ALTERNATIVE to slide 15. City team, you decide. I see there is an overall timeline upfront as well, so I don't mind leaving ours as drafted, but I made this version just in case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6967BC31-D729-4253-A054-7E0CC6CC3A1C}">
      <dgm:prSet/>
      <dgm:spPr/>
      <dgm:t>
        <a:bodyPr/>
        <a:lstStyle/>
        <a:p>
          <a:endParaRPr lang="en-US" sz="1600"/>
        </a:p>
      </dgm:t>
    </dgm:pt>
    <dgm:pt modelId="{EDD264FE-D36B-4C6E-8FD5-73BF1D995234}">
      <dgm:prSet custT="1"/>
      <dgm:spPr>
        <a:noFill/>
        <a:ln>
          <a:noFill/>
        </a:ln>
      </dgm:spPr>
      <dgm:t>
        <a:bodyPr/>
        <a:lstStyle/>
        <a:p>
          <a:pPr>
            <a:defRPr b="1"/>
          </a:pPr>
          <a:r>
            <a:rPr lang="es-US" sz="4800" b="0" i="0" strike="noStrike" cap="none" spc="0" baseline="0">
              <a:solidFill>
                <a:srgbClr val="FFFFFF"/>
              </a:solidFill>
              <a:effectLst/>
              <a:latin typeface="Arial"/>
              <a:ea typeface="Arial"/>
              <a:cs typeface="Arial"/>
            </a:rPr>
            <a:t>Junio de 2021</a:t>
          </a:r>
          <a:endParaRPr lang="en-US" sz="4800">
            <a:solidFill>
              <a:schemeClr val="bg2"/>
            </a:solidFill>
          </a:endParaRPr>
        </a:p>
      </dgm:t>
    </dgm:pt>
    <dgm:pt modelId="{3B9F749E-9C5B-4D1E-841C-174E7034447D}" type="parTrans" cxnId="{340DC5A8-40D8-4A9D-BAC3-11A22876D949}">
      <dgm:prSet/>
      <dgm:spPr/>
      <dgm:t>
        <a:bodyPr/>
        <a:lstStyle/>
        <a:p>
          <a:endParaRPr lang="en-US" sz="1600"/>
        </a:p>
      </dgm:t>
    </dgm:pt>
    <dgm:pt modelId="{77DB8F4C-42DB-4CEB-9155-5484449A1F10}">
      <dgm:prSet custT="1"/>
      <dgm:spPr>
        <a:noFill/>
        <a:ln>
          <a:noFill/>
        </a:ln>
      </dgm:spPr>
      <dgm:t>
        <a:bodyPr/>
        <a:lstStyle/>
        <a:p>
          <a:r>
            <a:rPr lang="es-US" sz="3600" b="0" i="0" strike="noStrike" cap="none" spc="0" baseline="0" dirty="0">
              <a:solidFill>
                <a:srgbClr val="FFFFFF"/>
              </a:solidFill>
              <a:effectLst/>
              <a:latin typeface="Arial"/>
              <a:ea typeface="Arial"/>
              <a:cs typeface="Arial"/>
            </a:rPr>
            <a:t>Aprobación del proyecto de rezonificación por parte del Ayuntamiento Municipal</a:t>
          </a:r>
          <a:endParaRPr lang="en-US" sz="3600" dirty="0"/>
        </a:p>
      </dgm:t>
    </dgm:pt>
    <dgm:pt modelId="{617B6FFF-37A0-4A70-B76D-90F4FE2CF2F7}" type="sibTrans" cxnId="{340DC5A8-40D8-4A9D-BAC3-11A22876D949}">
      <dgm:prSet/>
      <dgm:spPr/>
      <dgm:t>
        <a:bodyPr/>
        <a:lstStyle/>
        <a:p>
          <a:endParaRPr lang="en-US" sz="1600"/>
        </a:p>
      </dgm:t>
    </dgm:pt>
    <dgm:pt modelId="{C3458F1C-BAF4-428B-94B2-31E47CEB3917}" type="sibTrans" cxnId="{6967BC31-D729-4253-A054-7E0CC6CC3A1C}">
      <dgm:prSet/>
      <dgm:spPr/>
      <dgm:t>
        <a:bodyPr/>
        <a:lstStyle/>
        <a:p>
          <a:endParaRPr lang="en-US" sz="1600"/>
        </a:p>
      </dgm:t>
    </dgm:pt>
    <dgm:pt modelId="{B9E0D31C-C9EF-46E7-93D8-9320432DDC8A}" type="parTrans" cxnId="{97803B0A-D0C9-4757-8CAD-02D7B6AC0A86}">
      <dgm:prSet/>
      <dgm:spPr/>
      <dgm:t>
        <a:bodyPr/>
        <a:lstStyle/>
        <a:p>
          <a:endParaRPr lang="en-US" sz="1600"/>
        </a:p>
      </dgm:t>
    </dgm:pt>
    <dgm:pt modelId="{1891FEFF-D9BD-4A69-963F-513930D66529}">
      <dgm:prSet custT="1"/>
      <dgm:spPr>
        <a:noFill/>
        <a:ln>
          <a:noFill/>
        </a:ln>
      </dgm:spPr>
      <dgm:t>
        <a:bodyPr/>
        <a:lstStyle/>
        <a:p>
          <a:pPr>
            <a:defRPr b="1"/>
          </a:pPr>
          <a:r>
            <a:rPr lang="es-US" sz="4800" b="0" i="0" strike="noStrike" cap="none" spc="0" baseline="0">
              <a:solidFill>
                <a:srgbClr val="FFFFFF"/>
              </a:solidFill>
              <a:effectLst/>
              <a:latin typeface="Arial"/>
              <a:ea typeface="Arial"/>
              <a:cs typeface="Arial"/>
            </a:rPr>
            <a:t>Verano de 2021</a:t>
          </a:r>
          <a:endParaRPr lang="en-US" sz="4800">
            <a:solidFill>
              <a:schemeClr val="bg2"/>
            </a:solidFill>
          </a:endParaRPr>
        </a:p>
      </dgm:t>
    </dgm:pt>
    <dgm:pt modelId="{4AB11669-A20F-48DC-9076-52F402C10473}" type="parTrans" cxnId="{B9F12FBC-FCE0-453D-BCF2-9D4C31FFD8F5}">
      <dgm:prSet/>
      <dgm:spPr/>
      <dgm:t>
        <a:bodyPr/>
        <a:lstStyle/>
        <a:p>
          <a:endParaRPr lang="en-US" sz="1600"/>
        </a:p>
      </dgm:t>
    </dgm:pt>
    <dgm:pt modelId="{D49297DE-C429-4C8E-AF7B-CB0061199256}">
      <dgm:prSet custT="1"/>
      <dgm:spPr>
        <a:noFill/>
        <a:ln>
          <a:noFill/>
        </a:ln>
      </dgm:spPr>
      <dgm:t>
        <a:bodyPr/>
        <a:lstStyle/>
        <a:p>
          <a:r>
            <a:rPr lang="es-US" sz="3600" b="0" i="0" strike="noStrike" cap="none" spc="0" baseline="0">
              <a:solidFill>
                <a:srgbClr val="FFFFFF"/>
              </a:solidFill>
              <a:effectLst/>
              <a:latin typeface="Arial"/>
              <a:ea typeface="Arial"/>
              <a:cs typeface="Arial"/>
            </a:rPr>
            <a:t>OEDCA comienza a reunirse con representantes de proveedores; comienza el involucramiento</a:t>
          </a:r>
          <a:endParaRPr lang="en-US" sz="3600">
            <a:solidFill>
              <a:schemeClr val="bg2"/>
            </a:solidFill>
          </a:endParaRPr>
        </a:p>
      </dgm:t>
    </dgm:pt>
    <dgm:pt modelId="{9DDFE48F-A9D8-4710-B95A-CFDAF2AB7EC0}" type="sibTrans" cxnId="{B9F12FBC-FCE0-453D-BCF2-9D4C31FFD8F5}">
      <dgm:prSet/>
      <dgm:spPr/>
      <dgm:t>
        <a:bodyPr/>
        <a:lstStyle/>
        <a:p>
          <a:endParaRPr lang="en-US" sz="1600"/>
        </a:p>
      </dgm:t>
    </dgm:pt>
    <dgm:pt modelId="{9FDB316E-BFE6-41E0-A5EB-86C705FA138B}" type="sibTrans" cxnId="{97803B0A-D0C9-4757-8CAD-02D7B6AC0A86}">
      <dgm:prSet/>
      <dgm:spPr/>
      <dgm:t>
        <a:bodyPr/>
        <a:lstStyle/>
        <a:p>
          <a:endParaRPr lang="en-US" sz="1600"/>
        </a:p>
      </dgm:t>
    </dgm:pt>
    <dgm:pt modelId="{D8A87D23-CBCF-4631-958B-9AC7C1C37E79}" type="parTrans" cxnId="{86609248-3013-4D03-94CB-4B9D3CB517B0}">
      <dgm:prSet/>
      <dgm:spPr/>
      <dgm:t>
        <a:bodyPr/>
        <a:lstStyle/>
        <a:p>
          <a:endParaRPr lang="en-US" sz="1600"/>
        </a:p>
      </dgm:t>
    </dgm:pt>
    <dgm:pt modelId="{96E3E10B-15E4-4B6C-B6F0-8C49DCDA819A}">
      <dgm:prSet custT="1"/>
      <dgm:spPr>
        <a:noFill/>
        <a:ln>
          <a:noFill/>
        </a:ln>
      </dgm:spPr>
      <dgm:t>
        <a:bodyPr/>
        <a:lstStyle/>
        <a:p>
          <a:pPr>
            <a:defRPr b="1"/>
          </a:pPr>
          <a:r>
            <a:rPr lang="es-US" sz="4800" b="1" i="0" strike="noStrike" cap="none" spc="0" baseline="0">
              <a:solidFill>
                <a:srgbClr val="FFFFFF"/>
              </a:solidFill>
              <a:effectLst/>
              <a:latin typeface="Arial"/>
              <a:ea typeface="Arial"/>
              <a:cs typeface="Arial"/>
            </a:rPr>
            <a:t>Febrero de 2022</a:t>
          </a:r>
        </a:p>
      </dgm:t>
    </dgm:pt>
    <dgm:pt modelId="{90E9A6F0-D635-45A0-8DE6-1F4DFB6FD431}" type="parTrans" cxnId="{9B517F00-E154-4F5D-A012-3637D3666E1F}">
      <dgm:prSet/>
      <dgm:spPr/>
      <dgm:t>
        <a:bodyPr/>
        <a:lstStyle/>
        <a:p>
          <a:endParaRPr lang="en-US" sz="1600"/>
        </a:p>
      </dgm:t>
    </dgm:pt>
    <dgm:pt modelId="{9B1BE09A-82C9-4D0D-B781-1A36D4D07D16}">
      <dgm:prSet custT="1"/>
      <dgm:spPr>
        <a:noFill/>
        <a:ln>
          <a:noFill/>
        </a:ln>
      </dgm:spPr>
      <dgm:t>
        <a:bodyPr/>
        <a:lstStyle/>
        <a:p>
          <a:r>
            <a:rPr lang="es-US" sz="3600" b="0" i="0" strike="noStrike" cap="none" spc="0" baseline="0">
              <a:solidFill>
                <a:srgbClr val="FFFFFF"/>
              </a:solidFill>
              <a:effectLst/>
              <a:latin typeface="Arial"/>
              <a:ea typeface="Arial"/>
              <a:cs typeface="Arial"/>
            </a:rPr>
            <a:t>OEDCA organiza una reunión de proveedores y una feria de recursos</a:t>
          </a:r>
          <a:endParaRPr lang="en-US" sz="3600" b="0">
            <a:solidFill>
              <a:schemeClr val="bg2"/>
            </a:solidFill>
            <a:latin typeface="Arial"/>
          </a:endParaRPr>
        </a:p>
      </dgm:t>
    </dgm:pt>
    <dgm:pt modelId="{90A9EA59-87EE-4A5A-95F2-1AFA18368ABB}" type="sibTrans" cxnId="{9B517F00-E154-4F5D-A012-3637D3666E1F}">
      <dgm:prSet/>
      <dgm:spPr/>
      <dgm:t>
        <a:bodyPr/>
        <a:lstStyle/>
        <a:p>
          <a:endParaRPr lang="en-US" sz="1600"/>
        </a:p>
      </dgm:t>
    </dgm:pt>
    <dgm:pt modelId="{CE0A6993-A277-4EEF-AAB8-1FDB9407415D}" type="sibTrans" cxnId="{86609248-3013-4D03-94CB-4B9D3CB517B0}">
      <dgm:prSet/>
      <dgm:spPr/>
      <dgm:t>
        <a:bodyPr/>
        <a:lstStyle/>
        <a:p>
          <a:endParaRPr lang="en-US" sz="1600"/>
        </a:p>
      </dgm:t>
    </dgm:pt>
    <dgm:pt modelId="{7F5CF034-6B16-4BDE-8B02-C524BA146190}" type="parTrans" cxnId="{73176F72-0203-47FF-A15F-A5E2F4896E50}">
      <dgm:prSet/>
      <dgm:spPr/>
      <dgm:t>
        <a:bodyPr/>
        <a:lstStyle/>
        <a:p>
          <a:endParaRPr lang="en-US" sz="1600"/>
        </a:p>
      </dgm:t>
    </dgm:pt>
    <dgm:pt modelId="{DE6F0853-1FEA-4741-A659-55E16783A5C0}">
      <dgm:prSet custT="1"/>
      <dgm:spPr>
        <a:noFill/>
        <a:ln>
          <a:noFill/>
        </a:ln>
      </dgm:spPr>
      <dgm:t>
        <a:bodyPr/>
        <a:lstStyle/>
        <a:p>
          <a:pPr>
            <a:defRPr b="1"/>
          </a:pPr>
          <a:r>
            <a:rPr lang="es-US" sz="4800" b="1" i="0" strike="noStrike" cap="none" spc="0" baseline="0">
              <a:solidFill>
                <a:srgbClr val="FFFFFF"/>
              </a:solidFill>
              <a:effectLst/>
              <a:latin typeface="Arial"/>
              <a:ea typeface="Arial"/>
              <a:cs typeface="Arial"/>
            </a:rPr>
            <a:t>Agosto de 2022</a:t>
          </a:r>
          <a:endParaRPr lang="en-US" sz="4800" b="1">
            <a:solidFill>
              <a:schemeClr val="bg2"/>
            </a:solidFill>
          </a:endParaRPr>
        </a:p>
      </dgm:t>
    </dgm:pt>
    <dgm:pt modelId="{7CB77521-B257-4E60-B6A6-C9ACE71FD489}" type="parTrans" cxnId="{74A55D98-0A26-4C54-B463-2753C5453ED6}">
      <dgm:prSet/>
      <dgm:spPr/>
      <dgm:t>
        <a:bodyPr/>
        <a:lstStyle/>
        <a:p>
          <a:endParaRPr lang="en-US" sz="1600"/>
        </a:p>
      </dgm:t>
    </dgm:pt>
    <dgm:pt modelId="{61231250-A4A9-47DF-A5FB-169801548912}">
      <dgm:prSet custT="1"/>
      <dgm:spPr>
        <a:noFill/>
        <a:ln>
          <a:noFill/>
        </a:ln>
      </dgm:spPr>
      <dgm:t>
        <a:bodyPr/>
        <a:lstStyle/>
        <a:p>
          <a:r>
            <a:rPr lang="es-US" sz="3600" b="0" i="0" strike="noStrike" cap="none" spc="0" baseline="0">
              <a:solidFill>
                <a:srgbClr val="FFFFFF"/>
              </a:solidFill>
              <a:effectLst/>
              <a:latin typeface="Arial"/>
              <a:ea typeface="Arial"/>
              <a:cs typeface="Arial"/>
            </a:rPr>
            <a:t>El Ayuntamiento aprueba a los consultores</a:t>
          </a:r>
          <a:endParaRPr lang="en-US" sz="3600">
            <a:solidFill>
              <a:schemeClr val="bg2"/>
            </a:solidFill>
          </a:endParaRPr>
        </a:p>
      </dgm:t>
    </dgm:pt>
    <dgm:pt modelId="{9669028F-8028-4E4C-A9BC-E288A82CD02C}" type="sibTrans" cxnId="{74A55D98-0A26-4C54-B463-2753C5453ED6}">
      <dgm:prSet/>
      <dgm:spPr/>
      <dgm:t>
        <a:bodyPr/>
        <a:lstStyle/>
        <a:p>
          <a:endParaRPr lang="en-US" sz="1600"/>
        </a:p>
      </dgm:t>
    </dgm:pt>
    <dgm:pt modelId="{FAD63DB9-0B6F-407F-A30D-4CC2B3DFADFF}" type="sibTrans" cxnId="{73176F72-0203-47FF-A15F-A5E2F4896E50}">
      <dgm:prSet/>
      <dgm:spPr/>
      <dgm:t>
        <a:bodyPr/>
        <a:lstStyle/>
        <a:p>
          <a:endParaRPr lang="en-US" sz="1600"/>
        </a:p>
      </dgm:t>
    </dgm:pt>
    <dgm:pt modelId="{40CC32DA-26DF-4359-A9FB-8D077D2D2A18}" type="parTrans" cxnId="{355C3C40-0C00-4D1C-BED7-D8E3EED3EAEE}">
      <dgm:prSet/>
      <dgm:spPr/>
      <dgm:t>
        <a:bodyPr/>
        <a:lstStyle/>
        <a:p>
          <a:endParaRPr lang="en-US" sz="1600"/>
        </a:p>
      </dgm:t>
    </dgm:pt>
    <dgm:pt modelId="{686F1B55-27A3-4A8D-96B3-F0D7F66F61C7}">
      <dgm:prSet custT="1"/>
      <dgm:spPr>
        <a:noFill/>
        <a:ln>
          <a:noFill/>
        </a:ln>
      </dgm:spPr>
      <dgm:t>
        <a:bodyPr/>
        <a:lstStyle/>
        <a:p>
          <a:pPr>
            <a:defRPr b="1"/>
          </a:pPr>
          <a:r>
            <a:rPr lang="es-US" sz="4800" b="0" i="0" strike="noStrike" cap="none" spc="0" baseline="0">
              <a:solidFill>
                <a:srgbClr val="FFFF00"/>
              </a:solidFill>
              <a:effectLst/>
              <a:latin typeface="Arial"/>
              <a:ea typeface="Arial"/>
              <a:cs typeface="Arial"/>
            </a:rPr>
            <a:t>Julio de 2023</a:t>
          </a:r>
          <a:endParaRPr lang="en-US" sz="4800">
            <a:solidFill>
              <a:srgbClr val="FFFF00"/>
            </a:solidFill>
          </a:endParaRPr>
        </a:p>
      </dgm:t>
    </dgm:pt>
    <dgm:pt modelId="{A9191D8C-E4DC-4BF1-A52E-11E43D0C650B}" type="parTrans" cxnId="{BD015024-2DFE-430A-BE9E-89CB9D91336D}">
      <dgm:prSet/>
      <dgm:spPr/>
      <dgm:t>
        <a:bodyPr/>
        <a:lstStyle/>
        <a:p>
          <a:endParaRPr lang="en-US" sz="1600"/>
        </a:p>
      </dgm:t>
    </dgm:pt>
    <dgm:pt modelId="{538864E6-11E2-4F0D-AC95-8E68138EBFAD}">
      <dgm:prSet custT="1"/>
      <dgm:spPr>
        <a:noFill/>
        <a:ln>
          <a:noFill/>
        </a:ln>
      </dgm:spPr>
      <dgm:t>
        <a:bodyPr/>
        <a:lstStyle/>
        <a:p>
          <a:r>
            <a:rPr lang="es-US" sz="3600" b="0" i="0" strike="noStrike" cap="none" spc="0" baseline="0">
              <a:solidFill>
                <a:srgbClr val="FFFFFF"/>
              </a:solidFill>
              <a:effectLst/>
              <a:latin typeface="Arial"/>
              <a:ea typeface="Arial"/>
              <a:cs typeface="Arial"/>
            </a:rPr>
            <a:t>Aviso de cierre con 1 año de anticipación más temprano posible</a:t>
          </a:r>
          <a:endParaRPr lang="en-US" sz="3600">
            <a:solidFill>
              <a:schemeClr val="bg2"/>
            </a:solidFill>
          </a:endParaRPr>
        </a:p>
      </dgm:t>
    </dgm:pt>
    <dgm:pt modelId="{39351508-EEB9-433F-8804-3EDCA8BA9F80}" type="sibTrans" cxnId="{BD015024-2DFE-430A-BE9E-89CB9D91336D}">
      <dgm:prSet/>
      <dgm:spPr/>
      <dgm:t>
        <a:bodyPr/>
        <a:lstStyle/>
        <a:p>
          <a:endParaRPr lang="en-US" sz="1600"/>
        </a:p>
      </dgm:t>
    </dgm:pt>
    <dgm:pt modelId="{D10A158C-3946-4F7D-8E42-0C8032D0011B}" type="sibTrans" cxnId="{355C3C40-0C00-4D1C-BED7-D8E3EED3EAEE}">
      <dgm:prSet/>
      <dgm:spPr/>
      <dgm:t>
        <a:bodyPr/>
        <a:lstStyle/>
        <a:p>
          <a:endParaRPr lang="en-US" sz="1600"/>
        </a:p>
      </dgm:t>
    </dgm:pt>
    <dgm:pt modelId="{3F7937B6-1AAB-4A28-BE91-FEC3F18ED039}" type="parTrans" cxnId="{C1CAF9F6-9BC5-4663-9705-A5E51AC8648F}">
      <dgm:prSet/>
      <dgm:spPr/>
      <dgm:t>
        <a:bodyPr/>
        <a:lstStyle/>
        <a:p>
          <a:endParaRPr lang="en-US" sz="1600"/>
        </a:p>
      </dgm:t>
    </dgm:pt>
    <dgm:pt modelId="{20CFA2C0-BBA7-4404-AC8E-516954A16624}">
      <dgm:prSet custT="1"/>
      <dgm:spPr>
        <a:noFill/>
        <a:ln>
          <a:noFill/>
        </a:ln>
      </dgm:spPr>
      <dgm:t>
        <a:bodyPr/>
        <a:lstStyle/>
        <a:p>
          <a:pPr>
            <a:defRPr b="1"/>
          </a:pPr>
          <a:r>
            <a:rPr lang="es-US" sz="4800" b="0" i="0" strike="noStrike" cap="none" spc="0" baseline="0">
              <a:solidFill>
                <a:srgbClr val="FFFF00"/>
              </a:solidFill>
              <a:effectLst/>
              <a:latin typeface="Arial"/>
              <a:ea typeface="Arial"/>
              <a:cs typeface="Arial"/>
            </a:rPr>
            <a:t>Julio de 2024</a:t>
          </a:r>
        </a:p>
      </dgm:t>
    </dgm:pt>
    <dgm:pt modelId="{39B5848A-A9C2-46A3-9346-5DD6F29BF138}" type="parTrans" cxnId="{033BF161-7FBF-40EC-9F28-37EF8F050AB6}">
      <dgm:prSet/>
      <dgm:spPr/>
      <dgm:t>
        <a:bodyPr/>
        <a:lstStyle/>
        <a:p>
          <a:endParaRPr lang="en-US" sz="1600"/>
        </a:p>
      </dgm:t>
    </dgm:pt>
    <dgm:pt modelId="{CC51AE94-AF49-4319-938A-B693FD864AD6}">
      <dgm:prSet custT="1"/>
      <dgm:spPr>
        <a:noFill/>
        <a:ln>
          <a:noFill/>
        </a:ln>
      </dgm:spPr>
      <dgm:t>
        <a:bodyPr/>
        <a:lstStyle/>
        <a:p>
          <a:r>
            <a:rPr lang="es-US" sz="3600" b="0" i="0" strike="noStrike" cap="none" spc="0" baseline="0">
              <a:solidFill>
                <a:srgbClr val="FFFFFF"/>
              </a:solidFill>
              <a:effectLst/>
              <a:latin typeface="Arial"/>
              <a:ea typeface="Arial"/>
              <a:cs typeface="Arial"/>
            </a:rPr>
            <a:t>Cierre más temprano posible del mercado</a:t>
          </a:r>
        </a:p>
      </dgm:t>
    </dgm:pt>
    <dgm:pt modelId="{A14CCA3A-B333-466D-B450-27A77A539648}" type="sibTrans" cxnId="{033BF161-7FBF-40EC-9F28-37EF8F050AB6}">
      <dgm:prSet/>
      <dgm:spPr/>
      <dgm:t>
        <a:bodyPr/>
        <a:lstStyle/>
        <a:p>
          <a:endParaRPr lang="en-US" sz="1600"/>
        </a:p>
      </dgm:t>
    </dgm:pt>
    <dgm:pt modelId="{8459D5BC-A09B-4F1D-861A-DB64FB7A01A0}" type="sibTrans" cxnId="{C1CAF9F6-9BC5-4663-9705-A5E51AC8648F}">
      <dgm:prSet/>
      <dgm:spPr/>
      <dgm:t>
        <a:bodyPr/>
        <a:lstStyle/>
        <a:p>
          <a:endParaRPr lang="en-US" sz="1600"/>
        </a:p>
      </dgm:t>
    </dgm:pt>
    <dgm:pt modelId="{6C98513F-B63F-48C4-A7EA-738999930AAE}" type="pres">
      <dgm:prSet presAssocID="{2A242973-4B52-4580-B7FD-28F61914C486}" presName="root" presStyleCnt="0">
        <dgm:presLayoutVars>
          <dgm:chMax/>
          <dgm:chPref/>
          <dgm:animLvl val="lvl"/>
        </dgm:presLayoutVars>
      </dgm:prSet>
      <dgm:spPr/>
      <dgm:t>
        <a:bodyPr/>
        <a:lstStyle/>
        <a:p>
          <a:endParaRPr/>
        </a:p>
      </dgm:t>
    </dgm:pt>
    <dgm:pt modelId="{C2FB06FE-6E35-423A-B550-4ABB37A4D955}" type="pres">
      <dgm:prSet presAssocID="{2A242973-4B52-4580-B7FD-28F61914C486}"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t>
        <a:bodyPr/>
        <a:lstStyle/>
        <a:p>
          <a:endParaRPr/>
        </a:p>
      </dgm:t>
    </dgm:pt>
    <dgm:pt modelId="{A8BC6C38-FAAD-4105-A9A4-CAC9E4F4416F}" type="pres">
      <dgm:prSet presAssocID="{2A242973-4B52-4580-B7FD-28F61914C486}" presName="nodes" presStyleCnt="0">
        <dgm:presLayoutVars>
          <dgm:chMax/>
          <dgm:chPref/>
          <dgm:animLvl val="lvl"/>
        </dgm:presLayoutVars>
      </dgm:prSet>
      <dgm:spPr/>
      <dgm:t>
        <a:bodyPr/>
        <a:lstStyle/>
        <a:p>
          <a:endParaRPr/>
        </a:p>
      </dgm:t>
    </dgm:pt>
    <dgm:pt modelId="{003B85CA-45B2-4D1C-B9BE-370963B06B91}" type="pres">
      <dgm:prSet presAssocID="{EDD264FE-D36B-4C6E-8FD5-73BF1D995234}" presName="composite" presStyleCnt="0"/>
      <dgm:spPr/>
      <dgm:t>
        <a:bodyPr/>
        <a:lstStyle/>
        <a:p>
          <a:endParaRPr/>
        </a:p>
      </dgm:t>
    </dgm:pt>
    <dgm:pt modelId="{F27A9AB8-6C1A-493B-B729-A3DD4DED3EC2}" type="pres">
      <dgm:prSet presAssocID="{EDD264FE-D36B-4C6E-8FD5-73BF1D995234}"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753B559E-1655-422B-AD88-7D0E3008EB01}" type="pres">
      <dgm:prSet presAssocID="{EDD264FE-D36B-4C6E-8FD5-73BF1D995234}" presName="DropPinPlaceHolder" presStyleCnt="0"/>
      <dgm:spPr/>
      <dgm:t>
        <a:bodyPr/>
        <a:lstStyle/>
        <a:p>
          <a:endParaRPr/>
        </a:p>
      </dgm:t>
    </dgm:pt>
    <dgm:pt modelId="{965FEA32-2FCE-45DC-A666-D16E3BF0036E}" type="pres">
      <dgm:prSet presAssocID="{EDD264FE-D36B-4C6E-8FD5-73BF1D995234}" presName="DropPin" presStyleLbl="alignNode1" presStyleIdx="0" presStyleCnt="6"/>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endParaRPr/>
        </a:p>
      </dgm:t>
    </dgm:pt>
    <dgm:pt modelId="{C17B7A55-9F7E-47BC-9340-246B037D0C49}" type="pres">
      <dgm:prSet presAssocID="{EDD264FE-D36B-4C6E-8FD5-73BF1D995234}" presName="Ellipse" presStyleLbl="fgAcc1" presStyleIdx="1"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E08D367A-48AB-4169-94DF-93B716AA0C80}" type="pres">
      <dgm:prSet presAssocID="{EDD264FE-D36B-4C6E-8FD5-73BF1D995234}" presName="L2TextContainer" presStyleLbl="revTx" presStyleIdx="0" presStyleCnt="12">
        <dgm:presLayoutVars>
          <dgm:bulletEnabled val="1"/>
        </dgm:presLayoutVars>
      </dgm:prSet>
      <dgm:spPr/>
      <dgm:t>
        <a:bodyPr/>
        <a:lstStyle/>
        <a:p>
          <a:endParaRPr/>
        </a:p>
      </dgm:t>
    </dgm:pt>
    <dgm:pt modelId="{41C24F6B-D226-4C1F-9415-376A5174BACE}" type="pres">
      <dgm:prSet presAssocID="{EDD264FE-D36B-4C6E-8FD5-73BF1D995234}" presName="L1TextContainer" presStyleLbl="revTx" presStyleIdx="1" presStyleCnt="12">
        <dgm:presLayoutVars>
          <dgm:chMax val="1"/>
          <dgm:chPref val="1"/>
          <dgm:bulletEnabled val="1"/>
        </dgm:presLayoutVars>
      </dgm:prSet>
      <dgm:spPr/>
      <dgm:t>
        <a:bodyPr/>
        <a:lstStyle/>
        <a:p>
          <a:endParaRPr/>
        </a:p>
      </dgm:t>
    </dgm:pt>
    <dgm:pt modelId="{ADD56B83-FA00-4469-838D-72CB141CB6D0}" type="pres">
      <dgm:prSet presAssocID="{EDD264FE-D36B-4C6E-8FD5-73BF1D995234}" presName="ConnectLine" presStyleLbl="sibTrans1D1" presStyleIdx="0" presStyleCnt="6"/>
      <dgm:spPr>
        <a:noFill/>
        <a:ln w="12700" cap="flat" cmpd="sng" algn="ctr">
          <a:solidFill>
            <a:schemeClr val="accent2">
              <a:hueOff val="0"/>
              <a:satOff val="0"/>
              <a:lumOff val="0"/>
              <a:alphaOff val="0"/>
            </a:schemeClr>
          </a:solidFill>
          <a:prstDash val="dash"/>
          <a:miter lim="800000"/>
        </a:ln>
      </dgm:spPr>
      <dgm:t>
        <a:bodyPr/>
        <a:lstStyle/>
        <a:p>
          <a:endParaRPr/>
        </a:p>
      </dgm:t>
    </dgm:pt>
    <dgm:pt modelId="{471FD9F5-D689-42BB-89A6-26BE8421EAE6}" type="pres">
      <dgm:prSet presAssocID="{EDD264FE-D36B-4C6E-8FD5-73BF1D995234}" presName="EmptyPlaceHolder" presStyleCnt="0"/>
      <dgm:spPr/>
      <dgm:t>
        <a:bodyPr/>
        <a:lstStyle/>
        <a:p>
          <a:endParaRPr/>
        </a:p>
      </dgm:t>
    </dgm:pt>
    <dgm:pt modelId="{6AFECD4D-902D-45F1-B1CF-2752872F791A}" type="pres">
      <dgm:prSet presAssocID="{C3458F1C-BAF4-428B-94B2-31E47CEB3917}" presName="spaceBetweenRectangles" presStyleCnt="0"/>
      <dgm:spPr/>
      <dgm:t>
        <a:bodyPr/>
        <a:lstStyle/>
        <a:p>
          <a:endParaRPr/>
        </a:p>
      </dgm:t>
    </dgm:pt>
    <dgm:pt modelId="{96FB4135-8668-46F2-92D9-ACA771071ABD}" type="pres">
      <dgm:prSet presAssocID="{1891FEFF-D9BD-4A69-963F-513930D66529}" presName="composite" presStyleCnt="0"/>
      <dgm:spPr/>
      <dgm:t>
        <a:bodyPr/>
        <a:lstStyle/>
        <a:p>
          <a:endParaRPr/>
        </a:p>
      </dgm:t>
    </dgm:pt>
    <dgm:pt modelId="{F8BF3757-E1FB-4189-A8FC-6832B37F1D3E}" type="pres">
      <dgm:prSet presAssocID="{1891FEFF-D9BD-4A69-963F-513930D66529}" presName="ConnectorPoint" presStyleLbl="lnNode1" presStyleIdx="1" presStyleCnt="6"/>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EC683118-0D5C-4D08-9DBE-3E326A841F2C}" type="pres">
      <dgm:prSet presAssocID="{1891FEFF-D9BD-4A69-963F-513930D66529}" presName="DropPinPlaceHolder" presStyleCnt="0"/>
      <dgm:spPr/>
      <dgm:t>
        <a:bodyPr/>
        <a:lstStyle/>
        <a:p>
          <a:endParaRPr/>
        </a:p>
      </dgm:t>
    </dgm:pt>
    <dgm:pt modelId="{A1123495-E6EF-4482-A792-26B122341360}" type="pres">
      <dgm:prSet presAssocID="{1891FEFF-D9BD-4A69-963F-513930D66529}" presName="DropPin" presStyleLbl="alignNode1" presStyleIdx="1" presStyleCnt="6"/>
      <dgm:spPr>
        <a:solidFill>
          <a:schemeClr val="accent2">
            <a:hueOff val="1474266"/>
            <a:satOff val="-2651"/>
            <a:lumOff val="118"/>
            <a:alphaOff val="0"/>
          </a:schemeClr>
        </a:solidFill>
        <a:ln w="12700" cap="flat" cmpd="sng" algn="ctr">
          <a:solidFill>
            <a:schemeClr val="accent2">
              <a:hueOff val="1474266"/>
              <a:satOff val="-2651"/>
              <a:lumOff val="118"/>
              <a:alphaOff val="0"/>
            </a:schemeClr>
          </a:solidFill>
          <a:prstDash val="solid"/>
          <a:miter lim="800000"/>
        </a:ln>
      </dgm:spPr>
      <dgm:t>
        <a:bodyPr/>
        <a:lstStyle/>
        <a:p>
          <a:endParaRPr/>
        </a:p>
      </dgm:t>
    </dgm:pt>
    <dgm:pt modelId="{264074A2-D97E-46C0-A805-8A003CECE0EE}" type="pres">
      <dgm:prSet presAssocID="{1891FEFF-D9BD-4A69-963F-513930D66529}" presName="Ellipse" presStyleLbl="fgAcc1" presStyleIdx="2"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6B1088FA-3041-4D88-B40D-83CE89B26DE0}" type="pres">
      <dgm:prSet presAssocID="{1891FEFF-D9BD-4A69-963F-513930D66529}" presName="L2TextContainer" presStyleLbl="revTx" presStyleIdx="2" presStyleCnt="12">
        <dgm:presLayoutVars>
          <dgm:bulletEnabled val="1"/>
        </dgm:presLayoutVars>
      </dgm:prSet>
      <dgm:spPr/>
      <dgm:t>
        <a:bodyPr/>
        <a:lstStyle/>
        <a:p>
          <a:endParaRPr/>
        </a:p>
      </dgm:t>
    </dgm:pt>
    <dgm:pt modelId="{A677F13A-31B8-4C9E-B880-FA6B5E27F4B0}" type="pres">
      <dgm:prSet presAssocID="{1891FEFF-D9BD-4A69-963F-513930D66529}" presName="L1TextContainer" presStyleLbl="revTx" presStyleIdx="3" presStyleCnt="12">
        <dgm:presLayoutVars>
          <dgm:chMax val="1"/>
          <dgm:chPref val="1"/>
          <dgm:bulletEnabled val="1"/>
        </dgm:presLayoutVars>
      </dgm:prSet>
      <dgm:spPr/>
      <dgm:t>
        <a:bodyPr/>
        <a:lstStyle/>
        <a:p>
          <a:endParaRPr/>
        </a:p>
      </dgm:t>
    </dgm:pt>
    <dgm:pt modelId="{1B314AB6-795F-483A-8DA9-44B671C2897D}" type="pres">
      <dgm:prSet presAssocID="{1891FEFF-D9BD-4A69-963F-513930D66529}" presName="ConnectLine" presStyleLbl="sibTrans1D1" presStyleIdx="1" presStyleCnt="6"/>
      <dgm:spPr>
        <a:noFill/>
        <a:ln w="12700" cap="flat" cmpd="sng" algn="ctr">
          <a:solidFill>
            <a:schemeClr val="accent2">
              <a:hueOff val="4914219"/>
              <a:satOff val="-8837"/>
              <a:lumOff val="392"/>
              <a:alphaOff val="0"/>
            </a:schemeClr>
          </a:solidFill>
          <a:prstDash val="dash"/>
          <a:miter lim="800000"/>
        </a:ln>
      </dgm:spPr>
      <dgm:t>
        <a:bodyPr/>
        <a:lstStyle/>
        <a:p>
          <a:endParaRPr/>
        </a:p>
      </dgm:t>
    </dgm:pt>
    <dgm:pt modelId="{955E6631-636D-4528-9FD2-D18E13912329}" type="pres">
      <dgm:prSet presAssocID="{1891FEFF-D9BD-4A69-963F-513930D66529}" presName="EmptyPlaceHolder" presStyleCnt="0"/>
      <dgm:spPr/>
      <dgm:t>
        <a:bodyPr/>
        <a:lstStyle/>
        <a:p>
          <a:endParaRPr/>
        </a:p>
      </dgm:t>
    </dgm:pt>
    <dgm:pt modelId="{7EE152E8-BC52-4852-AEBE-E2DBA383E150}" type="pres">
      <dgm:prSet presAssocID="{9FDB316E-BFE6-41E0-A5EB-86C705FA138B}" presName="spaceBetweenRectangles" presStyleCnt="0"/>
      <dgm:spPr/>
      <dgm:t>
        <a:bodyPr/>
        <a:lstStyle/>
        <a:p>
          <a:endParaRPr/>
        </a:p>
      </dgm:t>
    </dgm:pt>
    <dgm:pt modelId="{23F9A392-9EC4-48BC-87CA-36C10BD1BCFB}" type="pres">
      <dgm:prSet presAssocID="{96E3E10B-15E4-4B6C-B6F0-8C49DCDA819A}" presName="composite" presStyleCnt="0"/>
      <dgm:spPr/>
      <dgm:t>
        <a:bodyPr/>
        <a:lstStyle/>
        <a:p>
          <a:endParaRPr/>
        </a:p>
      </dgm:t>
    </dgm:pt>
    <dgm:pt modelId="{720EE834-5BEE-40C1-A711-00E324389B26}" type="pres">
      <dgm:prSet presAssocID="{96E3E10B-15E4-4B6C-B6F0-8C49DCDA819A}" presName="ConnectorPoint" presStyleLbl="lnNode1" presStyleIdx="2" presStyleCnt="6"/>
      <dgm:spPr>
        <a:solidFill>
          <a:schemeClr val="accent2">
            <a:hueOff val="3685664"/>
            <a:satOff val="-6628"/>
            <a:lumOff val="294"/>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A880B1FC-D311-4409-88B6-A63B257C99FD}" type="pres">
      <dgm:prSet presAssocID="{96E3E10B-15E4-4B6C-B6F0-8C49DCDA819A}" presName="DropPinPlaceHolder" presStyleCnt="0"/>
      <dgm:spPr/>
      <dgm:t>
        <a:bodyPr/>
        <a:lstStyle/>
        <a:p>
          <a:endParaRPr/>
        </a:p>
      </dgm:t>
    </dgm:pt>
    <dgm:pt modelId="{3E85FDF4-4DB1-4DC2-A3A3-B97485EA2D92}" type="pres">
      <dgm:prSet presAssocID="{96E3E10B-15E4-4B6C-B6F0-8C49DCDA819A}" presName="DropPin" presStyleLbl="alignNode1" presStyleIdx="2" presStyleCnt="6"/>
      <dgm:spPr>
        <a:solidFill>
          <a:schemeClr val="accent2">
            <a:hueOff val="2948531"/>
            <a:satOff val="-5302"/>
            <a:lumOff val="235"/>
            <a:alphaOff val="0"/>
          </a:schemeClr>
        </a:solidFill>
        <a:ln w="12700" cap="flat" cmpd="sng" algn="ctr">
          <a:solidFill>
            <a:schemeClr val="accent2">
              <a:hueOff val="2948531"/>
              <a:satOff val="-5302"/>
              <a:lumOff val="235"/>
              <a:alphaOff val="0"/>
            </a:schemeClr>
          </a:solidFill>
          <a:prstDash val="solid"/>
          <a:miter lim="800000"/>
        </a:ln>
      </dgm:spPr>
      <dgm:t>
        <a:bodyPr/>
        <a:lstStyle/>
        <a:p>
          <a:endParaRPr/>
        </a:p>
      </dgm:t>
    </dgm:pt>
    <dgm:pt modelId="{884CD5C2-87E7-4911-BA13-749F79A65015}" type="pres">
      <dgm:prSet presAssocID="{96E3E10B-15E4-4B6C-B6F0-8C49DCDA819A}" presName="Ellipse" presStyleLbl="fgAcc1" presStyleIdx="3"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4140A0BC-EC2B-4EE2-BC2A-AF7E51503AA9}" type="pres">
      <dgm:prSet presAssocID="{96E3E10B-15E4-4B6C-B6F0-8C49DCDA819A}" presName="L2TextContainer" presStyleLbl="revTx" presStyleIdx="4" presStyleCnt="12">
        <dgm:presLayoutVars>
          <dgm:bulletEnabled val="1"/>
        </dgm:presLayoutVars>
      </dgm:prSet>
      <dgm:spPr/>
      <dgm:t>
        <a:bodyPr/>
        <a:lstStyle/>
        <a:p>
          <a:endParaRPr/>
        </a:p>
      </dgm:t>
    </dgm:pt>
    <dgm:pt modelId="{1B9AC218-1088-4CBC-941C-3AFBB0C185FE}" type="pres">
      <dgm:prSet presAssocID="{96E3E10B-15E4-4B6C-B6F0-8C49DCDA819A}" presName="L1TextContainer" presStyleLbl="revTx" presStyleIdx="5" presStyleCnt="12">
        <dgm:presLayoutVars>
          <dgm:chMax val="1"/>
          <dgm:chPref val="1"/>
          <dgm:bulletEnabled val="1"/>
        </dgm:presLayoutVars>
      </dgm:prSet>
      <dgm:spPr/>
      <dgm:t>
        <a:bodyPr/>
        <a:lstStyle/>
        <a:p>
          <a:endParaRPr/>
        </a:p>
      </dgm:t>
    </dgm:pt>
    <dgm:pt modelId="{DB38BAF5-601C-45F2-BCA5-561645DD918D}" type="pres">
      <dgm:prSet presAssocID="{96E3E10B-15E4-4B6C-B6F0-8C49DCDA819A}" presName="ConnectLine" presStyleLbl="sibTrans1D1" presStyleIdx="2" presStyleCnt="6"/>
      <dgm:spPr>
        <a:noFill/>
        <a:ln w="12700" cap="flat" cmpd="sng" algn="ctr">
          <a:solidFill>
            <a:schemeClr val="accent2">
              <a:hueOff val="3685664"/>
              <a:satOff val="-6628"/>
              <a:lumOff val="294"/>
              <a:alphaOff val="0"/>
            </a:schemeClr>
          </a:solidFill>
          <a:prstDash val="dash"/>
          <a:miter lim="800000"/>
        </a:ln>
      </dgm:spPr>
      <dgm:t>
        <a:bodyPr/>
        <a:lstStyle/>
        <a:p>
          <a:endParaRPr/>
        </a:p>
      </dgm:t>
    </dgm:pt>
    <dgm:pt modelId="{AB8861A1-6019-455A-A146-77703B8F09BA}" type="pres">
      <dgm:prSet presAssocID="{96E3E10B-15E4-4B6C-B6F0-8C49DCDA819A}" presName="EmptyPlaceHolder" presStyleCnt="0"/>
      <dgm:spPr/>
      <dgm:t>
        <a:bodyPr/>
        <a:lstStyle/>
        <a:p>
          <a:endParaRPr/>
        </a:p>
      </dgm:t>
    </dgm:pt>
    <dgm:pt modelId="{36513D92-7230-4372-A53C-301CBAB200BA}" type="pres">
      <dgm:prSet presAssocID="{CE0A6993-A277-4EEF-AAB8-1FDB9407415D}" presName="spaceBetweenRectangles" presStyleCnt="0"/>
      <dgm:spPr/>
      <dgm:t>
        <a:bodyPr/>
        <a:lstStyle/>
        <a:p>
          <a:endParaRPr/>
        </a:p>
      </dgm:t>
    </dgm:pt>
    <dgm:pt modelId="{5D365AA5-3BF8-4238-A76F-1ACC393C1E12}" type="pres">
      <dgm:prSet presAssocID="{DE6F0853-1FEA-4741-A659-55E16783A5C0}" presName="composite" presStyleCnt="0"/>
      <dgm:spPr/>
      <dgm:t>
        <a:bodyPr/>
        <a:lstStyle/>
        <a:p>
          <a:endParaRPr/>
        </a:p>
      </dgm:t>
    </dgm:pt>
    <dgm:pt modelId="{364C4B27-DA6F-412C-A2DF-1C7D6903807C}" type="pres">
      <dgm:prSet presAssocID="{DE6F0853-1FEA-4741-A659-55E16783A5C0}" presName="ConnectorPoint" presStyleLbl="lnNode1" presStyleIdx="3" presStyleCnt="6"/>
      <dgm:spPr>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E8E56684-936A-4915-8D95-B7ACB6319CDF}" type="pres">
      <dgm:prSet presAssocID="{DE6F0853-1FEA-4741-A659-55E16783A5C0}" presName="DropPinPlaceHolder" presStyleCnt="0"/>
      <dgm:spPr/>
      <dgm:t>
        <a:bodyPr/>
        <a:lstStyle/>
        <a:p>
          <a:endParaRPr/>
        </a:p>
      </dgm:t>
    </dgm:pt>
    <dgm:pt modelId="{0BACDA79-BCB1-4FE1-8F59-0C4BF94E6FCE}" type="pres">
      <dgm:prSet presAssocID="{DE6F0853-1FEA-4741-A659-55E16783A5C0}" presName="DropPin" presStyleLbl="alignNode1" presStyleIdx="3" presStyleCnt="6"/>
      <dgm:spPr>
        <a:solidFill>
          <a:schemeClr val="accent2">
            <a:hueOff val="4422797"/>
            <a:satOff val="-7953"/>
            <a:lumOff val="353"/>
            <a:alphaOff val="0"/>
          </a:schemeClr>
        </a:solidFill>
        <a:ln w="12700" cap="flat" cmpd="sng" algn="ctr">
          <a:solidFill>
            <a:schemeClr val="accent2">
              <a:hueOff val="4422797"/>
              <a:satOff val="-7953"/>
              <a:lumOff val="353"/>
              <a:alphaOff val="0"/>
            </a:schemeClr>
          </a:solidFill>
          <a:prstDash val="solid"/>
          <a:miter lim="800000"/>
        </a:ln>
      </dgm:spPr>
      <dgm:t>
        <a:bodyPr/>
        <a:lstStyle/>
        <a:p>
          <a:endParaRPr/>
        </a:p>
      </dgm:t>
    </dgm:pt>
    <dgm:pt modelId="{EFE5B408-C4E2-4B0E-9871-2A2DB35A41D0}" type="pres">
      <dgm:prSet presAssocID="{DE6F0853-1FEA-4741-A659-55E16783A5C0}" presName="Ellipse" presStyleLbl="fgAcc1" presStyleIdx="4"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BBEA86E8-E121-4438-88A7-D043404802D1}" type="pres">
      <dgm:prSet presAssocID="{DE6F0853-1FEA-4741-A659-55E16783A5C0}" presName="L2TextContainer" presStyleLbl="revTx" presStyleIdx="6" presStyleCnt="12">
        <dgm:presLayoutVars>
          <dgm:bulletEnabled val="1"/>
        </dgm:presLayoutVars>
      </dgm:prSet>
      <dgm:spPr/>
      <dgm:t>
        <a:bodyPr/>
        <a:lstStyle/>
        <a:p>
          <a:endParaRPr/>
        </a:p>
      </dgm:t>
    </dgm:pt>
    <dgm:pt modelId="{CCFC7454-4827-4BCD-ACC2-4E6C5A467589}" type="pres">
      <dgm:prSet presAssocID="{DE6F0853-1FEA-4741-A659-55E16783A5C0}" presName="L1TextContainer" presStyleLbl="revTx" presStyleIdx="7" presStyleCnt="12">
        <dgm:presLayoutVars>
          <dgm:chMax val="1"/>
          <dgm:chPref val="1"/>
          <dgm:bulletEnabled val="1"/>
        </dgm:presLayoutVars>
      </dgm:prSet>
      <dgm:spPr/>
      <dgm:t>
        <a:bodyPr/>
        <a:lstStyle/>
        <a:p>
          <a:endParaRPr/>
        </a:p>
      </dgm:t>
    </dgm:pt>
    <dgm:pt modelId="{F342E828-3573-49C9-B8D4-8146F8717DB5}" type="pres">
      <dgm:prSet presAssocID="{DE6F0853-1FEA-4741-A659-55E16783A5C0}" presName="ConnectLine" presStyleLbl="sibTrans1D1" presStyleIdx="3" presStyleCnt="6"/>
      <dgm:spPr>
        <a:noFill/>
        <a:ln w="12700" cap="flat" cmpd="sng" algn="ctr">
          <a:solidFill>
            <a:schemeClr val="accent2">
              <a:hueOff val="7371328"/>
              <a:satOff val="-13255"/>
              <a:lumOff val="588"/>
              <a:alphaOff val="0"/>
            </a:schemeClr>
          </a:solidFill>
          <a:prstDash val="dash"/>
          <a:miter lim="800000"/>
        </a:ln>
      </dgm:spPr>
      <dgm:t>
        <a:bodyPr/>
        <a:lstStyle/>
        <a:p>
          <a:endParaRPr/>
        </a:p>
      </dgm:t>
    </dgm:pt>
    <dgm:pt modelId="{CAB66742-5F93-45E3-8227-4D7F42DEB09B}" type="pres">
      <dgm:prSet presAssocID="{DE6F0853-1FEA-4741-A659-55E16783A5C0}" presName="EmptyPlaceHolder" presStyleCnt="0"/>
      <dgm:spPr/>
      <dgm:t>
        <a:bodyPr/>
        <a:lstStyle/>
        <a:p>
          <a:endParaRPr/>
        </a:p>
      </dgm:t>
    </dgm:pt>
    <dgm:pt modelId="{44DE2194-D50A-42A2-8BB6-1EDB667E2902}" type="pres">
      <dgm:prSet presAssocID="{FAD63DB9-0B6F-407F-A30D-4CC2B3DFADFF}" presName="spaceBetweenRectangles" presStyleCnt="0"/>
      <dgm:spPr/>
      <dgm:t>
        <a:bodyPr/>
        <a:lstStyle/>
        <a:p>
          <a:endParaRPr/>
        </a:p>
      </dgm:t>
    </dgm:pt>
    <dgm:pt modelId="{B20FA868-54A8-4406-8BC3-6C60B65A5290}" type="pres">
      <dgm:prSet presAssocID="{686F1B55-27A3-4A8D-96B3-F0D7F66F61C7}" presName="composite" presStyleCnt="0"/>
      <dgm:spPr/>
      <dgm:t>
        <a:bodyPr/>
        <a:lstStyle/>
        <a:p>
          <a:endParaRPr/>
        </a:p>
      </dgm:t>
    </dgm:pt>
    <dgm:pt modelId="{3477745B-A0BF-4338-B1CF-FD8703C3A287}" type="pres">
      <dgm:prSet presAssocID="{686F1B55-27A3-4A8D-96B3-F0D7F66F61C7}" presName="ConnectorPoint" presStyleLbl="lnNode1" presStyleIdx="4" presStyleCnt="6"/>
      <dgm:spPr>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4C36810C-5442-48E8-A15D-49AA775F4EA4}" type="pres">
      <dgm:prSet presAssocID="{686F1B55-27A3-4A8D-96B3-F0D7F66F61C7}" presName="DropPinPlaceHolder" presStyleCnt="0"/>
      <dgm:spPr/>
      <dgm:t>
        <a:bodyPr/>
        <a:lstStyle/>
        <a:p>
          <a:endParaRPr/>
        </a:p>
      </dgm:t>
    </dgm:pt>
    <dgm:pt modelId="{07292452-B05D-4C65-A006-2C6691D82721}" type="pres">
      <dgm:prSet presAssocID="{686F1B55-27A3-4A8D-96B3-F0D7F66F61C7}" presName="DropPin" presStyleLbl="alignNode1" presStyleIdx="4" presStyleCnt="6"/>
      <dgm:spPr>
        <a:solidFill>
          <a:schemeClr val="accent2">
            <a:hueOff val="5897063"/>
            <a:satOff val="-10604"/>
            <a:lumOff val="470"/>
            <a:alphaOff val="0"/>
          </a:schemeClr>
        </a:solidFill>
        <a:ln w="12700" cap="flat" cmpd="sng" algn="ctr">
          <a:solidFill>
            <a:schemeClr val="accent2">
              <a:hueOff val="5897063"/>
              <a:satOff val="-10604"/>
              <a:lumOff val="470"/>
              <a:alphaOff val="0"/>
            </a:schemeClr>
          </a:solidFill>
          <a:prstDash val="solid"/>
          <a:miter lim="800000"/>
        </a:ln>
      </dgm:spPr>
      <dgm:t>
        <a:bodyPr/>
        <a:lstStyle/>
        <a:p>
          <a:endParaRPr/>
        </a:p>
      </dgm:t>
    </dgm:pt>
    <dgm:pt modelId="{11B42107-EF78-4A6B-B54E-6F9A56893979}" type="pres">
      <dgm:prSet presAssocID="{686F1B55-27A3-4A8D-96B3-F0D7F66F61C7}" presName="Ellipse" presStyleLbl="fgAcc1" presStyleIdx="5"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4D6A2968-572C-48C6-8117-B7AA60680EB3}" type="pres">
      <dgm:prSet presAssocID="{686F1B55-27A3-4A8D-96B3-F0D7F66F61C7}" presName="L2TextContainer" presStyleLbl="revTx" presStyleIdx="8" presStyleCnt="12">
        <dgm:presLayoutVars>
          <dgm:bulletEnabled val="1"/>
        </dgm:presLayoutVars>
      </dgm:prSet>
      <dgm:spPr/>
      <dgm:t>
        <a:bodyPr/>
        <a:lstStyle/>
        <a:p>
          <a:endParaRPr/>
        </a:p>
      </dgm:t>
    </dgm:pt>
    <dgm:pt modelId="{75858C51-9C89-44E2-9360-C6A45958F7D6}" type="pres">
      <dgm:prSet presAssocID="{686F1B55-27A3-4A8D-96B3-F0D7F66F61C7}" presName="L1TextContainer" presStyleLbl="revTx" presStyleIdx="9" presStyleCnt="12">
        <dgm:presLayoutVars>
          <dgm:chMax val="1"/>
          <dgm:chPref val="1"/>
          <dgm:bulletEnabled val="1"/>
        </dgm:presLayoutVars>
      </dgm:prSet>
      <dgm:spPr/>
      <dgm:t>
        <a:bodyPr/>
        <a:lstStyle/>
        <a:p>
          <a:endParaRPr/>
        </a:p>
      </dgm:t>
    </dgm:pt>
    <dgm:pt modelId="{5CCE92DA-9158-44C5-99EF-589F52A134B7}" type="pres">
      <dgm:prSet presAssocID="{686F1B55-27A3-4A8D-96B3-F0D7F66F61C7}" presName="ConnectLine" presStyleLbl="sibTrans1D1" presStyleIdx="4" presStyleCnt="6"/>
      <dgm:spPr>
        <a:noFill/>
        <a:ln w="12700" cap="flat" cmpd="sng" algn="ctr">
          <a:solidFill>
            <a:schemeClr val="accent2">
              <a:hueOff val="7371328"/>
              <a:satOff val="-13255"/>
              <a:lumOff val="588"/>
              <a:alphaOff val="0"/>
            </a:schemeClr>
          </a:solidFill>
          <a:prstDash val="dash"/>
          <a:miter lim="800000"/>
        </a:ln>
      </dgm:spPr>
      <dgm:t>
        <a:bodyPr/>
        <a:lstStyle/>
        <a:p>
          <a:endParaRPr/>
        </a:p>
      </dgm:t>
    </dgm:pt>
    <dgm:pt modelId="{1E7217BA-C2CB-4E03-BD54-68D83012C2B7}" type="pres">
      <dgm:prSet presAssocID="{686F1B55-27A3-4A8D-96B3-F0D7F66F61C7}" presName="EmptyPlaceHolder" presStyleCnt="0"/>
      <dgm:spPr/>
      <dgm:t>
        <a:bodyPr/>
        <a:lstStyle/>
        <a:p>
          <a:endParaRPr/>
        </a:p>
      </dgm:t>
    </dgm:pt>
    <dgm:pt modelId="{37D73DFD-A760-4D2D-8AD3-55681ADA05DD}" type="pres">
      <dgm:prSet presAssocID="{D10A158C-3946-4F7D-8E42-0C8032D0011B}" presName="spaceBetweenRectangles" presStyleCnt="0"/>
      <dgm:spPr/>
      <dgm:t>
        <a:bodyPr/>
        <a:lstStyle/>
        <a:p>
          <a:endParaRPr/>
        </a:p>
      </dgm:t>
    </dgm:pt>
    <dgm:pt modelId="{98366EF8-E6F2-47F8-9104-F52D2EC5BFC1}" type="pres">
      <dgm:prSet presAssocID="{20CFA2C0-BBA7-4404-AC8E-516954A16624}" presName="composite" presStyleCnt="0"/>
      <dgm:spPr/>
      <dgm:t>
        <a:bodyPr/>
        <a:lstStyle/>
        <a:p>
          <a:endParaRPr/>
        </a:p>
      </dgm:t>
    </dgm:pt>
    <dgm:pt modelId="{1AC23B45-6B36-43DD-A938-B980070B9855}" type="pres">
      <dgm:prSet presAssocID="{20CFA2C0-BBA7-4404-AC8E-516954A16624}" presName="ConnectorPoint" presStyleLbl="lnNode1" presStyleIdx="5" presStyleCnt="6"/>
      <dgm:spPr>
        <a:solidFill>
          <a:schemeClr val="accent2">
            <a:hueOff val="6142773"/>
            <a:satOff val="-11046"/>
            <a:lumOff val="490"/>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62A4A10F-9A47-4E02-B265-D2330C461E0F}" type="pres">
      <dgm:prSet presAssocID="{20CFA2C0-BBA7-4404-AC8E-516954A16624}" presName="DropPinPlaceHolder" presStyleCnt="0"/>
      <dgm:spPr/>
      <dgm:t>
        <a:bodyPr/>
        <a:lstStyle/>
        <a:p>
          <a:endParaRPr/>
        </a:p>
      </dgm:t>
    </dgm:pt>
    <dgm:pt modelId="{DFFEA42B-A5EC-421D-9541-05B8305C2302}" type="pres">
      <dgm:prSet presAssocID="{20CFA2C0-BBA7-4404-AC8E-516954A16624}" presName="DropPin" presStyleLbl="alignNode1" presStyleIdx="5" presStyleCnt="6"/>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t>
        <a:bodyPr/>
        <a:lstStyle/>
        <a:p>
          <a:endParaRPr/>
        </a:p>
      </dgm:t>
    </dgm:pt>
    <dgm:pt modelId="{545A2682-E7A9-4080-8E57-6057F8D2060E}" type="pres">
      <dgm:prSet presAssocID="{20CFA2C0-BBA7-4404-AC8E-516954A16624}" presName="Ellipse" presStyleLbl="fgAcc1" presStyleIdx="6"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7F49CAC5-98C5-4D0B-819A-461A5C577F5C}" type="pres">
      <dgm:prSet presAssocID="{20CFA2C0-BBA7-4404-AC8E-516954A16624}" presName="L2TextContainer" presStyleLbl="revTx" presStyleIdx="10" presStyleCnt="12">
        <dgm:presLayoutVars>
          <dgm:bulletEnabled val="1"/>
        </dgm:presLayoutVars>
      </dgm:prSet>
      <dgm:spPr/>
      <dgm:t>
        <a:bodyPr/>
        <a:lstStyle/>
        <a:p>
          <a:endParaRPr/>
        </a:p>
      </dgm:t>
    </dgm:pt>
    <dgm:pt modelId="{4C0F08C5-14EA-47D8-8CBE-0FC153BB3FD3}" type="pres">
      <dgm:prSet presAssocID="{20CFA2C0-BBA7-4404-AC8E-516954A16624}" presName="L1TextContainer" presStyleLbl="revTx" presStyleIdx="11" presStyleCnt="12">
        <dgm:presLayoutVars>
          <dgm:chMax val="1"/>
          <dgm:chPref val="1"/>
          <dgm:bulletEnabled val="1"/>
        </dgm:presLayoutVars>
      </dgm:prSet>
      <dgm:spPr/>
      <dgm:t>
        <a:bodyPr/>
        <a:lstStyle/>
        <a:p>
          <a:endParaRPr/>
        </a:p>
      </dgm:t>
    </dgm:pt>
    <dgm:pt modelId="{6A76DCB2-BA26-417C-B478-E66DA311F673}" type="pres">
      <dgm:prSet presAssocID="{20CFA2C0-BBA7-4404-AC8E-516954A16624}" presName="ConnectLine" presStyleLbl="sibTrans1D1" presStyleIdx="5" presStyleCnt="6"/>
      <dgm:spPr>
        <a:noFill/>
        <a:ln w="12700" cap="flat" cmpd="sng" algn="ctr">
          <a:solidFill>
            <a:schemeClr val="accent2">
              <a:hueOff val="6142773"/>
              <a:satOff val="-11046"/>
              <a:lumOff val="490"/>
              <a:alphaOff val="0"/>
            </a:schemeClr>
          </a:solidFill>
          <a:prstDash val="dash"/>
          <a:miter lim="800000"/>
        </a:ln>
      </dgm:spPr>
      <dgm:t>
        <a:bodyPr/>
        <a:lstStyle/>
        <a:p>
          <a:endParaRPr/>
        </a:p>
      </dgm:t>
    </dgm:pt>
    <dgm:pt modelId="{831D5E67-A602-4F21-96CD-68298892CFDA}" type="pres">
      <dgm:prSet presAssocID="{20CFA2C0-BBA7-4404-AC8E-516954A16624}" presName="EmptyPlaceHolder" presStyleCnt="0"/>
      <dgm:spPr/>
      <dgm:t>
        <a:bodyPr/>
        <a:lstStyle/>
        <a:p>
          <a:endParaRPr/>
        </a:p>
      </dgm:t>
    </dgm:pt>
  </dgm:ptLst>
  <dgm:cxnLst>
    <dgm:cxn modelId="{73176F72-0203-47FF-A15F-A5E2F4896E50}" srcId="{2A242973-4B52-4580-B7FD-28F61914C486}" destId="{DE6F0853-1FEA-4741-A659-55E16783A5C0}" srcOrd="3" destOrd="0" parTransId="{7F5CF034-6B16-4BDE-8B02-C524BA146190}" sibTransId="{FAD63DB9-0B6F-407F-A30D-4CC2B3DFADFF}"/>
    <dgm:cxn modelId="{139BAC30-BCB4-458D-AAEE-F249ABD8478C}" type="presOf" srcId="{D49297DE-C429-4C8E-AF7B-CB0061199256}" destId="{6B1088FA-3041-4D88-B40D-83CE89B26DE0}" srcOrd="0" destOrd="0" presId="urn:microsoft.com/office/officeart/2017/3/layout/DropPinTimeline"/>
    <dgm:cxn modelId="{8828CC4A-7194-49C6-AC0D-B92EB2A765F0}" type="presOf" srcId="{77DB8F4C-42DB-4CEB-9155-5484449A1F10}" destId="{E08D367A-48AB-4169-94DF-93B716AA0C80}" srcOrd="0" destOrd="0" presId="urn:microsoft.com/office/officeart/2017/3/layout/DropPinTimeline"/>
    <dgm:cxn modelId="{37A00850-2668-489F-8283-C56E0C84EDB6}" type="presOf" srcId="{20CFA2C0-BBA7-4404-AC8E-516954A16624}" destId="{4C0F08C5-14EA-47D8-8CBE-0FC153BB3FD3}" srcOrd="0" destOrd="0" presId="urn:microsoft.com/office/officeart/2017/3/layout/DropPinTimeline"/>
    <dgm:cxn modelId="{88056BCD-DDDE-4DE7-AABF-1442721BF3E0}" type="presOf" srcId="{538864E6-11E2-4F0D-AC95-8E68138EBFAD}" destId="{4D6A2968-572C-48C6-8117-B7AA60680EB3}" srcOrd="0" destOrd="0" presId="urn:microsoft.com/office/officeart/2017/3/layout/DropPinTimeline"/>
    <dgm:cxn modelId="{EC7D256A-CD11-425D-ACE5-6FDAA238400B}" type="presOf" srcId="{EDD264FE-D36B-4C6E-8FD5-73BF1D995234}" destId="{41C24F6B-D226-4C1F-9415-376A5174BACE}" srcOrd="0" destOrd="0" presId="urn:microsoft.com/office/officeart/2017/3/layout/DropPinTimeline"/>
    <dgm:cxn modelId="{B9F12FBC-FCE0-453D-BCF2-9D4C31FFD8F5}" srcId="{1891FEFF-D9BD-4A69-963F-513930D66529}" destId="{D49297DE-C429-4C8E-AF7B-CB0061199256}" srcOrd="0" destOrd="0" parTransId="{4AB11669-A20F-48DC-9076-52F402C10473}" sibTransId="{9DDFE48F-A9D8-4710-B95A-CFDAF2AB7EC0}"/>
    <dgm:cxn modelId="{033BF161-7FBF-40EC-9F28-37EF8F050AB6}" srcId="{20CFA2C0-BBA7-4404-AC8E-516954A16624}" destId="{CC51AE94-AF49-4319-938A-B693FD864AD6}" srcOrd="0" destOrd="0" parTransId="{39B5848A-A9C2-46A3-9346-5DD6F29BF138}" sibTransId="{A14CCA3A-B333-466D-B450-27A77A539648}"/>
    <dgm:cxn modelId="{0410A083-FDE3-464C-9F8B-D95AFF8D371A}" type="presOf" srcId="{686F1B55-27A3-4A8D-96B3-F0D7F66F61C7}" destId="{75858C51-9C89-44E2-9360-C6A45958F7D6}" srcOrd="0" destOrd="0" presId="urn:microsoft.com/office/officeart/2017/3/layout/DropPinTimeline"/>
    <dgm:cxn modelId="{6967BC31-D729-4253-A054-7E0CC6CC3A1C}" srcId="{2A242973-4B52-4580-B7FD-28F61914C486}" destId="{EDD264FE-D36B-4C6E-8FD5-73BF1D995234}" srcOrd="0" destOrd="0" parTransId="{689BECE4-4F1A-49AC-B613-FC24558054D2}" sibTransId="{C3458F1C-BAF4-428B-94B2-31E47CEB3917}"/>
    <dgm:cxn modelId="{79CF8F01-A62E-4213-B390-A99EE6FF14AC}" type="presOf" srcId="{1891FEFF-D9BD-4A69-963F-513930D66529}" destId="{A677F13A-31B8-4C9E-B880-FA6B5E27F4B0}" srcOrd="0" destOrd="0" presId="urn:microsoft.com/office/officeart/2017/3/layout/DropPinTimeline"/>
    <dgm:cxn modelId="{97803B0A-D0C9-4757-8CAD-02D7B6AC0A86}" srcId="{2A242973-4B52-4580-B7FD-28F61914C486}" destId="{1891FEFF-D9BD-4A69-963F-513930D66529}" srcOrd="1" destOrd="0" parTransId="{B9E0D31C-C9EF-46E7-93D8-9320432DDC8A}" sibTransId="{9FDB316E-BFE6-41E0-A5EB-86C705FA138B}"/>
    <dgm:cxn modelId="{A67FEA4E-1861-45DE-A212-55D0F973CC16}" type="presOf" srcId="{CC51AE94-AF49-4319-938A-B693FD864AD6}" destId="{7F49CAC5-98C5-4D0B-819A-461A5C577F5C}" srcOrd="0" destOrd="0" presId="urn:microsoft.com/office/officeart/2017/3/layout/DropPinTimeline"/>
    <dgm:cxn modelId="{C1CAF9F6-9BC5-4663-9705-A5E51AC8648F}" srcId="{2A242973-4B52-4580-B7FD-28F61914C486}" destId="{20CFA2C0-BBA7-4404-AC8E-516954A16624}" srcOrd="5" destOrd="0" parTransId="{3F7937B6-1AAB-4A28-BE91-FEC3F18ED039}" sibTransId="{8459D5BC-A09B-4F1D-861A-DB64FB7A01A0}"/>
    <dgm:cxn modelId="{340DC5A8-40D8-4A9D-BAC3-11A22876D949}" srcId="{EDD264FE-D36B-4C6E-8FD5-73BF1D995234}" destId="{77DB8F4C-42DB-4CEB-9155-5484449A1F10}" srcOrd="0" destOrd="0" parTransId="{3B9F749E-9C5B-4D1E-841C-174E7034447D}" sibTransId="{617B6FFF-37A0-4A70-B76D-90F4FE2CF2F7}"/>
    <dgm:cxn modelId="{355C3C40-0C00-4D1C-BED7-D8E3EED3EAEE}" srcId="{2A242973-4B52-4580-B7FD-28F61914C486}" destId="{686F1B55-27A3-4A8D-96B3-F0D7F66F61C7}" srcOrd="4" destOrd="0" parTransId="{40CC32DA-26DF-4359-A9FB-8D077D2D2A18}" sibTransId="{D10A158C-3946-4F7D-8E42-0C8032D0011B}"/>
    <dgm:cxn modelId="{D3A4BB57-7C7F-4C17-BAA2-512B2E9150CA}" type="presOf" srcId="{9B1BE09A-82C9-4D0D-B781-1A36D4D07D16}" destId="{4140A0BC-EC2B-4EE2-BC2A-AF7E51503AA9}" srcOrd="0" destOrd="0" presId="urn:microsoft.com/office/officeart/2017/3/layout/DropPinTimeline"/>
    <dgm:cxn modelId="{86609248-3013-4D03-94CB-4B9D3CB517B0}" srcId="{2A242973-4B52-4580-B7FD-28F61914C486}" destId="{96E3E10B-15E4-4B6C-B6F0-8C49DCDA819A}" srcOrd="2" destOrd="0" parTransId="{D8A87D23-CBCF-4631-958B-9AC7C1C37E79}" sibTransId="{CE0A6993-A277-4EEF-AAB8-1FDB9407415D}"/>
    <dgm:cxn modelId="{C81066B5-0DCE-4759-B229-A6A74FC6E79D}" type="presOf" srcId="{61231250-A4A9-47DF-A5FB-169801548912}" destId="{BBEA86E8-E121-4438-88A7-D043404802D1}" srcOrd="0" destOrd="0" presId="urn:microsoft.com/office/officeart/2017/3/layout/DropPinTimeline"/>
    <dgm:cxn modelId="{66B14335-C713-4896-835A-BC48F313EFAD}" type="presOf" srcId="{2A242973-4B52-4580-B7FD-28F61914C486}" destId="{6C98513F-B63F-48C4-A7EA-738999930AAE}" srcOrd="0" destOrd="0" presId="urn:microsoft.com/office/officeart/2017/3/layout/DropPinTimeline"/>
    <dgm:cxn modelId="{74A55D98-0A26-4C54-B463-2753C5453ED6}" srcId="{DE6F0853-1FEA-4741-A659-55E16783A5C0}" destId="{61231250-A4A9-47DF-A5FB-169801548912}" srcOrd="0" destOrd="0" parTransId="{7CB77521-B257-4E60-B6A6-C9ACE71FD489}" sibTransId="{9669028F-8028-4E4C-A9BC-E288A82CD02C}"/>
    <dgm:cxn modelId="{420A24B9-BC19-4462-A135-399BF0BA0DAE}" type="presOf" srcId="{96E3E10B-15E4-4B6C-B6F0-8C49DCDA819A}" destId="{1B9AC218-1088-4CBC-941C-3AFBB0C185FE}" srcOrd="0" destOrd="0" presId="urn:microsoft.com/office/officeart/2017/3/layout/DropPinTimeline"/>
    <dgm:cxn modelId="{622187AB-B749-4792-B129-247D5BAB503C}" type="presOf" srcId="{DE6F0853-1FEA-4741-A659-55E16783A5C0}" destId="{CCFC7454-4827-4BCD-ACC2-4E6C5A467589}" srcOrd="0" destOrd="0" presId="urn:microsoft.com/office/officeart/2017/3/layout/DropPinTimeline"/>
    <dgm:cxn modelId="{BD015024-2DFE-430A-BE9E-89CB9D91336D}" srcId="{686F1B55-27A3-4A8D-96B3-F0D7F66F61C7}" destId="{538864E6-11E2-4F0D-AC95-8E68138EBFAD}" srcOrd="0" destOrd="0" parTransId="{A9191D8C-E4DC-4BF1-A52E-11E43D0C650B}" sibTransId="{39351508-EEB9-433F-8804-3EDCA8BA9F80}"/>
    <dgm:cxn modelId="{9B517F00-E154-4F5D-A012-3637D3666E1F}" srcId="{96E3E10B-15E4-4B6C-B6F0-8C49DCDA819A}" destId="{9B1BE09A-82C9-4D0D-B781-1A36D4D07D16}" srcOrd="0" destOrd="0" parTransId="{90E9A6F0-D635-45A0-8DE6-1F4DFB6FD431}" sibTransId="{90A9EA59-87EE-4A5A-95F2-1AFA18368ABB}"/>
    <dgm:cxn modelId="{C0C97909-B24B-45C2-A6DD-BCD4E2D43996}" type="presParOf" srcId="{6C98513F-B63F-48C4-A7EA-738999930AAE}" destId="{C2FB06FE-6E35-423A-B550-4ABB37A4D955}" srcOrd="0" destOrd="0" presId="urn:microsoft.com/office/officeart/2017/3/layout/DropPinTimeline"/>
    <dgm:cxn modelId="{2C7F2CCA-F789-456E-93BA-BC8CDBD4A27D}" type="presParOf" srcId="{6C98513F-B63F-48C4-A7EA-738999930AAE}" destId="{A8BC6C38-FAAD-4105-A9A4-CAC9E4F4416F}" srcOrd="1" destOrd="0" presId="urn:microsoft.com/office/officeart/2017/3/layout/DropPinTimeline"/>
    <dgm:cxn modelId="{4B3E97F4-53D0-4A39-87A6-32387BE10A04}" type="presParOf" srcId="{A8BC6C38-FAAD-4105-A9A4-CAC9E4F4416F}" destId="{003B85CA-45B2-4D1C-B9BE-370963B06B91}" srcOrd="0" destOrd="0" presId="urn:microsoft.com/office/officeart/2017/3/layout/DropPinTimeline"/>
    <dgm:cxn modelId="{F80DCE10-15B2-45D1-B287-DB57F907C188}" type="presParOf" srcId="{003B85CA-45B2-4D1C-B9BE-370963B06B91}" destId="{F27A9AB8-6C1A-493B-B729-A3DD4DED3EC2}" srcOrd="0" destOrd="0" presId="urn:microsoft.com/office/officeart/2017/3/layout/DropPinTimeline"/>
    <dgm:cxn modelId="{B1E10985-7F0F-413F-8729-31114A6F3600}" type="presParOf" srcId="{003B85CA-45B2-4D1C-B9BE-370963B06B91}" destId="{753B559E-1655-422B-AD88-7D0E3008EB01}" srcOrd="1" destOrd="0" presId="urn:microsoft.com/office/officeart/2017/3/layout/DropPinTimeline"/>
    <dgm:cxn modelId="{07A725A0-F0C9-47BA-83C5-C2F633A56BA7}" type="presParOf" srcId="{753B559E-1655-422B-AD88-7D0E3008EB01}" destId="{965FEA32-2FCE-45DC-A666-D16E3BF0036E}" srcOrd="0" destOrd="0" presId="urn:microsoft.com/office/officeart/2017/3/layout/DropPinTimeline"/>
    <dgm:cxn modelId="{74C452ED-2828-4457-8873-441F99B8A928}" type="presParOf" srcId="{753B559E-1655-422B-AD88-7D0E3008EB01}" destId="{C17B7A55-9F7E-47BC-9340-246B037D0C49}" srcOrd="1" destOrd="0" presId="urn:microsoft.com/office/officeart/2017/3/layout/DropPinTimeline"/>
    <dgm:cxn modelId="{5D32E8EA-3C1C-4602-BBCC-24AD4F800140}" type="presParOf" srcId="{003B85CA-45B2-4D1C-B9BE-370963B06B91}" destId="{E08D367A-48AB-4169-94DF-93B716AA0C80}" srcOrd="2" destOrd="0" presId="urn:microsoft.com/office/officeart/2017/3/layout/DropPinTimeline"/>
    <dgm:cxn modelId="{70BB91AB-37BC-488D-ABEC-FDE43347928C}" type="presParOf" srcId="{003B85CA-45B2-4D1C-B9BE-370963B06B91}" destId="{41C24F6B-D226-4C1F-9415-376A5174BACE}" srcOrd="3" destOrd="0" presId="urn:microsoft.com/office/officeart/2017/3/layout/DropPinTimeline"/>
    <dgm:cxn modelId="{B8E830B5-2A31-49E2-8296-D8F58B5E30F2}" type="presParOf" srcId="{003B85CA-45B2-4D1C-B9BE-370963B06B91}" destId="{ADD56B83-FA00-4469-838D-72CB141CB6D0}" srcOrd="4" destOrd="0" presId="urn:microsoft.com/office/officeart/2017/3/layout/DropPinTimeline"/>
    <dgm:cxn modelId="{57B1E164-832B-4971-9EEF-446A469C3EF1}" type="presParOf" srcId="{003B85CA-45B2-4D1C-B9BE-370963B06B91}" destId="{471FD9F5-D689-42BB-89A6-26BE8421EAE6}" srcOrd="5" destOrd="0" presId="urn:microsoft.com/office/officeart/2017/3/layout/DropPinTimeline"/>
    <dgm:cxn modelId="{FAF1C70B-7C15-4599-8832-00FA363CF015}" type="presParOf" srcId="{A8BC6C38-FAAD-4105-A9A4-CAC9E4F4416F}" destId="{6AFECD4D-902D-45F1-B1CF-2752872F791A}" srcOrd="1" destOrd="0" presId="urn:microsoft.com/office/officeart/2017/3/layout/DropPinTimeline"/>
    <dgm:cxn modelId="{D043E7F3-82AD-499B-A9F5-2A450D1D81F9}" type="presParOf" srcId="{A8BC6C38-FAAD-4105-A9A4-CAC9E4F4416F}" destId="{96FB4135-8668-46F2-92D9-ACA771071ABD}" srcOrd="2" destOrd="0" presId="urn:microsoft.com/office/officeart/2017/3/layout/DropPinTimeline"/>
    <dgm:cxn modelId="{B5745FB5-B3EE-4E7F-BBB6-2907E8034473}" type="presParOf" srcId="{96FB4135-8668-46F2-92D9-ACA771071ABD}" destId="{F8BF3757-E1FB-4189-A8FC-6832B37F1D3E}" srcOrd="0" destOrd="0" presId="urn:microsoft.com/office/officeart/2017/3/layout/DropPinTimeline"/>
    <dgm:cxn modelId="{510407EA-0E98-4B55-A8C6-396D34484D91}" type="presParOf" srcId="{96FB4135-8668-46F2-92D9-ACA771071ABD}" destId="{EC683118-0D5C-4D08-9DBE-3E326A841F2C}" srcOrd="1" destOrd="0" presId="urn:microsoft.com/office/officeart/2017/3/layout/DropPinTimeline"/>
    <dgm:cxn modelId="{AC4C4CC1-166A-4C3E-A79F-B9DB57799215}" type="presParOf" srcId="{EC683118-0D5C-4D08-9DBE-3E326A841F2C}" destId="{A1123495-E6EF-4482-A792-26B122341360}" srcOrd="0" destOrd="0" presId="urn:microsoft.com/office/officeart/2017/3/layout/DropPinTimeline"/>
    <dgm:cxn modelId="{7ECA2436-8E1E-43B6-BCBE-442FF8D3E3BE}" type="presParOf" srcId="{EC683118-0D5C-4D08-9DBE-3E326A841F2C}" destId="{264074A2-D97E-46C0-A805-8A003CECE0EE}" srcOrd="1" destOrd="0" presId="urn:microsoft.com/office/officeart/2017/3/layout/DropPinTimeline"/>
    <dgm:cxn modelId="{512441AE-2C6D-497E-912E-BA42C262C10E}" type="presParOf" srcId="{96FB4135-8668-46F2-92D9-ACA771071ABD}" destId="{6B1088FA-3041-4D88-B40D-83CE89B26DE0}" srcOrd="2" destOrd="0" presId="urn:microsoft.com/office/officeart/2017/3/layout/DropPinTimeline"/>
    <dgm:cxn modelId="{226B295F-8297-4CE2-999D-34C506B4F087}" type="presParOf" srcId="{96FB4135-8668-46F2-92D9-ACA771071ABD}" destId="{A677F13A-31B8-4C9E-B880-FA6B5E27F4B0}" srcOrd="3" destOrd="0" presId="urn:microsoft.com/office/officeart/2017/3/layout/DropPinTimeline"/>
    <dgm:cxn modelId="{D2C472B7-DC3B-4A6B-8C3E-6B1E1BA4C2A2}" type="presParOf" srcId="{96FB4135-8668-46F2-92D9-ACA771071ABD}" destId="{1B314AB6-795F-483A-8DA9-44B671C2897D}" srcOrd="4" destOrd="0" presId="urn:microsoft.com/office/officeart/2017/3/layout/DropPinTimeline"/>
    <dgm:cxn modelId="{D4073CA4-746C-494B-ACBE-6BE0EBCB09BC}" type="presParOf" srcId="{96FB4135-8668-46F2-92D9-ACA771071ABD}" destId="{955E6631-636D-4528-9FD2-D18E13912329}" srcOrd="5" destOrd="0" presId="urn:microsoft.com/office/officeart/2017/3/layout/DropPinTimeline"/>
    <dgm:cxn modelId="{FCB2B89A-2A92-4506-BE93-4BD05E791146}" type="presParOf" srcId="{A8BC6C38-FAAD-4105-A9A4-CAC9E4F4416F}" destId="{7EE152E8-BC52-4852-AEBE-E2DBA383E150}" srcOrd="3" destOrd="0" presId="urn:microsoft.com/office/officeart/2017/3/layout/DropPinTimeline"/>
    <dgm:cxn modelId="{AB6F4931-EAEC-4A37-B678-AB77C51C8877}" type="presParOf" srcId="{A8BC6C38-FAAD-4105-A9A4-CAC9E4F4416F}" destId="{23F9A392-9EC4-48BC-87CA-36C10BD1BCFB}" srcOrd="4" destOrd="0" presId="urn:microsoft.com/office/officeart/2017/3/layout/DropPinTimeline"/>
    <dgm:cxn modelId="{667DFC26-DB8F-426E-92D8-B11B391854C1}" type="presParOf" srcId="{23F9A392-9EC4-48BC-87CA-36C10BD1BCFB}" destId="{720EE834-5BEE-40C1-A711-00E324389B26}" srcOrd="0" destOrd="0" presId="urn:microsoft.com/office/officeart/2017/3/layout/DropPinTimeline"/>
    <dgm:cxn modelId="{63275510-C069-4C8E-987C-AC160E6FC071}" type="presParOf" srcId="{23F9A392-9EC4-48BC-87CA-36C10BD1BCFB}" destId="{A880B1FC-D311-4409-88B6-A63B257C99FD}" srcOrd="1" destOrd="0" presId="urn:microsoft.com/office/officeart/2017/3/layout/DropPinTimeline"/>
    <dgm:cxn modelId="{07139D16-DCEE-4B37-9908-41A114C2ADD8}" type="presParOf" srcId="{A880B1FC-D311-4409-88B6-A63B257C99FD}" destId="{3E85FDF4-4DB1-4DC2-A3A3-B97485EA2D92}" srcOrd="0" destOrd="0" presId="urn:microsoft.com/office/officeart/2017/3/layout/DropPinTimeline"/>
    <dgm:cxn modelId="{F77188D8-903A-4653-9A48-BEFC9DBF284D}" type="presParOf" srcId="{A880B1FC-D311-4409-88B6-A63B257C99FD}" destId="{884CD5C2-87E7-4911-BA13-749F79A65015}" srcOrd="1" destOrd="0" presId="urn:microsoft.com/office/officeart/2017/3/layout/DropPinTimeline"/>
    <dgm:cxn modelId="{BFCFF849-E9D9-422B-BFF9-9F6FC3C8AD70}" type="presParOf" srcId="{23F9A392-9EC4-48BC-87CA-36C10BD1BCFB}" destId="{4140A0BC-EC2B-4EE2-BC2A-AF7E51503AA9}" srcOrd="2" destOrd="0" presId="urn:microsoft.com/office/officeart/2017/3/layout/DropPinTimeline"/>
    <dgm:cxn modelId="{898FCF2A-8C2C-4D30-9E71-7DF904B1420D}" type="presParOf" srcId="{23F9A392-9EC4-48BC-87CA-36C10BD1BCFB}" destId="{1B9AC218-1088-4CBC-941C-3AFBB0C185FE}" srcOrd="3" destOrd="0" presId="urn:microsoft.com/office/officeart/2017/3/layout/DropPinTimeline"/>
    <dgm:cxn modelId="{3012A1FA-DC11-4CC6-A98E-BE106BAADBDD}" type="presParOf" srcId="{23F9A392-9EC4-48BC-87CA-36C10BD1BCFB}" destId="{DB38BAF5-601C-45F2-BCA5-561645DD918D}" srcOrd="4" destOrd="0" presId="urn:microsoft.com/office/officeart/2017/3/layout/DropPinTimeline"/>
    <dgm:cxn modelId="{78A5D0B8-1398-4045-B3D0-DC99AF20333F}" type="presParOf" srcId="{23F9A392-9EC4-48BC-87CA-36C10BD1BCFB}" destId="{AB8861A1-6019-455A-A146-77703B8F09BA}" srcOrd="5" destOrd="0" presId="urn:microsoft.com/office/officeart/2017/3/layout/DropPinTimeline"/>
    <dgm:cxn modelId="{E639A175-C2BE-4758-8AD5-5171A113EFBE}" type="presParOf" srcId="{A8BC6C38-FAAD-4105-A9A4-CAC9E4F4416F}" destId="{36513D92-7230-4372-A53C-301CBAB200BA}" srcOrd="5" destOrd="0" presId="urn:microsoft.com/office/officeart/2017/3/layout/DropPinTimeline"/>
    <dgm:cxn modelId="{8CCB3B60-9653-40A3-83B8-44FCEE7D6A3E}" type="presParOf" srcId="{A8BC6C38-FAAD-4105-A9A4-CAC9E4F4416F}" destId="{5D365AA5-3BF8-4238-A76F-1ACC393C1E12}" srcOrd="6" destOrd="0" presId="urn:microsoft.com/office/officeart/2017/3/layout/DropPinTimeline"/>
    <dgm:cxn modelId="{CD7A1399-7802-4F76-B690-CDDCBF8E673B}" type="presParOf" srcId="{5D365AA5-3BF8-4238-A76F-1ACC393C1E12}" destId="{364C4B27-DA6F-412C-A2DF-1C7D6903807C}" srcOrd="0" destOrd="0" presId="urn:microsoft.com/office/officeart/2017/3/layout/DropPinTimeline"/>
    <dgm:cxn modelId="{D4C9EB7E-E290-4A39-A822-03F94B78DED1}" type="presParOf" srcId="{5D365AA5-3BF8-4238-A76F-1ACC393C1E12}" destId="{E8E56684-936A-4915-8D95-B7ACB6319CDF}" srcOrd="1" destOrd="0" presId="urn:microsoft.com/office/officeart/2017/3/layout/DropPinTimeline"/>
    <dgm:cxn modelId="{5C2E25B5-8901-4A71-8000-104703190DF7}" type="presParOf" srcId="{E8E56684-936A-4915-8D95-B7ACB6319CDF}" destId="{0BACDA79-BCB1-4FE1-8F59-0C4BF94E6FCE}" srcOrd="0" destOrd="0" presId="urn:microsoft.com/office/officeart/2017/3/layout/DropPinTimeline"/>
    <dgm:cxn modelId="{98979FA3-85BA-41EC-A544-F3CC84904BA6}" type="presParOf" srcId="{E8E56684-936A-4915-8D95-B7ACB6319CDF}" destId="{EFE5B408-C4E2-4B0E-9871-2A2DB35A41D0}" srcOrd="1" destOrd="0" presId="urn:microsoft.com/office/officeart/2017/3/layout/DropPinTimeline"/>
    <dgm:cxn modelId="{FFDC5C9A-67CF-465A-AD4F-7990D1A1E5FD}" type="presParOf" srcId="{5D365AA5-3BF8-4238-A76F-1ACC393C1E12}" destId="{BBEA86E8-E121-4438-88A7-D043404802D1}" srcOrd="2" destOrd="0" presId="urn:microsoft.com/office/officeart/2017/3/layout/DropPinTimeline"/>
    <dgm:cxn modelId="{DD70E105-A160-4461-8BB7-F98AFE71C85E}" type="presParOf" srcId="{5D365AA5-3BF8-4238-A76F-1ACC393C1E12}" destId="{CCFC7454-4827-4BCD-ACC2-4E6C5A467589}" srcOrd="3" destOrd="0" presId="urn:microsoft.com/office/officeart/2017/3/layout/DropPinTimeline"/>
    <dgm:cxn modelId="{9FB7F2EC-152B-464D-8863-60369003E93C}" type="presParOf" srcId="{5D365AA5-3BF8-4238-A76F-1ACC393C1E12}" destId="{F342E828-3573-49C9-B8D4-8146F8717DB5}" srcOrd="4" destOrd="0" presId="urn:microsoft.com/office/officeart/2017/3/layout/DropPinTimeline"/>
    <dgm:cxn modelId="{35B2295A-AA01-4A2C-85BE-700D5460B3A4}" type="presParOf" srcId="{5D365AA5-3BF8-4238-A76F-1ACC393C1E12}" destId="{CAB66742-5F93-45E3-8227-4D7F42DEB09B}" srcOrd="5" destOrd="0" presId="urn:microsoft.com/office/officeart/2017/3/layout/DropPinTimeline"/>
    <dgm:cxn modelId="{7EC4313E-1982-4408-9B4C-0952783959BE}" type="presParOf" srcId="{A8BC6C38-FAAD-4105-A9A4-CAC9E4F4416F}" destId="{44DE2194-D50A-42A2-8BB6-1EDB667E2902}" srcOrd="7" destOrd="0" presId="urn:microsoft.com/office/officeart/2017/3/layout/DropPinTimeline"/>
    <dgm:cxn modelId="{6EA7FBDC-914D-4EB7-83E2-D549B40FAFAA}" type="presParOf" srcId="{A8BC6C38-FAAD-4105-A9A4-CAC9E4F4416F}" destId="{B20FA868-54A8-4406-8BC3-6C60B65A5290}" srcOrd="8" destOrd="0" presId="urn:microsoft.com/office/officeart/2017/3/layout/DropPinTimeline"/>
    <dgm:cxn modelId="{161DF119-4F9B-4413-A571-8923B32EFDF6}" type="presParOf" srcId="{B20FA868-54A8-4406-8BC3-6C60B65A5290}" destId="{3477745B-A0BF-4338-B1CF-FD8703C3A287}" srcOrd="0" destOrd="0" presId="urn:microsoft.com/office/officeart/2017/3/layout/DropPinTimeline"/>
    <dgm:cxn modelId="{8052FC1B-DB92-4E80-B8B9-A41164980E89}" type="presParOf" srcId="{B20FA868-54A8-4406-8BC3-6C60B65A5290}" destId="{4C36810C-5442-48E8-A15D-49AA775F4EA4}" srcOrd="1" destOrd="0" presId="urn:microsoft.com/office/officeart/2017/3/layout/DropPinTimeline"/>
    <dgm:cxn modelId="{BFF38F16-B9AA-4DBD-BF04-591E48611963}" type="presParOf" srcId="{4C36810C-5442-48E8-A15D-49AA775F4EA4}" destId="{07292452-B05D-4C65-A006-2C6691D82721}" srcOrd="0" destOrd="0" presId="urn:microsoft.com/office/officeart/2017/3/layout/DropPinTimeline"/>
    <dgm:cxn modelId="{56394815-B9B5-4FEB-9194-D2B977BBB81B}" type="presParOf" srcId="{4C36810C-5442-48E8-A15D-49AA775F4EA4}" destId="{11B42107-EF78-4A6B-B54E-6F9A56893979}" srcOrd="1" destOrd="0" presId="urn:microsoft.com/office/officeart/2017/3/layout/DropPinTimeline"/>
    <dgm:cxn modelId="{A5DEBEE1-2C62-475D-B30C-A4FAB030F88B}" type="presParOf" srcId="{B20FA868-54A8-4406-8BC3-6C60B65A5290}" destId="{4D6A2968-572C-48C6-8117-B7AA60680EB3}" srcOrd="2" destOrd="0" presId="urn:microsoft.com/office/officeart/2017/3/layout/DropPinTimeline"/>
    <dgm:cxn modelId="{6DA8B9F0-B599-4E92-8283-0A12EA7656A6}" type="presParOf" srcId="{B20FA868-54A8-4406-8BC3-6C60B65A5290}" destId="{75858C51-9C89-44E2-9360-C6A45958F7D6}" srcOrd="3" destOrd="0" presId="urn:microsoft.com/office/officeart/2017/3/layout/DropPinTimeline"/>
    <dgm:cxn modelId="{7F2DF3E4-A36E-4D5C-9C9B-460FD9E67D66}" type="presParOf" srcId="{B20FA868-54A8-4406-8BC3-6C60B65A5290}" destId="{5CCE92DA-9158-44C5-99EF-589F52A134B7}" srcOrd="4" destOrd="0" presId="urn:microsoft.com/office/officeart/2017/3/layout/DropPinTimeline"/>
    <dgm:cxn modelId="{7D8EEB1B-D38A-478D-94B6-C7A8186EB292}" type="presParOf" srcId="{B20FA868-54A8-4406-8BC3-6C60B65A5290}" destId="{1E7217BA-C2CB-4E03-BD54-68D83012C2B7}" srcOrd="5" destOrd="0" presId="urn:microsoft.com/office/officeart/2017/3/layout/DropPinTimeline"/>
    <dgm:cxn modelId="{47BDE9EB-1C11-45E9-AC39-8A39935F95E4}" type="presParOf" srcId="{A8BC6C38-FAAD-4105-A9A4-CAC9E4F4416F}" destId="{37D73DFD-A760-4D2D-8AD3-55681ADA05DD}" srcOrd="9" destOrd="0" presId="urn:microsoft.com/office/officeart/2017/3/layout/DropPinTimeline"/>
    <dgm:cxn modelId="{9D0E67E4-DF60-4D2F-B27D-85CCF0262BDA}" type="presParOf" srcId="{A8BC6C38-FAAD-4105-A9A4-CAC9E4F4416F}" destId="{98366EF8-E6F2-47F8-9104-F52D2EC5BFC1}" srcOrd="10" destOrd="0" presId="urn:microsoft.com/office/officeart/2017/3/layout/DropPinTimeline"/>
    <dgm:cxn modelId="{280099FE-5C57-455E-9B29-1F9B05558950}" type="presParOf" srcId="{98366EF8-E6F2-47F8-9104-F52D2EC5BFC1}" destId="{1AC23B45-6B36-43DD-A938-B980070B9855}" srcOrd="0" destOrd="0" presId="urn:microsoft.com/office/officeart/2017/3/layout/DropPinTimeline"/>
    <dgm:cxn modelId="{5AE9626E-23CD-4D07-9E73-2806B64F7DB2}" type="presParOf" srcId="{98366EF8-E6F2-47F8-9104-F52D2EC5BFC1}" destId="{62A4A10F-9A47-4E02-B265-D2330C461E0F}" srcOrd="1" destOrd="0" presId="urn:microsoft.com/office/officeart/2017/3/layout/DropPinTimeline"/>
    <dgm:cxn modelId="{1C9F71E6-99A8-406E-9410-BB2128F91952}" type="presParOf" srcId="{62A4A10F-9A47-4E02-B265-D2330C461E0F}" destId="{DFFEA42B-A5EC-421D-9541-05B8305C2302}" srcOrd="0" destOrd="0" presId="urn:microsoft.com/office/officeart/2017/3/layout/DropPinTimeline"/>
    <dgm:cxn modelId="{31F7BF18-7C5F-43FF-9F6A-C9066D1FF6D6}" type="presParOf" srcId="{62A4A10F-9A47-4E02-B265-D2330C461E0F}" destId="{545A2682-E7A9-4080-8E57-6057F8D2060E}" srcOrd="1" destOrd="0" presId="urn:microsoft.com/office/officeart/2017/3/layout/DropPinTimeline"/>
    <dgm:cxn modelId="{FC0D9CE4-4DEC-41E9-99EE-D08267FC2B55}" type="presParOf" srcId="{98366EF8-E6F2-47F8-9104-F52D2EC5BFC1}" destId="{7F49CAC5-98C5-4D0B-819A-461A5C577F5C}" srcOrd="2" destOrd="0" presId="urn:microsoft.com/office/officeart/2017/3/layout/DropPinTimeline"/>
    <dgm:cxn modelId="{5D0841B9-2F04-4457-A2C6-CE03BBEFC773}" type="presParOf" srcId="{98366EF8-E6F2-47F8-9104-F52D2EC5BFC1}" destId="{4C0F08C5-14EA-47D8-8CBE-0FC153BB3FD3}" srcOrd="3" destOrd="0" presId="urn:microsoft.com/office/officeart/2017/3/layout/DropPinTimeline"/>
    <dgm:cxn modelId="{9D63C5BA-F169-45AD-83E1-2D87CDC324D1}" type="presParOf" srcId="{98366EF8-E6F2-47F8-9104-F52D2EC5BFC1}" destId="{6A76DCB2-BA26-417C-B478-E66DA311F673}" srcOrd="4" destOrd="0" presId="urn:microsoft.com/office/officeart/2017/3/layout/DropPinTimeline"/>
    <dgm:cxn modelId="{2279B3C0-AC84-4E86-84B6-48FC4C1729EA}" type="presParOf" srcId="{98366EF8-E6F2-47F8-9104-F52D2EC5BFC1}" destId="{831D5E67-A602-4F21-96CD-68298892CFD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2C56A20C-9192-444F-A7EF-6488FF5A8B19}">
      <dgm:prSet/>
      <dgm:spPr/>
      <dgm:t>
        <a:bodyPr/>
        <a:lstStyle/>
        <a:p>
          <a:endParaRPr lang="en-US"/>
        </a:p>
      </dgm:t>
    </dgm:pt>
    <dgm:pt modelId="{EDD264FE-D36B-4C6E-8FD5-73BF1D995234}">
      <dgm:prSet custT="1"/>
      <dgm:spPr>
        <a:noFill/>
        <a:ln>
          <a:noFill/>
        </a:ln>
      </dgm:spPr>
      <dgm:t>
        <a:bodyPr/>
        <a:lstStyle/>
        <a:p>
          <a:pPr>
            <a:defRPr b="1"/>
          </a:pPr>
          <a:r>
            <a:rPr lang="es-US" sz="5400" b="0" i="0" strike="noStrike" cap="none" spc="0" baseline="0">
              <a:solidFill>
                <a:srgbClr val="FFFFFF"/>
              </a:solidFill>
              <a:effectLst/>
              <a:latin typeface="Arial"/>
              <a:ea typeface="Arial"/>
              <a:cs typeface="Arial"/>
            </a:rPr>
            <a:t>Otoño de 2022</a:t>
          </a:r>
          <a:endParaRPr lang="en-US" sz="5400">
            <a:solidFill>
              <a:schemeClr val="bg2"/>
            </a:solidFill>
          </a:endParaRPr>
        </a:p>
      </dgm:t>
    </dgm:pt>
    <dgm:pt modelId="{3B9F749E-9C5B-4D1E-841C-174E7034447D}" type="parTrans" cxnId="{E02AA227-1EEE-4DA3-9D57-582743C28CDA}">
      <dgm:prSet/>
      <dgm:spPr/>
      <dgm:t>
        <a:bodyPr/>
        <a:lstStyle/>
        <a:p>
          <a:endParaRPr lang="en-US"/>
        </a:p>
      </dgm:t>
    </dgm:pt>
    <dgm:pt modelId="{77DB8F4C-42DB-4CEB-9155-5484449A1F10}">
      <dgm:prSet custT="1"/>
      <dgm:spPr>
        <a:noFill/>
        <a:ln>
          <a:noFill/>
        </a:ln>
      </dgm:spPr>
      <dgm:t>
        <a:bodyPr/>
        <a:lstStyle/>
        <a:p>
          <a:r>
            <a:rPr lang="es-US" sz="4000" b="0" i="0" strike="noStrike" cap="none" spc="0" baseline="0">
              <a:solidFill>
                <a:srgbClr val="FFFFFF"/>
              </a:solidFill>
              <a:effectLst/>
              <a:latin typeface="Arial"/>
              <a:ea typeface="Arial"/>
              <a:cs typeface="Arial"/>
            </a:rPr>
            <a:t>Comentarios de los proveedores para crear el estatuto del Grupo asesor (entrevistas, reuniones, grupos de enfoque)</a:t>
          </a:r>
          <a:r>
            <a:rPr sz="5400"/>
            <a:t/>
          </a:r>
          <a:br>
            <a:rPr sz="5400"/>
          </a:br>
          <a:endParaRPr lang="en-US">
            <a:solidFill>
              <a:schemeClr val="bg2"/>
            </a:solidFill>
          </a:endParaRPr>
        </a:p>
      </dgm:t>
    </dgm:pt>
    <dgm:pt modelId="{617B6FFF-37A0-4A70-B76D-90F4FE2CF2F7}" type="sibTrans" cxnId="{E02AA227-1EEE-4DA3-9D57-582743C28CDA}">
      <dgm:prSet/>
      <dgm:spPr/>
      <dgm:t>
        <a:bodyPr/>
        <a:lstStyle/>
        <a:p>
          <a:endParaRPr lang="en-US"/>
        </a:p>
      </dgm:t>
    </dgm:pt>
    <dgm:pt modelId="{C3458F1C-BAF4-428B-94B2-31E47CEB3917}" type="sibTrans" cxnId="{2C56A20C-9192-444F-A7EF-6488FF5A8B19}">
      <dgm:prSet/>
      <dgm:spPr/>
      <dgm:t>
        <a:bodyPr/>
        <a:lstStyle/>
        <a:p>
          <a:endParaRPr lang="en-US"/>
        </a:p>
      </dgm:t>
    </dgm:pt>
    <dgm:pt modelId="{B9E0D31C-C9EF-46E7-93D8-9320432DDC8A}" type="parTrans" cxnId="{3640FD5B-681C-4F44-91B1-9081DC090C46}">
      <dgm:prSet/>
      <dgm:spPr/>
      <dgm:t>
        <a:bodyPr/>
        <a:lstStyle/>
        <a:p>
          <a:endParaRPr lang="en-US"/>
        </a:p>
      </dgm:t>
    </dgm:pt>
    <dgm:pt modelId="{1891FEFF-D9BD-4A69-963F-513930D66529}">
      <dgm:prSet custT="1"/>
      <dgm:spPr>
        <a:noFill/>
        <a:ln>
          <a:noFill/>
        </a:ln>
      </dgm:spPr>
      <dgm:t>
        <a:bodyPr/>
        <a:lstStyle/>
        <a:p>
          <a:pPr>
            <a:defRPr b="1"/>
          </a:pPr>
          <a:r>
            <a:rPr lang="es-US" sz="5400" b="0" i="0" strike="noStrike" cap="none" spc="0" baseline="0">
              <a:solidFill>
                <a:srgbClr val="FFFFFF"/>
              </a:solidFill>
              <a:effectLst/>
              <a:latin typeface="Arial"/>
              <a:ea typeface="Arial"/>
              <a:cs typeface="Arial"/>
            </a:rPr>
            <a:t>Invierno de 2023</a:t>
          </a:r>
          <a:endParaRPr lang="en-US" sz="5400">
            <a:solidFill>
              <a:schemeClr val="bg2"/>
            </a:solidFill>
          </a:endParaRPr>
        </a:p>
      </dgm:t>
    </dgm:pt>
    <dgm:pt modelId="{4AB11669-A20F-48DC-9076-52F402C10473}" type="parTrans" cxnId="{63CCC68B-814C-42C9-9713-F99FD064DF35}">
      <dgm:prSet/>
      <dgm:spPr/>
      <dgm:t>
        <a:bodyPr/>
        <a:lstStyle/>
        <a:p>
          <a:endParaRPr lang="en-US"/>
        </a:p>
      </dgm:t>
    </dgm:pt>
    <dgm:pt modelId="{D49297DE-C429-4C8E-AF7B-CB0061199256}">
      <dgm:prSet custT="1"/>
      <dgm:spPr>
        <a:noFill/>
        <a:ln>
          <a:noFill/>
        </a:ln>
      </dgm:spPr>
      <dgm:t>
        <a:bodyPr/>
        <a:lstStyle/>
        <a:p>
          <a:r>
            <a:rPr lang="es-US" sz="4000" b="0" i="0" strike="noStrike" cap="none" spc="0" baseline="0">
              <a:solidFill>
                <a:srgbClr val="FFFFFF"/>
              </a:solidFill>
              <a:effectLst/>
              <a:latin typeface="Arial"/>
              <a:ea typeface="Arial"/>
              <a:cs typeface="Arial"/>
            </a:rPr>
            <a:t>Aprobación del Ayuntamiento Municipal del estatuto del Grupo asesor, seguido del proceso de selección de miembros </a:t>
          </a:r>
          <a:endParaRPr lang="en-US" sz="4000">
            <a:solidFill>
              <a:schemeClr val="bg2"/>
            </a:solidFill>
          </a:endParaRPr>
        </a:p>
      </dgm:t>
    </dgm:pt>
    <dgm:pt modelId="{9DDFE48F-A9D8-4710-B95A-CFDAF2AB7EC0}" type="sibTrans" cxnId="{63CCC68B-814C-42C9-9713-F99FD064DF35}">
      <dgm:prSet/>
      <dgm:spPr/>
      <dgm:t>
        <a:bodyPr/>
        <a:lstStyle/>
        <a:p>
          <a:endParaRPr lang="en-US"/>
        </a:p>
      </dgm:t>
    </dgm:pt>
    <dgm:pt modelId="{9FDB316E-BFE6-41E0-A5EB-86C705FA138B}" type="sibTrans" cxnId="{3640FD5B-681C-4F44-91B1-9081DC090C46}">
      <dgm:prSet/>
      <dgm:spPr/>
      <dgm:t>
        <a:bodyPr/>
        <a:lstStyle/>
        <a:p>
          <a:endParaRPr lang="en-US"/>
        </a:p>
      </dgm:t>
    </dgm:pt>
    <dgm:pt modelId="{D8A87D23-CBCF-4631-958B-9AC7C1C37E79}" type="parTrans" cxnId="{5984506F-5214-4099-9D99-10B8CD7BDF86}">
      <dgm:prSet/>
      <dgm:spPr/>
      <dgm:t>
        <a:bodyPr/>
        <a:lstStyle/>
        <a:p>
          <a:endParaRPr lang="en-US"/>
        </a:p>
      </dgm:t>
    </dgm:pt>
    <dgm:pt modelId="{96E3E10B-15E4-4B6C-B6F0-8C49DCDA819A}">
      <dgm:prSet custT="1"/>
      <dgm:spPr>
        <a:noFill/>
        <a:ln>
          <a:noFill/>
        </a:ln>
      </dgm:spPr>
      <dgm:t>
        <a:bodyPr/>
        <a:lstStyle/>
        <a:p>
          <a:pPr>
            <a:defRPr b="1"/>
          </a:pPr>
          <a:r>
            <a:rPr lang="es-US" sz="5400" b="0" i="0" strike="noStrike" cap="none" spc="0" baseline="0">
              <a:solidFill>
                <a:srgbClr val="FFFFFF"/>
              </a:solidFill>
              <a:effectLst/>
              <a:latin typeface="Arial"/>
              <a:ea typeface="Arial"/>
              <a:cs typeface="Arial"/>
            </a:rPr>
            <a:t>Primavera de 2023</a:t>
          </a:r>
        </a:p>
      </dgm:t>
    </dgm:pt>
    <dgm:pt modelId="{90E9A6F0-D635-45A0-8DE6-1F4DFB6FD431}" type="parTrans" cxnId="{5D0CAD27-8508-4583-95F6-3E01AEC9FA59}">
      <dgm:prSet/>
      <dgm:spPr/>
      <dgm:t>
        <a:bodyPr/>
        <a:lstStyle/>
        <a:p>
          <a:endParaRPr lang="en-US"/>
        </a:p>
      </dgm:t>
    </dgm:pt>
    <dgm:pt modelId="{9B1BE09A-82C9-4D0D-B781-1A36D4D07D16}">
      <dgm:prSet custT="1"/>
      <dgm:spPr>
        <a:noFill/>
        <a:ln>
          <a:noFill/>
        </a:ln>
      </dgm:spPr>
      <dgm:t>
        <a:bodyPr/>
        <a:lstStyle/>
        <a:p>
          <a:r>
            <a:rPr lang="es-US" sz="4000" b="0" i="0" strike="noStrike" cap="none" spc="0" baseline="0">
              <a:solidFill>
                <a:srgbClr val="FFFFFF"/>
              </a:solidFill>
              <a:effectLst/>
              <a:latin typeface="Arial"/>
              <a:ea typeface="Arial"/>
              <a:cs typeface="Arial"/>
            </a:rPr>
            <a:t>El Grupo asesor comienza a reunirse</a:t>
          </a:r>
          <a:endParaRPr lang="en-US" sz="4000">
            <a:solidFill>
              <a:schemeClr val="bg2"/>
            </a:solidFill>
          </a:endParaRPr>
        </a:p>
      </dgm:t>
    </dgm:pt>
    <dgm:pt modelId="{90A9EA59-87EE-4A5A-95F2-1AFA18368ABB}" type="sibTrans" cxnId="{5D0CAD27-8508-4583-95F6-3E01AEC9FA59}">
      <dgm:prSet/>
      <dgm:spPr/>
      <dgm:t>
        <a:bodyPr/>
        <a:lstStyle/>
        <a:p>
          <a:endParaRPr lang="en-US"/>
        </a:p>
      </dgm:t>
    </dgm:pt>
    <dgm:pt modelId="{CE0A6993-A277-4EEF-AAB8-1FDB9407415D}" type="sibTrans" cxnId="{5984506F-5214-4099-9D99-10B8CD7BDF86}">
      <dgm:prSet/>
      <dgm:spPr/>
      <dgm:t>
        <a:bodyPr/>
        <a:lstStyle/>
        <a:p>
          <a:endParaRPr lang="en-US"/>
        </a:p>
      </dgm:t>
    </dgm:pt>
    <dgm:pt modelId="{6C98513F-B63F-48C4-A7EA-738999930AAE}" type="pres">
      <dgm:prSet presAssocID="{2A242973-4B52-4580-B7FD-28F61914C486}" presName="root" presStyleCnt="0">
        <dgm:presLayoutVars>
          <dgm:chMax/>
          <dgm:chPref/>
          <dgm:animLvl val="lvl"/>
        </dgm:presLayoutVars>
      </dgm:prSet>
      <dgm:spPr/>
      <dgm:t>
        <a:bodyPr/>
        <a:lstStyle/>
        <a:p>
          <a:endParaRPr/>
        </a:p>
      </dgm:t>
    </dgm:pt>
    <dgm:pt modelId="{C2FB06FE-6E35-423A-B550-4ABB37A4D955}" type="pres">
      <dgm:prSet presAssocID="{2A242973-4B52-4580-B7FD-28F61914C486}"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t>
        <a:bodyPr/>
        <a:lstStyle/>
        <a:p>
          <a:endParaRPr/>
        </a:p>
      </dgm:t>
    </dgm:pt>
    <dgm:pt modelId="{A8BC6C38-FAAD-4105-A9A4-CAC9E4F4416F}" type="pres">
      <dgm:prSet presAssocID="{2A242973-4B52-4580-B7FD-28F61914C486}" presName="nodes" presStyleCnt="0">
        <dgm:presLayoutVars>
          <dgm:chMax/>
          <dgm:chPref/>
          <dgm:animLvl val="lvl"/>
        </dgm:presLayoutVars>
      </dgm:prSet>
      <dgm:spPr/>
      <dgm:t>
        <a:bodyPr/>
        <a:lstStyle/>
        <a:p>
          <a:endParaRPr/>
        </a:p>
      </dgm:t>
    </dgm:pt>
    <dgm:pt modelId="{003B85CA-45B2-4D1C-B9BE-370963B06B91}" type="pres">
      <dgm:prSet presAssocID="{EDD264FE-D36B-4C6E-8FD5-73BF1D995234}" presName="composite" presStyleCnt="0"/>
      <dgm:spPr/>
      <dgm:t>
        <a:bodyPr/>
        <a:lstStyle/>
        <a:p>
          <a:endParaRPr/>
        </a:p>
      </dgm:t>
    </dgm:pt>
    <dgm:pt modelId="{F27A9AB8-6C1A-493B-B729-A3DD4DED3EC2}" type="pres">
      <dgm:prSet presAssocID="{EDD264FE-D36B-4C6E-8FD5-73BF1D995234}"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753B559E-1655-422B-AD88-7D0E3008EB01}" type="pres">
      <dgm:prSet presAssocID="{EDD264FE-D36B-4C6E-8FD5-73BF1D995234}" presName="DropPinPlaceHolder" presStyleCnt="0"/>
      <dgm:spPr/>
      <dgm:t>
        <a:bodyPr/>
        <a:lstStyle/>
        <a:p>
          <a:endParaRPr/>
        </a:p>
      </dgm:t>
    </dgm:pt>
    <dgm:pt modelId="{965FEA32-2FCE-45DC-A666-D16E3BF0036E}" type="pres">
      <dgm:prSet presAssocID="{EDD264FE-D36B-4C6E-8FD5-73BF1D995234}" presName="DropPin" presStyleLbl="alignNode1" presStyleIdx="0" presStyleCnt="3"/>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endParaRPr/>
        </a:p>
      </dgm:t>
    </dgm:pt>
    <dgm:pt modelId="{C17B7A55-9F7E-47BC-9340-246B037D0C49}" type="pres">
      <dgm:prSet presAssocID="{EDD264FE-D36B-4C6E-8FD5-73BF1D995234}" presName="Ellipse" presStyleLbl="fgAcc1" presStyleIdx="1" presStyleCnt="4"/>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E08D367A-48AB-4169-94DF-93B716AA0C80}" type="pres">
      <dgm:prSet presAssocID="{EDD264FE-D36B-4C6E-8FD5-73BF1D995234}" presName="L2TextContainer" presStyleLbl="revTx" presStyleIdx="0" presStyleCnt="6">
        <dgm:presLayoutVars>
          <dgm:bulletEnabled val="1"/>
        </dgm:presLayoutVars>
      </dgm:prSet>
      <dgm:spPr/>
      <dgm:t>
        <a:bodyPr/>
        <a:lstStyle/>
        <a:p>
          <a:endParaRPr/>
        </a:p>
      </dgm:t>
    </dgm:pt>
    <dgm:pt modelId="{41C24F6B-D226-4C1F-9415-376A5174BACE}" type="pres">
      <dgm:prSet presAssocID="{EDD264FE-D36B-4C6E-8FD5-73BF1D995234}" presName="L1TextContainer" presStyleLbl="revTx" presStyleIdx="1" presStyleCnt="6">
        <dgm:presLayoutVars>
          <dgm:chMax val="1"/>
          <dgm:chPref val="1"/>
          <dgm:bulletEnabled val="1"/>
        </dgm:presLayoutVars>
      </dgm:prSet>
      <dgm:spPr/>
      <dgm:t>
        <a:bodyPr/>
        <a:lstStyle/>
        <a:p>
          <a:endParaRPr/>
        </a:p>
      </dgm:t>
    </dgm:pt>
    <dgm:pt modelId="{ADD56B83-FA00-4469-838D-72CB141CB6D0}" type="pres">
      <dgm:prSet presAssocID="{EDD264FE-D36B-4C6E-8FD5-73BF1D995234}" presName="ConnectLine" presStyleLbl="sibTrans1D1" presStyleIdx="0" presStyleCnt="3"/>
      <dgm:spPr>
        <a:noFill/>
        <a:ln w="12700" cap="flat" cmpd="sng" algn="ctr">
          <a:solidFill>
            <a:schemeClr val="accent2">
              <a:hueOff val="0"/>
              <a:satOff val="0"/>
              <a:lumOff val="0"/>
              <a:alphaOff val="0"/>
            </a:schemeClr>
          </a:solidFill>
          <a:prstDash val="dash"/>
          <a:miter lim="800000"/>
        </a:ln>
      </dgm:spPr>
      <dgm:t>
        <a:bodyPr/>
        <a:lstStyle/>
        <a:p>
          <a:endParaRPr/>
        </a:p>
      </dgm:t>
    </dgm:pt>
    <dgm:pt modelId="{471FD9F5-D689-42BB-89A6-26BE8421EAE6}" type="pres">
      <dgm:prSet presAssocID="{EDD264FE-D36B-4C6E-8FD5-73BF1D995234}" presName="EmptyPlaceHolder" presStyleCnt="0"/>
      <dgm:spPr/>
      <dgm:t>
        <a:bodyPr/>
        <a:lstStyle/>
        <a:p>
          <a:endParaRPr/>
        </a:p>
      </dgm:t>
    </dgm:pt>
    <dgm:pt modelId="{6AFECD4D-902D-45F1-B1CF-2752872F791A}" type="pres">
      <dgm:prSet presAssocID="{C3458F1C-BAF4-428B-94B2-31E47CEB3917}" presName="spaceBetweenRectangles" presStyleCnt="0"/>
      <dgm:spPr/>
      <dgm:t>
        <a:bodyPr/>
        <a:lstStyle/>
        <a:p>
          <a:endParaRPr/>
        </a:p>
      </dgm:t>
    </dgm:pt>
    <dgm:pt modelId="{96FB4135-8668-46F2-92D9-ACA771071ABD}" type="pres">
      <dgm:prSet presAssocID="{1891FEFF-D9BD-4A69-963F-513930D66529}" presName="composite" presStyleCnt="0"/>
      <dgm:spPr/>
      <dgm:t>
        <a:bodyPr/>
        <a:lstStyle/>
        <a:p>
          <a:endParaRPr/>
        </a:p>
      </dgm:t>
    </dgm:pt>
    <dgm:pt modelId="{F8BF3757-E1FB-4189-A8FC-6832B37F1D3E}" type="pres">
      <dgm:prSet presAssocID="{1891FEFF-D9BD-4A69-963F-513930D66529}" presName="ConnectorPoint" presStyleLbl="lnNode1" presStyleIdx="1" presStyleCnt="3"/>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EC683118-0D5C-4D08-9DBE-3E326A841F2C}" type="pres">
      <dgm:prSet presAssocID="{1891FEFF-D9BD-4A69-963F-513930D66529}" presName="DropPinPlaceHolder" presStyleCnt="0"/>
      <dgm:spPr/>
      <dgm:t>
        <a:bodyPr/>
        <a:lstStyle/>
        <a:p>
          <a:endParaRPr/>
        </a:p>
      </dgm:t>
    </dgm:pt>
    <dgm:pt modelId="{A1123495-E6EF-4482-A792-26B122341360}" type="pres">
      <dgm:prSet presAssocID="{1891FEFF-D9BD-4A69-963F-513930D66529}" presName="DropPin" presStyleLbl="alignNode1" presStyleIdx="1" presStyleCnt="3"/>
      <dgm:spPr>
        <a:solidFill>
          <a:schemeClr val="accent2">
            <a:hueOff val="3685664"/>
            <a:satOff val="-6628"/>
            <a:lumOff val="294"/>
            <a:alphaOff val="0"/>
          </a:schemeClr>
        </a:solidFill>
        <a:ln w="12700" cap="flat" cmpd="sng" algn="ctr">
          <a:solidFill>
            <a:schemeClr val="accent2">
              <a:hueOff val="3685664"/>
              <a:satOff val="-6628"/>
              <a:lumOff val="294"/>
              <a:alphaOff val="0"/>
            </a:schemeClr>
          </a:solidFill>
          <a:prstDash val="solid"/>
          <a:miter lim="800000"/>
        </a:ln>
      </dgm:spPr>
      <dgm:t>
        <a:bodyPr/>
        <a:lstStyle/>
        <a:p>
          <a:endParaRPr/>
        </a:p>
      </dgm:t>
    </dgm:pt>
    <dgm:pt modelId="{264074A2-D97E-46C0-A805-8A003CECE0EE}" type="pres">
      <dgm:prSet presAssocID="{1891FEFF-D9BD-4A69-963F-513930D66529}" presName="Ellipse" presStyleLbl="fgAcc1" presStyleIdx="2" presStyleCnt="4"/>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6B1088FA-3041-4D88-B40D-83CE89B26DE0}" type="pres">
      <dgm:prSet presAssocID="{1891FEFF-D9BD-4A69-963F-513930D66529}" presName="L2TextContainer" presStyleLbl="revTx" presStyleIdx="2" presStyleCnt="6">
        <dgm:presLayoutVars>
          <dgm:bulletEnabled val="1"/>
        </dgm:presLayoutVars>
      </dgm:prSet>
      <dgm:spPr/>
      <dgm:t>
        <a:bodyPr/>
        <a:lstStyle/>
        <a:p>
          <a:endParaRPr/>
        </a:p>
      </dgm:t>
    </dgm:pt>
    <dgm:pt modelId="{A677F13A-31B8-4C9E-B880-FA6B5E27F4B0}" type="pres">
      <dgm:prSet presAssocID="{1891FEFF-D9BD-4A69-963F-513930D66529}" presName="L1TextContainer" presStyleLbl="revTx" presStyleIdx="3" presStyleCnt="6">
        <dgm:presLayoutVars>
          <dgm:chMax val="1"/>
          <dgm:chPref val="1"/>
          <dgm:bulletEnabled val="1"/>
        </dgm:presLayoutVars>
      </dgm:prSet>
      <dgm:spPr/>
      <dgm:t>
        <a:bodyPr/>
        <a:lstStyle/>
        <a:p>
          <a:endParaRPr/>
        </a:p>
      </dgm:t>
    </dgm:pt>
    <dgm:pt modelId="{1B314AB6-795F-483A-8DA9-44B671C2897D}" type="pres">
      <dgm:prSet presAssocID="{1891FEFF-D9BD-4A69-963F-513930D66529}" presName="ConnectLine" presStyleLbl="sibTrans1D1" presStyleIdx="1" presStyleCnt="3"/>
      <dgm:spPr>
        <a:noFill/>
        <a:ln w="12700" cap="flat" cmpd="sng" algn="ctr">
          <a:solidFill>
            <a:schemeClr val="accent2">
              <a:hueOff val="4914219"/>
              <a:satOff val="-8837"/>
              <a:lumOff val="392"/>
              <a:alphaOff val="0"/>
            </a:schemeClr>
          </a:solidFill>
          <a:prstDash val="dash"/>
          <a:miter lim="800000"/>
        </a:ln>
      </dgm:spPr>
      <dgm:t>
        <a:bodyPr/>
        <a:lstStyle/>
        <a:p>
          <a:endParaRPr/>
        </a:p>
      </dgm:t>
    </dgm:pt>
    <dgm:pt modelId="{955E6631-636D-4528-9FD2-D18E13912329}" type="pres">
      <dgm:prSet presAssocID="{1891FEFF-D9BD-4A69-963F-513930D66529}" presName="EmptyPlaceHolder" presStyleCnt="0"/>
      <dgm:spPr/>
      <dgm:t>
        <a:bodyPr/>
        <a:lstStyle/>
        <a:p>
          <a:endParaRPr/>
        </a:p>
      </dgm:t>
    </dgm:pt>
    <dgm:pt modelId="{7EE152E8-BC52-4852-AEBE-E2DBA383E150}" type="pres">
      <dgm:prSet presAssocID="{9FDB316E-BFE6-41E0-A5EB-86C705FA138B}" presName="spaceBetweenRectangles" presStyleCnt="0"/>
      <dgm:spPr/>
      <dgm:t>
        <a:bodyPr/>
        <a:lstStyle/>
        <a:p>
          <a:endParaRPr/>
        </a:p>
      </dgm:t>
    </dgm:pt>
    <dgm:pt modelId="{23F9A392-9EC4-48BC-87CA-36C10BD1BCFB}" type="pres">
      <dgm:prSet presAssocID="{96E3E10B-15E4-4B6C-B6F0-8C49DCDA819A}" presName="composite" presStyleCnt="0"/>
      <dgm:spPr/>
      <dgm:t>
        <a:bodyPr/>
        <a:lstStyle/>
        <a:p>
          <a:endParaRPr/>
        </a:p>
      </dgm:t>
    </dgm:pt>
    <dgm:pt modelId="{720EE834-5BEE-40C1-A711-00E324389B26}" type="pres">
      <dgm:prSet presAssocID="{96E3E10B-15E4-4B6C-B6F0-8C49DCDA819A}" presName="ConnectorPoint" presStyleLbl="lnNode1" presStyleIdx="2" presStyleCnt="3"/>
      <dgm:spPr>
        <a:solidFill>
          <a:schemeClr val="accent2">
            <a:hueOff val="3685664"/>
            <a:satOff val="-6628"/>
            <a:lumOff val="294"/>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A880B1FC-D311-4409-88B6-A63B257C99FD}" type="pres">
      <dgm:prSet presAssocID="{96E3E10B-15E4-4B6C-B6F0-8C49DCDA819A}" presName="DropPinPlaceHolder" presStyleCnt="0"/>
      <dgm:spPr/>
      <dgm:t>
        <a:bodyPr/>
        <a:lstStyle/>
        <a:p>
          <a:endParaRPr/>
        </a:p>
      </dgm:t>
    </dgm:pt>
    <dgm:pt modelId="{3E85FDF4-4DB1-4DC2-A3A3-B97485EA2D92}" type="pres">
      <dgm:prSet presAssocID="{96E3E10B-15E4-4B6C-B6F0-8C49DCDA819A}" presName="DropPin" presStyleLbl="alignNode1" presStyleIdx="2" presStyleCnt="3"/>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t>
        <a:bodyPr/>
        <a:lstStyle/>
        <a:p>
          <a:endParaRPr/>
        </a:p>
      </dgm:t>
    </dgm:pt>
    <dgm:pt modelId="{884CD5C2-87E7-4911-BA13-749F79A65015}" type="pres">
      <dgm:prSet presAssocID="{96E3E10B-15E4-4B6C-B6F0-8C49DCDA819A}" presName="Ellipse" presStyleLbl="fgAcc1" presStyleIdx="3" presStyleCnt="4"/>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4140A0BC-EC2B-4EE2-BC2A-AF7E51503AA9}" type="pres">
      <dgm:prSet presAssocID="{96E3E10B-15E4-4B6C-B6F0-8C49DCDA819A}" presName="L2TextContainer" presStyleLbl="revTx" presStyleIdx="4" presStyleCnt="6">
        <dgm:presLayoutVars>
          <dgm:bulletEnabled val="1"/>
        </dgm:presLayoutVars>
      </dgm:prSet>
      <dgm:spPr/>
      <dgm:t>
        <a:bodyPr/>
        <a:lstStyle/>
        <a:p>
          <a:endParaRPr/>
        </a:p>
      </dgm:t>
    </dgm:pt>
    <dgm:pt modelId="{1B9AC218-1088-4CBC-941C-3AFBB0C185FE}" type="pres">
      <dgm:prSet presAssocID="{96E3E10B-15E4-4B6C-B6F0-8C49DCDA819A}" presName="L1TextContainer" presStyleLbl="revTx" presStyleIdx="5" presStyleCnt="6">
        <dgm:presLayoutVars>
          <dgm:chMax val="1"/>
          <dgm:chPref val="1"/>
          <dgm:bulletEnabled val="1"/>
        </dgm:presLayoutVars>
      </dgm:prSet>
      <dgm:spPr/>
      <dgm:t>
        <a:bodyPr/>
        <a:lstStyle/>
        <a:p>
          <a:endParaRPr/>
        </a:p>
      </dgm:t>
    </dgm:pt>
    <dgm:pt modelId="{DB38BAF5-601C-45F2-BCA5-561645DD918D}" type="pres">
      <dgm:prSet presAssocID="{96E3E10B-15E4-4B6C-B6F0-8C49DCDA819A}" presName="ConnectLine" presStyleLbl="sibTrans1D1" presStyleIdx="2" presStyleCnt="3"/>
      <dgm:spPr>
        <a:noFill/>
        <a:ln w="12700" cap="flat" cmpd="sng" algn="ctr">
          <a:solidFill>
            <a:schemeClr val="accent2">
              <a:hueOff val="3685664"/>
              <a:satOff val="-6628"/>
              <a:lumOff val="294"/>
              <a:alphaOff val="0"/>
            </a:schemeClr>
          </a:solidFill>
          <a:prstDash val="dash"/>
          <a:miter lim="800000"/>
        </a:ln>
      </dgm:spPr>
      <dgm:t>
        <a:bodyPr/>
        <a:lstStyle/>
        <a:p>
          <a:endParaRPr/>
        </a:p>
      </dgm:t>
    </dgm:pt>
    <dgm:pt modelId="{AB8861A1-6019-455A-A146-77703B8F09BA}" type="pres">
      <dgm:prSet presAssocID="{96E3E10B-15E4-4B6C-B6F0-8C49DCDA819A}" presName="EmptyPlaceHolder" presStyleCnt="0"/>
      <dgm:spPr/>
      <dgm:t>
        <a:bodyPr/>
        <a:lstStyle/>
        <a:p>
          <a:endParaRPr/>
        </a:p>
      </dgm:t>
    </dgm:pt>
  </dgm:ptLst>
  <dgm:cxnLst>
    <dgm:cxn modelId="{63CCC68B-814C-42C9-9713-F99FD064DF35}" srcId="{1891FEFF-D9BD-4A69-963F-513930D66529}" destId="{D49297DE-C429-4C8E-AF7B-CB0061199256}" srcOrd="0" destOrd="0" parTransId="{4AB11669-A20F-48DC-9076-52F402C10473}" sibTransId="{9DDFE48F-A9D8-4710-B95A-CFDAF2AB7EC0}"/>
    <dgm:cxn modelId="{5984506F-5214-4099-9D99-10B8CD7BDF86}" srcId="{2A242973-4B52-4580-B7FD-28F61914C486}" destId="{96E3E10B-15E4-4B6C-B6F0-8C49DCDA819A}" srcOrd="2" destOrd="0" parTransId="{D8A87D23-CBCF-4631-958B-9AC7C1C37E79}" sibTransId="{CE0A6993-A277-4EEF-AAB8-1FDB9407415D}"/>
    <dgm:cxn modelId="{B0123EA6-10C7-47DD-967D-C773A4BF8E2A}" type="presOf" srcId="{D49297DE-C429-4C8E-AF7B-CB0061199256}" destId="{6B1088FA-3041-4D88-B40D-83CE89B26DE0}" srcOrd="0" destOrd="0" presId="urn:microsoft.com/office/officeart/2017/3/layout/DropPinTimeline"/>
    <dgm:cxn modelId="{A4DA780C-63E0-4008-86CD-F367C7E1223C}" type="presOf" srcId="{2A242973-4B52-4580-B7FD-28F61914C486}" destId="{6C98513F-B63F-48C4-A7EA-738999930AAE}" srcOrd="0" destOrd="0" presId="urn:microsoft.com/office/officeart/2017/3/layout/DropPinTimeline"/>
    <dgm:cxn modelId="{A65213B6-1594-42C0-945A-7696BCA5F4B5}" type="presOf" srcId="{EDD264FE-D36B-4C6E-8FD5-73BF1D995234}" destId="{41C24F6B-D226-4C1F-9415-376A5174BACE}" srcOrd="0" destOrd="0" presId="urn:microsoft.com/office/officeart/2017/3/layout/DropPinTimeline"/>
    <dgm:cxn modelId="{B9CC05CD-5EDB-42C2-A33E-AE358EAB2134}" type="presOf" srcId="{77DB8F4C-42DB-4CEB-9155-5484449A1F10}" destId="{E08D367A-48AB-4169-94DF-93B716AA0C80}" srcOrd="0" destOrd="0" presId="urn:microsoft.com/office/officeart/2017/3/layout/DropPinTimeline"/>
    <dgm:cxn modelId="{2C56A20C-9192-444F-A7EF-6488FF5A8B19}" srcId="{2A242973-4B52-4580-B7FD-28F61914C486}" destId="{EDD264FE-D36B-4C6E-8FD5-73BF1D995234}" srcOrd="0" destOrd="0" parTransId="{689BECE4-4F1A-49AC-B613-FC24558054D2}" sibTransId="{C3458F1C-BAF4-428B-94B2-31E47CEB3917}"/>
    <dgm:cxn modelId="{5D0CAD27-8508-4583-95F6-3E01AEC9FA59}" srcId="{96E3E10B-15E4-4B6C-B6F0-8C49DCDA819A}" destId="{9B1BE09A-82C9-4D0D-B781-1A36D4D07D16}" srcOrd="0" destOrd="0" parTransId="{90E9A6F0-D635-45A0-8DE6-1F4DFB6FD431}" sibTransId="{90A9EA59-87EE-4A5A-95F2-1AFA18368ABB}"/>
    <dgm:cxn modelId="{E02AA227-1EEE-4DA3-9D57-582743C28CDA}" srcId="{EDD264FE-D36B-4C6E-8FD5-73BF1D995234}" destId="{77DB8F4C-42DB-4CEB-9155-5484449A1F10}" srcOrd="0" destOrd="0" parTransId="{3B9F749E-9C5B-4D1E-841C-174E7034447D}" sibTransId="{617B6FFF-37A0-4A70-B76D-90F4FE2CF2F7}"/>
    <dgm:cxn modelId="{8D9C90FE-F3EE-42F8-AA78-AE00198831F4}" type="presOf" srcId="{1891FEFF-D9BD-4A69-963F-513930D66529}" destId="{A677F13A-31B8-4C9E-B880-FA6B5E27F4B0}" srcOrd="0" destOrd="0" presId="urn:microsoft.com/office/officeart/2017/3/layout/DropPinTimeline"/>
    <dgm:cxn modelId="{DFC2BC7F-4B50-4B30-B84B-FA5D21F4A6A8}" type="presOf" srcId="{9B1BE09A-82C9-4D0D-B781-1A36D4D07D16}" destId="{4140A0BC-EC2B-4EE2-BC2A-AF7E51503AA9}" srcOrd="0" destOrd="0" presId="urn:microsoft.com/office/officeart/2017/3/layout/DropPinTimeline"/>
    <dgm:cxn modelId="{E9277852-F6FF-4215-B1A9-817FCECF2199}" type="presOf" srcId="{96E3E10B-15E4-4B6C-B6F0-8C49DCDA819A}" destId="{1B9AC218-1088-4CBC-941C-3AFBB0C185FE}" srcOrd="0" destOrd="0" presId="urn:microsoft.com/office/officeart/2017/3/layout/DropPinTimeline"/>
    <dgm:cxn modelId="{3640FD5B-681C-4F44-91B1-9081DC090C46}" srcId="{2A242973-4B52-4580-B7FD-28F61914C486}" destId="{1891FEFF-D9BD-4A69-963F-513930D66529}" srcOrd="1" destOrd="0" parTransId="{B9E0D31C-C9EF-46E7-93D8-9320432DDC8A}" sibTransId="{9FDB316E-BFE6-41E0-A5EB-86C705FA138B}"/>
    <dgm:cxn modelId="{E11C31D5-49CB-47B5-AA82-BB4D82192B55}" type="presParOf" srcId="{6C98513F-B63F-48C4-A7EA-738999930AAE}" destId="{C2FB06FE-6E35-423A-B550-4ABB37A4D955}" srcOrd="0" destOrd="0" presId="urn:microsoft.com/office/officeart/2017/3/layout/DropPinTimeline"/>
    <dgm:cxn modelId="{622E2D73-DC04-4343-BBCC-6831714B581F}" type="presParOf" srcId="{6C98513F-B63F-48C4-A7EA-738999930AAE}" destId="{A8BC6C38-FAAD-4105-A9A4-CAC9E4F4416F}" srcOrd="1" destOrd="0" presId="urn:microsoft.com/office/officeart/2017/3/layout/DropPinTimeline"/>
    <dgm:cxn modelId="{F8795C7B-0DD4-4FE5-B8F1-18C624A7782C}" type="presParOf" srcId="{A8BC6C38-FAAD-4105-A9A4-CAC9E4F4416F}" destId="{003B85CA-45B2-4D1C-B9BE-370963B06B91}" srcOrd="0" destOrd="0" presId="urn:microsoft.com/office/officeart/2017/3/layout/DropPinTimeline"/>
    <dgm:cxn modelId="{95BDBBEF-41D9-472A-800E-F4F763F2A310}" type="presParOf" srcId="{003B85CA-45B2-4D1C-B9BE-370963B06B91}" destId="{F27A9AB8-6C1A-493B-B729-A3DD4DED3EC2}" srcOrd="0" destOrd="0" presId="urn:microsoft.com/office/officeart/2017/3/layout/DropPinTimeline"/>
    <dgm:cxn modelId="{99346100-FA01-4F0F-91BA-867F7AC6C771}" type="presParOf" srcId="{003B85CA-45B2-4D1C-B9BE-370963B06B91}" destId="{753B559E-1655-422B-AD88-7D0E3008EB01}" srcOrd="1" destOrd="0" presId="urn:microsoft.com/office/officeart/2017/3/layout/DropPinTimeline"/>
    <dgm:cxn modelId="{D0F6007F-44A2-4E63-8638-BC2A737ADD3C}" type="presParOf" srcId="{753B559E-1655-422B-AD88-7D0E3008EB01}" destId="{965FEA32-2FCE-45DC-A666-D16E3BF0036E}" srcOrd="0" destOrd="0" presId="urn:microsoft.com/office/officeart/2017/3/layout/DropPinTimeline"/>
    <dgm:cxn modelId="{2AC00CE2-76AC-4E74-86C6-04B53EEC0F29}" type="presParOf" srcId="{753B559E-1655-422B-AD88-7D0E3008EB01}" destId="{C17B7A55-9F7E-47BC-9340-246B037D0C49}" srcOrd="1" destOrd="0" presId="urn:microsoft.com/office/officeart/2017/3/layout/DropPinTimeline"/>
    <dgm:cxn modelId="{E7FB2925-A8A2-4800-9EF9-9B2CC810AD81}" type="presParOf" srcId="{003B85CA-45B2-4D1C-B9BE-370963B06B91}" destId="{E08D367A-48AB-4169-94DF-93B716AA0C80}" srcOrd="2" destOrd="0" presId="urn:microsoft.com/office/officeart/2017/3/layout/DropPinTimeline"/>
    <dgm:cxn modelId="{23DB54BE-2CCD-4BA3-8973-8A1186711ED7}" type="presParOf" srcId="{003B85CA-45B2-4D1C-B9BE-370963B06B91}" destId="{41C24F6B-D226-4C1F-9415-376A5174BACE}" srcOrd="3" destOrd="0" presId="urn:microsoft.com/office/officeart/2017/3/layout/DropPinTimeline"/>
    <dgm:cxn modelId="{05C2D28C-C4DB-4D86-8343-86208CD367F4}" type="presParOf" srcId="{003B85CA-45B2-4D1C-B9BE-370963B06B91}" destId="{ADD56B83-FA00-4469-838D-72CB141CB6D0}" srcOrd="4" destOrd="0" presId="urn:microsoft.com/office/officeart/2017/3/layout/DropPinTimeline"/>
    <dgm:cxn modelId="{ADBDCBF9-AD49-446D-B709-C460E3A28E89}" type="presParOf" srcId="{003B85CA-45B2-4D1C-B9BE-370963B06B91}" destId="{471FD9F5-D689-42BB-89A6-26BE8421EAE6}" srcOrd="5" destOrd="0" presId="urn:microsoft.com/office/officeart/2017/3/layout/DropPinTimeline"/>
    <dgm:cxn modelId="{A959A772-EC93-4906-8A03-476E22C06F79}" type="presParOf" srcId="{A8BC6C38-FAAD-4105-A9A4-CAC9E4F4416F}" destId="{6AFECD4D-902D-45F1-B1CF-2752872F791A}" srcOrd="1" destOrd="0" presId="urn:microsoft.com/office/officeart/2017/3/layout/DropPinTimeline"/>
    <dgm:cxn modelId="{DCC9F07F-2C1D-481B-A20A-776E981BF0BA}" type="presParOf" srcId="{A8BC6C38-FAAD-4105-A9A4-CAC9E4F4416F}" destId="{96FB4135-8668-46F2-92D9-ACA771071ABD}" srcOrd="2" destOrd="0" presId="urn:microsoft.com/office/officeart/2017/3/layout/DropPinTimeline"/>
    <dgm:cxn modelId="{8CD731EF-0835-4555-8FFA-67965A141F5F}" type="presParOf" srcId="{96FB4135-8668-46F2-92D9-ACA771071ABD}" destId="{F8BF3757-E1FB-4189-A8FC-6832B37F1D3E}" srcOrd="0" destOrd="0" presId="urn:microsoft.com/office/officeart/2017/3/layout/DropPinTimeline"/>
    <dgm:cxn modelId="{F7717C23-4FF4-4D97-B617-DEB38694CE60}" type="presParOf" srcId="{96FB4135-8668-46F2-92D9-ACA771071ABD}" destId="{EC683118-0D5C-4D08-9DBE-3E326A841F2C}" srcOrd="1" destOrd="0" presId="urn:microsoft.com/office/officeart/2017/3/layout/DropPinTimeline"/>
    <dgm:cxn modelId="{A86FE9D7-F76A-46AF-B7A0-98039ADB03C1}" type="presParOf" srcId="{EC683118-0D5C-4D08-9DBE-3E326A841F2C}" destId="{A1123495-E6EF-4482-A792-26B122341360}" srcOrd="0" destOrd="0" presId="urn:microsoft.com/office/officeart/2017/3/layout/DropPinTimeline"/>
    <dgm:cxn modelId="{5C91488A-5149-4AC0-A172-968CF9F19113}" type="presParOf" srcId="{EC683118-0D5C-4D08-9DBE-3E326A841F2C}" destId="{264074A2-D97E-46C0-A805-8A003CECE0EE}" srcOrd="1" destOrd="0" presId="urn:microsoft.com/office/officeart/2017/3/layout/DropPinTimeline"/>
    <dgm:cxn modelId="{0F9736F0-A67C-4D2E-88BF-8EDE6F2792FC}" type="presParOf" srcId="{96FB4135-8668-46F2-92D9-ACA771071ABD}" destId="{6B1088FA-3041-4D88-B40D-83CE89B26DE0}" srcOrd="2" destOrd="0" presId="urn:microsoft.com/office/officeart/2017/3/layout/DropPinTimeline"/>
    <dgm:cxn modelId="{0A0C841F-61E3-46B9-B6B9-9F4F473F8B04}" type="presParOf" srcId="{96FB4135-8668-46F2-92D9-ACA771071ABD}" destId="{A677F13A-31B8-4C9E-B880-FA6B5E27F4B0}" srcOrd="3" destOrd="0" presId="urn:microsoft.com/office/officeart/2017/3/layout/DropPinTimeline"/>
    <dgm:cxn modelId="{D20D9CCB-2058-4835-9716-FDE2FE0B3F0C}" type="presParOf" srcId="{96FB4135-8668-46F2-92D9-ACA771071ABD}" destId="{1B314AB6-795F-483A-8DA9-44B671C2897D}" srcOrd="4" destOrd="0" presId="urn:microsoft.com/office/officeart/2017/3/layout/DropPinTimeline"/>
    <dgm:cxn modelId="{1A553C17-2AD3-4A0C-BC7B-D5860BC91D60}" type="presParOf" srcId="{96FB4135-8668-46F2-92D9-ACA771071ABD}" destId="{955E6631-636D-4528-9FD2-D18E13912329}" srcOrd="5" destOrd="0" presId="urn:microsoft.com/office/officeart/2017/3/layout/DropPinTimeline"/>
    <dgm:cxn modelId="{52D25CB9-57DC-4F22-BB88-89FF58C4844E}" type="presParOf" srcId="{A8BC6C38-FAAD-4105-A9A4-CAC9E4F4416F}" destId="{7EE152E8-BC52-4852-AEBE-E2DBA383E150}" srcOrd="3" destOrd="0" presId="urn:microsoft.com/office/officeart/2017/3/layout/DropPinTimeline"/>
    <dgm:cxn modelId="{B8D440F1-F23F-4076-88A8-A06F9599A558}" type="presParOf" srcId="{A8BC6C38-FAAD-4105-A9A4-CAC9E4F4416F}" destId="{23F9A392-9EC4-48BC-87CA-36C10BD1BCFB}" srcOrd="4" destOrd="0" presId="urn:microsoft.com/office/officeart/2017/3/layout/DropPinTimeline"/>
    <dgm:cxn modelId="{55DEA3E5-B1A1-4DDF-9757-FCBBD1CF0F7A}" type="presParOf" srcId="{23F9A392-9EC4-48BC-87CA-36C10BD1BCFB}" destId="{720EE834-5BEE-40C1-A711-00E324389B26}" srcOrd="0" destOrd="0" presId="urn:microsoft.com/office/officeart/2017/3/layout/DropPinTimeline"/>
    <dgm:cxn modelId="{926EE702-3AC1-429D-9A7F-06448F9A82D5}" type="presParOf" srcId="{23F9A392-9EC4-48BC-87CA-36C10BD1BCFB}" destId="{A880B1FC-D311-4409-88B6-A63B257C99FD}" srcOrd="1" destOrd="0" presId="urn:microsoft.com/office/officeart/2017/3/layout/DropPinTimeline"/>
    <dgm:cxn modelId="{66C7ECC5-582E-4E30-83B7-6FD9C0BF68DC}" type="presParOf" srcId="{A880B1FC-D311-4409-88B6-A63B257C99FD}" destId="{3E85FDF4-4DB1-4DC2-A3A3-B97485EA2D92}" srcOrd="0" destOrd="0" presId="urn:microsoft.com/office/officeart/2017/3/layout/DropPinTimeline"/>
    <dgm:cxn modelId="{E88F6132-8B5E-4CD2-9526-E4E45B144C2F}" type="presParOf" srcId="{A880B1FC-D311-4409-88B6-A63B257C99FD}" destId="{884CD5C2-87E7-4911-BA13-749F79A65015}" srcOrd="1" destOrd="0" presId="urn:microsoft.com/office/officeart/2017/3/layout/DropPinTimeline"/>
    <dgm:cxn modelId="{89387024-7CFB-47A7-ADBC-A6404F2914C1}" type="presParOf" srcId="{23F9A392-9EC4-48BC-87CA-36C10BD1BCFB}" destId="{4140A0BC-EC2B-4EE2-BC2A-AF7E51503AA9}" srcOrd="2" destOrd="0" presId="urn:microsoft.com/office/officeart/2017/3/layout/DropPinTimeline"/>
    <dgm:cxn modelId="{F62A7CBB-9415-4291-AB84-B7B75DD9E9D4}" type="presParOf" srcId="{23F9A392-9EC4-48BC-87CA-36C10BD1BCFB}" destId="{1B9AC218-1088-4CBC-941C-3AFBB0C185FE}" srcOrd="3" destOrd="0" presId="urn:microsoft.com/office/officeart/2017/3/layout/DropPinTimeline"/>
    <dgm:cxn modelId="{880CDC2B-5D3B-47CD-9DAF-16982162285C}" type="presParOf" srcId="{23F9A392-9EC4-48BC-87CA-36C10BD1BCFB}" destId="{DB38BAF5-601C-45F2-BCA5-561645DD918D}" srcOrd="4" destOrd="0" presId="urn:microsoft.com/office/officeart/2017/3/layout/DropPinTimeline"/>
    <dgm:cxn modelId="{AFFD999E-0972-44D4-88AE-44A8F74A2045}" type="presParOf" srcId="{23F9A392-9EC4-48BC-87CA-36C10BD1BCFB}" destId="{AB8861A1-6019-455A-A146-77703B8F09B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9FAC7F1A-F5AF-486E-A0D8-5427998B7B37}">
      <dgm:prSet/>
      <dgm:spPr/>
      <dgm:t>
        <a:bodyPr/>
        <a:lstStyle/>
        <a:p>
          <a:endParaRPr lang="en-US"/>
        </a:p>
      </dgm:t>
    </dgm:pt>
    <dgm:pt modelId="{EDD264FE-D36B-4C6E-8FD5-73BF1D995234}">
      <dgm:prSet custT="1"/>
      <dgm:spPr>
        <a:noFill/>
        <a:ln>
          <a:noFill/>
        </a:ln>
      </dgm:spPr>
      <dgm:t>
        <a:bodyPr/>
        <a:lstStyle/>
        <a:p>
          <a:pPr>
            <a:defRPr b="1"/>
          </a:pPr>
          <a:r>
            <a:rPr lang="es-US" sz="4800" b="0" i="0" strike="noStrike" cap="none" spc="0" baseline="0">
              <a:solidFill>
                <a:srgbClr val="FFFFFF"/>
              </a:solidFill>
              <a:effectLst/>
              <a:latin typeface="Arial"/>
              <a:ea typeface="Arial"/>
              <a:cs typeface="Arial"/>
            </a:rPr>
            <a:t>Otoño de 2022</a:t>
          </a:r>
        </a:p>
      </dgm:t>
    </dgm:pt>
    <dgm:pt modelId="{2B063D99-41FF-4DA8-AE83-7D13701853CE}" type="parTrans" cxnId="{CA41C96F-45AA-4FBB-8DFF-CFD2A4313250}">
      <dgm:prSet/>
      <dgm:spPr/>
      <dgm:t>
        <a:bodyPr/>
        <a:lstStyle/>
        <a:p>
          <a:endParaRPr lang="en-US"/>
        </a:p>
      </dgm:t>
    </dgm:pt>
    <dgm:pt modelId="{04246938-7E3D-45A8-AEC9-704665871BBE}">
      <dgm:prSet custT="1"/>
      <dgm:spPr>
        <a:noFill/>
        <a:ln>
          <a:noFill/>
        </a:ln>
      </dgm:spPr>
      <dgm:t>
        <a:bodyPr/>
        <a:lstStyle/>
        <a:p>
          <a:r>
            <a:rPr lang="es-US" sz="3600" b="0" i="0" strike="noStrike" cap="none" spc="0" baseline="0">
              <a:solidFill>
                <a:srgbClr val="FFFFFF"/>
              </a:solidFill>
              <a:effectLst/>
              <a:latin typeface="Arial"/>
              <a:ea typeface="Arial"/>
              <a:cs typeface="Arial"/>
            </a:rPr>
            <a:t>Comienzan la investigación y la participación</a:t>
          </a:r>
          <a:endParaRPr lang="en-US" sz="3600">
            <a:solidFill>
              <a:schemeClr val="bg2"/>
            </a:solidFill>
          </a:endParaRPr>
        </a:p>
      </dgm:t>
    </dgm:pt>
    <dgm:pt modelId="{BD78FAFC-82B9-460E-B685-E31C0ED3CA7A}" type="sibTrans" cxnId="{CA41C96F-45AA-4FBB-8DFF-CFD2A4313250}">
      <dgm:prSet/>
      <dgm:spPr/>
      <dgm:t>
        <a:bodyPr/>
        <a:lstStyle/>
        <a:p>
          <a:endParaRPr lang="en-US"/>
        </a:p>
      </dgm:t>
    </dgm:pt>
    <dgm:pt modelId="{C3458F1C-BAF4-428B-94B2-31E47CEB3917}" type="sibTrans" cxnId="{9FAC7F1A-F5AF-486E-A0D8-5427998B7B37}">
      <dgm:prSet/>
      <dgm:spPr/>
      <dgm:t>
        <a:bodyPr/>
        <a:lstStyle/>
        <a:p>
          <a:endParaRPr lang="en-US"/>
        </a:p>
      </dgm:t>
    </dgm:pt>
    <dgm:pt modelId="{B9E0D31C-C9EF-46E7-93D8-9320432DDC8A}" type="parTrans" cxnId="{3AF48F2E-6CA8-4D33-9D26-F3FC7191F679}">
      <dgm:prSet/>
      <dgm:spPr/>
      <dgm:t>
        <a:bodyPr/>
        <a:lstStyle/>
        <a:p>
          <a:endParaRPr lang="en-US"/>
        </a:p>
      </dgm:t>
    </dgm:pt>
    <dgm:pt modelId="{1891FEFF-D9BD-4A69-963F-513930D66529}">
      <dgm:prSet custT="1"/>
      <dgm:spPr>
        <a:noFill/>
        <a:ln>
          <a:noFill/>
        </a:ln>
      </dgm:spPr>
      <dgm:t>
        <a:bodyPr/>
        <a:lstStyle/>
        <a:p>
          <a:pPr>
            <a:defRPr b="1"/>
          </a:pPr>
          <a:r>
            <a:rPr lang="es-US" sz="4800" b="1" i="0" strike="noStrike" cap="none" spc="0" baseline="0">
              <a:solidFill>
                <a:srgbClr val="FFFFFF"/>
              </a:solidFill>
              <a:effectLst/>
              <a:latin typeface="Arial"/>
              <a:ea typeface="Arial"/>
              <a:cs typeface="Arial"/>
            </a:rPr>
            <a:t>Invierno de 2023</a:t>
          </a:r>
        </a:p>
      </dgm:t>
    </dgm:pt>
    <dgm:pt modelId="{4AB11669-A20F-48DC-9076-52F402C10473}" type="parTrans" cxnId="{52DCAACA-66CA-48AF-A02C-1708EAC19259}">
      <dgm:prSet/>
      <dgm:spPr/>
      <dgm:t>
        <a:bodyPr/>
        <a:lstStyle/>
        <a:p>
          <a:endParaRPr lang="en-US"/>
        </a:p>
      </dgm:t>
    </dgm:pt>
    <dgm:pt modelId="{D49297DE-C429-4C8E-AF7B-CB0061199256}">
      <dgm:prSet custT="1"/>
      <dgm:spPr>
        <a:noFill/>
        <a:ln>
          <a:noFill/>
        </a:ln>
      </dgm:spPr>
      <dgm:t>
        <a:bodyPr/>
        <a:lstStyle/>
        <a:p>
          <a:r>
            <a:rPr lang="es-US" sz="3600" b="0" i="0" strike="noStrike" cap="none" spc="0" baseline="0">
              <a:solidFill>
                <a:srgbClr val="FFFFFF"/>
              </a:solidFill>
              <a:effectLst/>
              <a:latin typeface="Arial"/>
              <a:ea typeface="Arial"/>
              <a:cs typeface="Arial"/>
            </a:rPr>
            <a:t>Continúan la investigación y la participación; se comparten los hallazgos iniciales</a:t>
          </a:r>
          <a:endParaRPr lang="en-US" sz="3600">
            <a:solidFill>
              <a:schemeClr val="bg2"/>
            </a:solidFill>
          </a:endParaRPr>
        </a:p>
      </dgm:t>
    </dgm:pt>
    <dgm:pt modelId="{9DDFE48F-A9D8-4710-B95A-CFDAF2AB7EC0}" type="sibTrans" cxnId="{52DCAACA-66CA-48AF-A02C-1708EAC19259}">
      <dgm:prSet/>
      <dgm:spPr/>
      <dgm:t>
        <a:bodyPr/>
        <a:lstStyle/>
        <a:p>
          <a:endParaRPr lang="en-US"/>
        </a:p>
      </dgm:t>
    </dgm:pt>
    <dgm:pt modelId="{9FDB316E-BFE6-41E0-A5EB-86C705FA138B}" type="sibTrans" cxnId="{3AF48F2E-6CA8-4D33-9D26-F3FC7191F679}">
      <dgm:prSet/>
      <dgm:spPr/>
      <dgm:t>
        <a:bodyPr/>
        <a:lstStyle/>
        <a:p>
          <a:endParaRPr lang="en-US"/>
        </a:p>
      </dgm:t>
    </dgm:pt>
    <dgm:pt modelId="{D8A87D23-CBCF-4631-958B-9AC7C1C37E79}" type="parTrans" cxnId="{864CBBEA-A3BC-4EA3-9A9E-16AD97E994B2}">
      <dgm:prSet/>
      <dgm:spPr/>
      <dgm:t>
        <a:bodyPr/>
        <a:lstStyle/>
        <a:p>
          <a:endParaRPr lang="en-US"/>
        </a:p>
      </dgm:t>
    </dgm:pt>
    <dgm:pt modelId="{96E3E10B-15E4-4B6C-B6F0-8C49DCDA819A}">
      <dgm:prSet custT="1"/>
      <dgm:spPr>
        <a:noFill/>
        <a:ln>
          <a:noFill/>
        </a:ln>
      </dgm:spPr>
      <dgm:t>
        <a:bodyPr/>
        <a:lstStyle/>
        <a:p>
          <a:pPr>
            <a:defRPr b="1"/>
          </a:pPr>
          <a:r>
            <a:rPr lang="es-US" sz="5400" b="0" i="0" strike="noStrike" cap="none" spc="0" baseline="0">
              <a:solidFill>
                <a:srgbClr val="FFFFFF"/>
              </a:solidFill>
              <a:effectLst/>
              <a:latin typeface="Arial"/>
              <a:ea typeface="Arial"/>
              <a:cs typeface="Arial"/>
            </a:rPr>
            <a:t>Primavera de 2023</a:t>
          </a:r>
          <a:endParaRPr lang="en-US" sz="5400">
            <a:solidFill>
              <a:schemeClr val="bg2"/>
            </a:solidFill>
          </a:endParaRPr>
        </a:p>
      </dgm:t>
    </dgm:pt>
    <dgm:pt modelId="{9F4EB900-01F6-4685-BB76-0493867ED61D}" type="parTrans" cxnId="{7C2D8B77-699F-4439-935E-F546DA71798A}">
      <dgm:prSet/>
      <dgm:spPr/>
      <dgm:t>
        <a:bodyPr/>
        <a:lstStyle/>
        <a:p>
          <a:endParaRPr lang="en-US"/>
        </a:p>
      </dgm:t>
    </dgm:pt>
    <dgm:pt modelId="{DFB49866-9DF1-41D2-A446-1FF3918A34FC}">
      <dgm:prSet custT="1"/>
      <dgm:spPr>
        <a:noFill/>
        <a:ln>
          <a:noFill/>
        </a:ln>
      </dgm:spPr>
      <dgm:t>
        <a:bodyPr/>
        <a:lstStyle/>
        <a:p>
          <a:pPr rtl="0"/>
          <a:r>
            <a:rPr lang="es-US" sz="3600" b="0" i="0" strike="noStrike" cap="none" spc="0" baseline="0">
              <a:solidFill>
                <a:srgbClr val="FFFFFF"/>
              </a:solidFill>
              <a:effectLst/>
              <a:latin typeface="Arial"/>
              <a:ea typeface="Arial"/>
              <a:cs typeface="Arial"/>
            </a:rPr>
            <a:t>Se revisan los borradores de los estudios</a:t>
          </a:r>
          <a:endParaRPr lang="en-US" sz="3600">
            <a:solidFill>
              <a:schemeClr val="bg2"/>
            </a:solidFill>
          </a:endParaRPr>
        </a:p>
      </dgm:t>
    </dgm:pt>
    <dgm:pt modelId="{80D30116-8FBB-4DB2-B671-A9410E763B1C}" type="sibTrans" cxnId="{7C2D8B77-699F-4439-935E-F546DA71798A}">
      <dgm:prSet/>
      <dgm:spPr/>
      <dgm:t>
        <a:bodyPr/>
        <a:lstStyle/>
        <a:p>
          <a:endParaRPr lang="en-US"/>
        </a:p>
      </dgm:t>
    </dgm:pt>
    <dgm:pt modelId="{CE0A6993-A277-4EEF-AAB8-1FDB9407415D}" type="sibTrans" cxnId="{864CBBEA-A3BC-4EA3-9A9E-16AD97E994B2}">
      <dgm:prSet/>
      <dgm:spPr/>
      <dgm:t>
        <a:bodyPr/>
        <a:lstStyle/>
        <a:p>
          <a:endParaRPr lang="en-US"/>
        </a:p>
      </dgm:t>
    </dgm:pt>
    <dgm:pt modelId="{97EFD98D-770A-451D-A0BB-193E25842F9E}" type="parTrans" cxnId="{4450C628-3982-4E71-842C-D9B97B5450BB}">
      <dgm:prSet/>
      <dgm:spPr/>
      <dgm:t>
        <a:bodyPr/>
        <a:lstStyle/>
        <a:p>
          <a:endParaRPr lang="en-US"/>
        </a:p>
      </dgm:t>
    </dgm:pt>
    <dgm:pt modelId="{F4A0EB0E-62CD-4922-81E2-455B97D6E218}">
      <dgm:prSet custT="1"/>
      <dgm:spPr>
        <a:noFill/>
        <a:ln>
          <a:noFill/>
        </a:ln>
      </dgm:spPr>
      <dgm:t>
        <a:bodyPr/>
        <a:lstStyle/>
        <a:p>
          <a:pPr>
            <a:defRPr b="1"/>
          </a:pPr>
          <a:r>
            <a:rPr lang="es-US" sz="4800" b="0" i="0" strike="noStrike" cap="none" spc="0" baseline="0">
              <a:solidFill>
                <a:srgbClr val="FFFFFF"/>
              </a:solidFill>
              <a:effectLst/>
              <a:latin typeface="Arial"/>
              <a:ea typeface="Arial"/>
              <a:cs typeface="Arial"/>
            </a:rPr>
            <a:t>Verano de 2023</a:t>
          </a:r>
        </a:p>
      </dgm:t>
    </dgm:pt>
    <dgm:pt modelId="{14EA6B0D-8750-4941-9F76-A164D2298BDF}" type="parTrans" cxnId="{D073B932-12FB-4E8F-84FF-74E2BFC25B0E}">
      <dgm:prSet/>
      <dgm:spPr/>
      <dgm:t>
        <a:bodyPr/>
        <a:lstStyle/>
        <a:p>
          <a:endParaRPr lang="en-US"/>
        </a:p>
      </dgm:t>
    </dgm:pt>
    <dgm:pt modelId="{18735DFB-3CA1-4B9E-8FDC-C6BE03C93AC6}">
      <dgm:prSet custT="1"/>
      <dgm:spPr>
        <a:noFill/>
        <a:ln>
          <a:noFill/>
        </a:ln>
      </dgm:spPr>
      <dgm:t>
        <a:bodyPr/>
        <a:lstStyle/>
        <a:p>
          <a:r>
            <a:rPr lang="es-US" sz="3600" b="0" i="0" strike="noStrike" cap="none" spc="0" baseline="0">
              <a:solidFill>
                <a:srgbClr val="FFFFFF"/>
              </a:solidFill>
              <a:effectLst/>
              <a:latin typeface="Arial"/>
              <a:ea typeface="Arial"/>
              <a:cs typeface="Arial"/>
            </a:rPr>
            <a:t>Finalización de estudios económicos, inmobiliarios y operativos</a:t>
          </a:r>
        </a:p>
      </dgm:t>
    </dgm:pt>
    <dgm:pt modelId="{2ED2A8B4-5925-4CBE-8001-691DAA20DF8F}" type="sibTrans" cxnId="{D073B932-12FB-4E8F-84FF-74E2BFC25B0E}">
      <dgm:prSet/>
      <dgm:spPr/>
      <dgm:t>
        <a:bodyPr/>
        <a:lstStyle/>
        <a:p>
          <a:endParaRPr lang="en-US"/>
        </a:p>
      </dgm:t>
    </dgm:pt>
    <dgm:pt modelId="{4B86B722-12DE-44C4-9EF3-B981A378644E}" type="sibTrans" cxnId="{4450C628-3982-4E71-842C-D9B97B5450BB}">
      <dgm:prSet/>
      <dgm:spPr/>
      <dgm:t>
        <a:bodyPr/>
        <a:lstStyle/>
        <a:p>
          <a:endParaRPr lang="en-US"/>
        </a:p>
      </dgm:t>
    </dgm:pt>
    <dgm:pt modelId="{6C98513F-B63F-48C4-A7EA-738999930AAE}" type="pres">
      <dgm:prSet presAssocID="{2A242973-4B52-4580-B7FD-28F61914C486}" presName="root" presStyleCnt="0">
        <dgm:presLayoutVars>
          <dgm:chMax/>
          <dgm:chPref/>
          <dgm:animLvl val="lvl"/>
        </dgm:presLayoutVars>
      </dgm:prSet>
      <dgm:spPr/>
      <dgm:t>
        <a:bodyPr/>
        <a:lstStyle/>
        <a:p>
          <a:endParaRPr/>
        </a:p>
      </dgm:t>
    </dgm:pt>
    <dgm:pt modelId="{C2FB06FE-6E35-423A-B550-4ABB37A4D955}" type="pres">
      <dgm:prSet presAssocID="{2A242973-4B52-4580-B7FD-28F61914C486}"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t>
        <a:bodyPr/>
        <a:lstStyle/>
        <a:p>
          <a:endParaRPr/>
        </a:p>
      </dgm:t>
    </dgm:pt>
    <dgm:pt modelId="{A8BC6C38-FAAD-4105-A9A4-CAC9E4F4416F}" type="pres">
      <dgm:prSet presAssocID="{2A242973-4B52-4580-B7FD-28F61914C486}" presName="nodes" presStyleCnt="0">
        <dgm:presLayoutVars>
          <dgm:chMax/>
          <dgm:chPref/>
          <dgm:animLvl val="lvl"/>
        </dgm:presLayoutVars>
      </dgm:prSet>
      <dgm:spPr/>
      <dgm:t>
        <a:bodyPr/>
        <a:lstStyle/>
        <a:p>
          <a:endParaRPr/>
        </a:p>
      </dgm:t>
    </dgm:pt>
    <dgm:pt modelId="{003B85CA-45B2-4D1C-B9BE-370963B06B91}" type="pres">
      <dgm:prSet presAssocID="{EDD264FE-D36B-4C6E-8FD5-73BF1D995234}" presName="composite" presStyleCnt="0"/>
      <dgm:spPr/>
      <dgm:t>
        <a:bodyPr/>
        <a:lstStyle/>
        <a:p>
          <a:endParaRPr/>
        </a:p>
      </dgm:t>
    </dgm:pt>
    <dgm:pt modelId="{F27A9AB8-6C1A-493B-B729-A3DD4DED3EC2}" type="pres">
      <dgm:prSet presAssocID="{EDD264FE-D36B-4C6E-8FD5-73BF1D995234}"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753B559E-1655-422B-AD88-7D0E3008EB01}" type="pres">
      <dgm:prSet presAssocID="{EDD264FE-D36B-4C6E-8FD5-73BF1D995234}" presName="DropPinPlaceHolder" presStyleCnt="0"/>
      <dgm:spPr/>
      <dgm:t>
        <a:bodyPr/>
        <a:lstStyle/>
        <a:p>
          <a:endParaRPr/>
        </a:p>
      </dgm:t>
    </dgm:pt>
    <dgm:pt modelId="{965FEA32-2FCE-45DC-A666-D16E3BF0036E}" type="pres">
      <dgm:prSet presAssocID="{EDD264FE-D36B-4C6E-8FD5-73BF1D995234}" presName="DropPin" presStyleLbl="alignNode1" presStyleIdx="0" presStyleCnt="4"/>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endParaRPr/>
        </a:p>
      </dgm:t>
    </dgm:pt>
    <dgm:pt modelId="{C17B7A55-9F7E-47BC-9340-246B037D0C49}" type="pres">
      <dgm:prSet presAssocID="{EDD264FE-D36B-4C6E-8FD5-73BF1D995234}" presName="Ellipse" presStyleLbl="fgAcc1" presStyleIdx="1" presStyleCnt="5"/>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E08D367A-48AB-4169-94DF-93B716AA0C80}" type="pres">
      <dgm:prSet presAssocID="{EDD264FE-D36B-4C6E-8FD5-73BF1D995234}" presName="L2TextContainer" presStyleLbl="revTx" presStyleIdx="0" presStyleCnt="8">
        <dgm:presLayoutVars>
          <dgm:bulletEnabled val="1"/>
        </dgm:presLayoutVars>
      </dgm:prSet>
      <dgm:spPr/>
      <dgm:t>
        <a:bodyPr/>
        <a:lstStyle/>
        <a:p>
          <a:endParaRPr/>
        </a:p>
      </dgm:t>
    </dgm:pt>
    <dgm:pt modelId="{41C24F6B-D226-4C1F-9415-376A5174BACE}" type="pres">
      <dgm:prSet presAssocID="{EDD264FE-D36B-4C6E-8FD5-73BF1D995234}" presName="L1TextContainer" presStyleLbl="revTx" presStyleIdx="1" presStyleCnt="8">
        <dgm:presLayoutVars>
          <dgm:chMax val="1"/>
          <dgm:chPref val="1"/>
          <dgm:bulletEnabled val="1"/>
        </dgm:presLayoutVars>
      </dgm:prSet>
      <dgm:spPr/>
      <dgm:t>
        <a:bodyPr/>
        <a:lstStyle/>
        <a:p>
          <a:endParaRPr/>
        </a:p>
      </dgm:t>
    </dgm:pt>
    <dgm:pt modelId="{ADD56B83-FA00-4469-838D-72CB141CB6D0}" type="pres">
      <dgm:prSet presAssocID="{EDD264FE-D36B-4C6E-8FD5-73BF1D995234}" presName="ConnectLine" presStyleLbl="sibTrans1D1" presStyleIdx="0" presStyleCnt="4"/>
      <dgm:spPr>
        <a:noFill/>
        <a:ln w="12700" cap="flat" cmpd="sng" algn="ctr">
          <a:solidFill>
            <a:schemeClr val="accent2">
              <a:hueOff val="0"/>
              <a:satOff val="0"/>
              <a:lumOff val="0"/>
              <a:alphaOff val="0"/>
            </a:schemeClr>
          </a:solidFill>
          <a:prstDash val="dash"/>
          <a:miter lim="800000"/>
        </a:ln>
      </dgm:spPr>
      <dgm:t>
        <a:bodyPr/>
        <a:lstStyle/>
        <a:p>
          <a:endParaRPr/>
        </a:p>
      </dgm:t>
    </dgm:pt>
    <dgm:pt modelId="{471FD9F5-D689-42BB-89A6-26BE8421EAE6}" type="pres">
      <dgm:prSet presAssocID="{EDD264FE-D36B-4C6E-8FD5-73BF1D995234}" presName="EmptyPlaceHolder" presStyleCnt="0"/>
      <dgm:spPr/>
      <dgm:t>
        <a:bodyPr/>
        <a:lstStyle/>
        <a:p>
          <a:endParaRPr/>
        </a:p>
      </dgm:t>
    </dgm:pt>
    <dgm:pt modelId="{6AFECD4D-902D-45F1-B1CF-2752872F791A}" type="pres">
      <dgm:prSet presAssocID="{C3458F1C-BAF4-428B-94B2-31E47CEB3917}" presName="spaceBetweenRectangles" presStyleCnt="0"/>
      <dgm:spPr/>
      <dgm:t>
        <a:bodyPr/>
        <a:lstStyle/>
        <a:p>
          <a:endParaRPr/>
        </a:p>
      </dgm:t>
    </dgm:pt>
    <dgm:pt modelId="{CD4AF749-02D7-4541-A634-52DAA9DEC6A5}" type="pres">
      <dgm:prSet presAssocID="{1891FEFF-D9BD-4A69-963F-513930D66529}" presName="composite" presStyleCnt="0"/>
      <dgm:spPr/>
      <dgm:t>
        <a:bodyPr/>
        <a:lstStyle/>
        <a:p>
          <a:endParaRPr/>
        </a:p>
      </dgm:t>
    </dgm:pt>
    <dgm:pt modelId="{728522B0-1590-4B55-BB3D-5566154AE84B}" type="pres">
      <dgm:prSet presAssocID="{1891FEFF-D9BD-4A69-963F-513930D66529}" presName="ConnectorPoint" presStyleLbl="lnNode1" presStyleIdx="1" presStyleCnt="4"/>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6AB79174-9444-4061-9E2F-FD8FF76D9E8D}" type="pres">
      <dgm:prSet presAssocID="{1891FEFF-D9BD-4A69-963F-513930D66529}" presName="DropPinPlaceHolder" presStyleCnt="0"/>
      <dgm:spPr/>
      <dgm:t>
        <a:bodyPr/>
        <a:lstStyle/>
        <a:p>
          <a:endParaRPr/>
        </a:p>
      </dgm:t>
    </dgm:pt>
    <dgm:pt modelId="{D2542312-FACB-4C96-A593-426053CFEC8D}" type="pres">
      <dgm:prSet presAssocID="{1891FEFF-D9BD-4A69-963F-513930D66529}" presName="DropPin" presStyleLbl="alignNode1" presStyleIdx="1" presStyleCnt="4"/>
      <dgm:spPr>
        <a:solidFill>
          <a:schemeClr val="accent2">
            <a:hueOff val="2457109"/>
            <a:satOff val="-4418"/>
            <a:lumOff val="196"/>
            <a:alphaOff val="0"/>
          </a:schemeClr>
        </a:solidFill>
        <a:ln w="12700" cap="flat" cmpd="sng" algn="ctr">
          <a:solidFill>
            <a:schemeClr val="accent2">
              <a:hueOff val="2457109"/>
              <a:satOff val="-4418"/>
              <a:lumOff val="196"/>
              <a:alphaOff val="0"/>
            </a:schemeClr>
          </a:solidFill>
          <a:prstDash val="solid"/>
          <a:miter lim="800000"/>
        </a:ln>
      </dgm:spPr>
      <dgm:t>
        <a:bodyPr/>
        <a:lstStyle/>
        <a:p>
          <a:endParaRPr/>
        </a:p>
      </dgm:t>
    </dgm:pt>
    <dgm:pt modelId="{2E8B2E72-892D-4F1D-9EB6-6EEADD81B26F}" type="pres">
      <dgm:prSet presAssocID="{1891FEFF-D9BD-4A69-963F-513930D66529}" presName="Ellipse" presStyleLbl="fgAcc1" presStyleIdx="2" presStyleCnt="5"/>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0EB4B28F-C14B-4E0D-9C56-3466C6B4FA5B}" type="pres">
      <dgm:prSet presAssocID="{1891FEFF-D9BD-4A69-963F-513930D66529}" presName="L2TextContainer" presStyleLbl="revTx" presStyleIdx="2" presStyleCnt="8">
        <dgm:presLayoutVars>
          <dgm:bulletEnabled val="1"/>
        </dgm:presLayoutVars>
      </dgm:prSet>
      <dgm:spPr/>
      <dgm:t>
        <a:bodyPr/>
        <a:lstStyle/>
        <a:p>
          <a:endParaRPr/>
        </a:p>
      </dgm:t>
    </dgm:pt>
    <dgm:pt modelId="{47A48F01-6D45-4262-B12B-CC0730B9BA86}" type="pres">
      <dgm:prSet presAssocID="{1891FEFF-D9BD-4A69-963F-513930D66529}" presName="L1TextContainer" presStyleLbl="revTx" presStyleIdx="3" presStyleCnt="8">
        <dgm:presLayoutVars>
          <dgm:chMax val="1"/>
          <dgm:chPref val="1"/>
          <dgm:bulletEnabled val="1"/>
        </dgm:presLayoutVars>
      </dgm:prSet>
      <dgm:spPr/>
      <dgm:t>
        <a:bodyPr/>
        <a:lstStyle/>
        <a:p>
          <a:endParaRPr/>
        </a:p>
      </dgm:t>
    </dgm:pt>
    <dgm:pt modelId="{D6A5DB67-B06F-4927-AAA2-D0F920C7773B}" type="pres">
      <dgm:prSet presAssocID="{1891FEFF-D9BD-4A69-963F-513930D66529}" presName="ConnectLine" presStyleLbl="sibTrans1D1" presStyleIdx="1" presStyleCnt="4"/>
      <dgm:spPr>
        <a:noFill/>
        <a:ln w="12700" cap="flat" cmpd="sng" algn="ctr">
          <a:solidFill>
            <a:schemeClr val="accent2">
              <a:hueOff val="2457109"/>
              <a:satOff val="-4418"/>
              <a:lumOff val="196"/>
              <a:alphaOff val="0"/>
            </a:schemeClr>
          </a:solidFill>
          <a:prstDash val="dash"/>
          <a:miter lim="800000"/>
        </a:ln>
      </dgm:spPr>
      <dgm:t>
        <a:bodyPr/>
        <a:lstStyle/>
        <a:p>
          <a:endParaRPr/>
        </a:p>
      </dgm:t>
    </dgm:pt>
    <dgm:pt modelId="{6D5ADA00-448A-4925-A846-E9BEB219C3A5}" type="pres">
      <dgm:prSet presAssocID="{1891FEFF-D9BD-4A69-963F-513930D66529}" presName="EmptyPlaceHolder" presStyleCnt="0"/>
      <dgm:spPr/>
      <dgm:t>
        <a:bodyPr/>
        <a:lstStyle/>
        <a:p>
          <a:endParaRPr/>
        </a:p>
      </dgm:t>
    </dgm:pt>
    <dgm:pt modelId="{261600A9-184E-4A04-B4E5-33B347862750}" type="pres">
      <dgm:prSet presAssocID="{9FDB316E-BFE6-41E0-A5EB-86C705FA138B}" presName="spaceBetweenRectangles" presStyleCnt="0"/>
      <dgm:spPr/>
      <dgm:t>
        <a:bodyPr/>
        <a:lstStyle/>
        <a:p>
          <a:endParaRPr/>
        </a:p>
      </dgm:t>
    </dgm:pt>
    <dgm:pt modelId="{23F9A392-9EC4-48BC-87CA-36C10BD1BCFB}" type="pres">
      <dgm:prSet presAssocID="{96E3E10B-15E4-4B6C-B6F0-8C49DCDA819A}" presName="composite" presStyleCnt="0"/>
      <dgm:spPr/>
      <dgm:t>
        <a:bodyPr/>
        <a:lstStyle/>
        <a:p>
          <a:endParaRPr/>
        </a:p>
      </dgm:t>
    </dgm:pt>
    <dgm:pt modelId="{720EE834-5BEE-40C1-A711-00E324389B26}" type="pres">
      <dgm:prSet presAssocID="{96E3E10B-15E4-4B6C-B6F0-8C49DCDA819A}" presName="ConnectorPoint" presStyleLbl="lnNode1" presStyleIdx="2" presStyleCnt="4"/>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A880B1FC-D311-4409-88B6-A63B257C99FD}" type="pres">
      <dgm:prSet presAssocID="{96E3E10B-15E4-4B6C-B6F0-8C49DCDA819A}" presName="DropPinPlaceHolder" presStyleCnt="0"/>
      <dgm:spPr/>
      <dgm:t>
        <a:bodyPr/>
        <a:lstStyle/>
        <a:p>
          <a:endParaRPr/>
        </a:p>
      </dgm:t>
    </dgm:pt>
    <dgm:pt modelId="{3E85FDF4-4DB1-4DC2-A3A3-B97485EA2D92}" type="pres">
      <dgm:prSet presAssocID="{96E3E10B-15E4-4B6C-B6F0-8C49DCDA819A}" presName="DropPin" presStyleLbl="alignNode1" presStyleIdx="2" presStyleCnt="4"/>
      <dgm:spPr>
        <a:solidFill>
          <a:schemeClr val="accent2">
            <a:hueOff val="4914219"/>
            <a:satOff val="-8837"/>
            <a:lumOff val="392"/>
            <a:alphaOff val="0"/>
          </a:schemeClr>
        </a:solidFill>
        <a:ln w="12700" cap="flat" cmpd="sng" algn="ctr">
          <a:solidFill>
            <a:schemeClr val="accent2">
              <a:hueOff val="4914219"/>
              <a:satOff val="-8837"/>
              <a:lumOff val="392"/>
              <a:alphaOff val="0"/>
            </a:schemeClr>
          </a:solidFill>
          <a:prstDash val="solid"/>
          <a:miter lim="800000"/>
        </a:ln>
      </dgm:spPr>
      <dgm:t>
        <a:bodyPr/>
        <a:lstStyle/>
        <a:p>
          <a:endParaRPr/>
        </a:p>
      </dgm:t>
    </dgm:pt>
    <dgm:pt modelId="{884CD5C2-87E7-4911-BA13-749F79A65015}" type="pres">
      <dgm:prSet presAssocID="{96E3E10B-15E4-4B6C-B6F0-8C49DCDA819A}" presName="Ellipse" presStyleLbl="fgAcc1" presStyleIdx="3" presStyleCnt="5"/>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4140A0BC-EC2B-4EE2-BC2A-AF7E51503AA9}" type="pres">
      <dgm:prSet presAssocID="{96E3E10B-15E4-4B6C-B6F0-8C49DCDA819A}" presName="L2TextContainer" presStyleLbl="revTx" presStyleIdx="4" presStyleCnt="8">
        <dgm:presLayoutVars>
          <dgm:bulletEnabled val="1"/>
        </dgm:presLayoutVars>
      </dgm:prSet>
      <dgm:spPr/>
      <dgm:t>
        <a:bodyPr/>
        <a:lstStyle/>
        <a:p>
          <a:endParaRPr/>
        </a:p>
      </dgm:t>
    </dgm:pt>
    <dgm:pt modelId="{1B9AC218-1088-4CBC-941C-3AFBB0C185FE}" type="pres">
      <dgm:prSet presAssocID="{96E3E10B-15E4-4B6C-B6F0-8C49DCDA819A}" presName="L1TextContainer" presStyleLbl="revTx" presStyleIdx="5" presStyleCnt="8">
        <dgm:presLayoutVars>
          <dgm:chMax val="1"/>
          <dgm:chPref val="1"/>
          <dgm:bulletEnabled val="1"/>
        </dgm:presLayoutVars>
      </dgm:prSet>
      <dgm:spPr/>
      <dgm:t>
        <a:bodyPr/>
        <a:lstStyle/>
        <a:p>
          <a:endParaRPr/>
        </a:p>
      </dgm:t>
    </dgm:pt>
    <dgm:pt modelId="{DB38BAF5-601C-45F2-BCA5-561645DD918D}" type="pres">
      <dgm:prSet presAssocID="{96E3E10B-15E4-4B6C-B6F0-8C49DCDA819A}" presName="ConnectLine" presStyleLbl="sibTrans1D1" presStyleIdx="2" presStyleCnt="4"/>
      <dgm:spPr>
        <a:noFill/>
        <a:ln w="12700" cap="flat" cmpd="sng" algn="ctr">
          <a:solidFill>
            <a:schemeClr val="accent2">
              <a:hueOff val="2457109"/>
              <a:satOff val="-4418"/>
              <a:lumOff val="196"/>
              <a:alphaOff val="0"/>
            </a:schemeClr>
          </a:solidFill>
          <a:prstDash val="dash"/>
          <a:miter lim="800000"/>
        </a:ln>
      </dgm:spPr>
      <dgm:t>
        <a:bodyPr/>
        <a:lstStyle/>
        <a:p>
          <a:endParaRPr/>
        </a:p>
      </dgm:t>
    </dgm:pt>
    <dgm:pt modelId="{AB8861A1-6019-455A-A146-77703B8F09BA}" type="pres">
      <dgm:prSet presAssocID="{96E3E10B-15E4-4B6C-B6F0-8C49DCDA819A}" presName="EmptyPlaceHolder" presStyleCnt="0"/>
      <dgm:spPr/>
      <dgm:t>
        <a:bodyPr/>
        <a:lstStyle/>
        <a:p>
          <a:endParaRPr/>
        </a:p>
      </dgm:t>
    </dgm:pt>
    <dgm:pt modelId="{090A36ED-86A5-45B8-8181-0B6EDC1D4B33}" type="pres">
      <dgm:prSet presAssocID="{CE0A6993-A277-4EEF-AAB8-1FDB9407415D}" presName="spaceBetweenRectangles" presStyleCnt="0"/>
      <dgm:spPr/>
      <dgm:t>
        <a:bodyPr/>
        <a:lstStyle/>
        <a:p>
          <a:endParaRPr/>
        </a:p>
      </dgm:t>
    </dgm:pt>
    <dgm:pt modelId="{C9F1B9FA-8D27-4ECF-BC69-36AA54F39A90}" type="pres">
      <dgm:prSet presAssocID="{F4A0EB0E-62CD-4922-81E2-455B97D6E218}" presName="composite" presStyleCnt="0"/>
      <dgm:spPr/>
      <dgm:t>
        <a:bodyPr/>
        <a:lstStyle/>
        <a:p>
          <a:endParaRPr/>
        </a:p>
      </dgm:t>
    </dgm:pt>
    <dgm:pt modelId="{0CA15814-E999-4821-88E7-627DA158CBD7}" type="pres">
      <dgm:prSet presAssocID="{F4A0EB0E-62CD-4922-81E2-455B97D6E218}" presName="ConnectorPoint" presStyleLbl="lnNode1" presStyleIdx="3" presStyleCnt="4"/>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C86BE4F5-A0CF-4489-9AB8-D613BBD584B4}" type="pres">
      <dgm:prSet presAssocID="{F4A0EB0E-62CD-4922-81E2-455B97D6E218}" presName="DropPinPlaceHolder" presStyleCnt="0"/>
      <dgm:spPr/>
      <dgm:t>
        <a:bodyPr/>
        <a:lstStyle/>
        <a:p>
          <a:endParaRPr/>
        </a:p>
      </dgm:t>
    </dgm:pt>
    <dgm:pt modelId="{191385A7-95D7-4AC5-B30D-E903427E5428}" type="pres">
      <dgm:prSet presAssocID="{F4A0EB0E-62CD-4922-81E2-455B97D6E218}" presName="DropPin" presStyleLbl="alignNode1" presStyleIdx="3" presStyleCnt="4"/>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t>
        <a:bodyPr/>
        <a:lstStyle/>
        <a:p>
          <a:endParaRPr/>
        </a:p>
      </dgm:t>
    </dgm:pt>
    <dgm:pt modelId="{3FDF9C03-C270-4682-9658-5BD8E06BEBFF}" type="pres">
      <dgm:prSet presAssocID="{F4A0EB0E-62CD-4922-81E2-455B97D6E218}" presName="Ellipse" presStyleLbl="fgAcc1" presStyleIdx="4" presStyleCnt="5"/>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182209BA-E3A8-4A91-8F70-E1BBAF885929}" type="pres">
      <dgm:prSet presAssocID="{F4A0EB0E-62CD-4922-81E2-455B97D6E218}" presName="L2TextContainer" presStyleLbl="revTx" presStyleIdx="6" presStyleCnt="8">
        <dgm:presLayoutVars>
          <dgm:bulletEnabled val="1"/>
        </dgm:presLayoutVars>
      </dgm:prSet>
      <dgm:spPr/>
      <dgm:t>
        <a:bodyPr/>
        <a:lstStyle/>
        <a:p>
          <a:endParaRPr/>
        </a:p>
      </dgm:t>
    </dgm:pt>
    <dgm:pt modelId="{7E334A68-E003-4510-ABA3-805E7ED648CC}" type="pres">
      <dgm:prSet presAssocID="{F4A0EB0E-62CD-4922-81E2-455B97D6E218}" presName="L1TextContainer" presStyleLbl="revTx" presStyleIdx="7" presStyleCnt="8">
        <dgm:presLayoutVars>
          <dgm:chMax val="1"/>
          <dgm:chPref val="1"/>
          <dgm:bulletEnabled val="1"/>
        </dgm:presLayoutVars>
      </dgm:prSet>
      <dgm:spPr/>
      <dgm:t>
        <a:bodyPr/>
        <a:lstStyle/>
        <a:p>
          <a:endParaRPr/>
        </a:p>
      </dgm:t>
    </dgm:pt>
    <dgm:pt modelId="{CC1907B5-AD12-4B89-9455-4BACABBDDC94}" type="pres">
      <dgm:prSet presAssocID="{F4A0EB0E-62CD-4922-81E2-455B97D6E218}" presName="ConnectLine" presStyleLbl="sibTrans1D1" presStyleIdx="3" presStyleCnt="4"/>
      <dgm:spPr>
        <a:noFill/>
        <a:ln w="12700" cap="flat" cmpd="sng" algn="ctr">
          <a:solidFill>
            <a:schemeClr val="accent2">
              <a:hueOff val="4914219"/>
              <a:satOff val="-8837"/>
              <a:lumOff val="392"/>
              <a:alphaOff val="0"/>
            </a:schemeClr>
          </a:solidFill>
          <a:prstDash val="dash"/>
          <a:miter lim="800000"/>
        </a:ln>
      </dgm:spPr>
      <dgm:t>
        <a:bodyPr/>
        <a:lstStyle/>
        <a:p>
          <a:endParaRPr/>
        </a:p>
      </dgm:t>
    </dgm:pt>
    <dgm:pt modelId="{7FDD29BF-C4A6-4B0A-9AF5-982B25245450}" type="pres">
      <dgm:prSet presAssocID="{F4A0EB0E-62CD-4922-81E2-455B97D6E218}" presName="EmptyPlaceHolder" presStyleCnt="0"/>
      <dgm:spPr/>
      <dgm:t>
        <a:bodyPr/>
        <a:lstStyle/>
        <a:p>
          <a:endParaRPr/>
        </a:p>
      </dgm:t>
    </dgm:pt>
  </dgm:ptLst>
  <dgm:cxnLst>
    <dgm:cxn modelId="{7C2D8B77-699F-4439-935E-F546DA71798A}" srcId="{96E3E10B-15E4-4B6C-B6F0-8C49DCDA819A}" destId="{DFB49866-9DF1-41D2-A446-1FF3918A34FC}" srcOrd="0" destOrd="0" parTransId="{9F4EB900-01F6-4685-BB76-0493867ED61D}" sibTransId="{80D30116-8FBB-4DB2-B671-A9410E763B1C}"/>
    <dgm:cxn modelId="{CA41C96F-45AA-4FBB-8DFF-CFD2A4313250}" srcId="{EDD264FE-D36B-4C6E-8FD5-73BF1D995234}" destId="{04246938-7E3D-45A8-AEC9-704665871BBE}" srcOrd="0" destOrd="0" parTransId="{2B063D99-41FF-4DA8-AE83-7D13701853CE}" sibTransId="{BD78FAFC-82B9-460E-B685-E31C0ED3CA7A}"/>
    <dgm:cxn modelId="{52DCAACA-66CA-48AF-A02C-1708EAC19259}" srcId="{1891FEFF-D9BD-4A69-963F-513930D66529}" destId="{D49297DE-C429-4C8E-AF7B-CB0061199256}" srcOrd="0" destOrd="0" parTransId="{4AB11669-A20F-48DC-9076-52F402C10473}" sibTransId="{9DDFE48F-A9D8-4710-B95A-CFDAF2AB7EC0}"/>
    <dgm:cxn modelId="{3177564B-A480-40D0-9E00-C09A89E847A2}" type="presOf" srcId="{EDD264FE-D36B-4C6E-8FD5-73BF1D995234}" destId="{41C24F6B-D226-4C1F-9415-376A5174BACE}" srcOrd="0" destOrd="0" presId="urn:microsoft.com/office/officeart/2017/3/layout/DropPinTimeline"/>
    <dgm:cxn modelId="{71032AA7-F89A-4E7E-8A9A-198950ABC4F6}" type="presOf" srcId="{1891FEFF-D9BD-4A69-963F-513930D66529}" destId="{47A48F01-6D45-4262-B12B-CC0730B9BA86}" srcOrd="0" destOrd="0" presId="urn:microsoft.com/office/officeart/2017/3/layout/DropPinTimeline"/>
    <dgm:cxn modelId="{864CBBEA-A3BC-4EA3-9A9E-16AD97E994B2}" srcId="{2A242973-4B52-4580-B7FD-28F61914C486}" destId="{96E3E10B-15E4-4B6C-B6F0-8C49DCDA819A}" srcOrd="2" destOrd="0" parTransId="{D8A87D23-CBCF-4631-958B-9AC7C1C37E79}" sibTransId="{CE0A6993-A277-4EEF-AAB8-1FDB9407415D}"/>
    <dgm:cxn modelId="{751D573B-737F-40C0-9222-5B0820D827EF}" type="presOf" srcId="{2A242973-4B52-4580-B7FD-28F61914C486}" destId="{6C98513F-B63F-48C4-A7EA-738999930AAE}" srcOrd="0" destOrd="0" presId="urn:microsoft.com/office/officeart/2017/3/layout/DropPinTimeline"/>
    <dgm:cxn modelId="{4450C628-3982-4E71-842C-D9B97B5450BB}" srcId="{2A242973-4B52-4580-B7FD-28F61914C486}" destId="{F4A0EB0E-62CD-4922-81E2-455B97D6E218}" srcOrd="3" destOrd="0" parTransId="{97EFD98D-770A-451D-A0BB-193E25842F9E}" sibTransId="{4B86B722-12DE-44C4-9EF3-B981A378644E}"/>
    <dgm:cxn modelId="{5A83C6F4-B2C6-4C09-8520-0B58A199CAF8}" type="presOf" srcId="{DFB49866-9DF1-41D2-A446-1FF3918A34FC}" destId="{4140A0BC-EC2B-4EE2-BC2A-AF7E51503AA9}" srcOrd="0" destOrd="0" presId="urn:microsoft.com/office/officeart/2017/3/layout/DropPinTimeline"/>
    <dgm:cxn modelId="{919AFE74-8FA9-46AF-A1A0-AB42BCD20558}" type="presOf" srcId="{D49297DE-C429-4C8E-AF7B-CB0061199256}" destId="{0EB4B28F-C14B-4E0D-9C56-3466C6B4FA5B}" srcOrd="0" destOrd="0" presId="urn:microsoft.com/office/officeart/2017/3/layout/DropPinTimeline"/>
    <dgm:cxn modelId="{9FAC7F1A-F5AF-486E-A0D8-5427998B7B37}" srcId="{2A242973-4B52-4580-B7FD-28F61914C486}" destId="{EDD264FE-D36B-4C6E-8FD5-73BF1D995234}" srcOrd="0" destOrd="0" parTransId="{689BECE4-4F1A-49AC-B613-FC24558054D2}" sibTransId="{C3458F1C-BAF4-428B-94B2-31E47CEB3917}"/>
    <dgm:cxn modelId="{6E196828-8F25-456B-9245-310FCD2B660E}" type="presOf" srcId="{04246938-7E3D-45A8-AEC9-704665871BBE}" destId="{E08D367A-48AB-4169-94DF-93B716AA0C80}" srcOrd="0" destOrd="0" presId="urn:microsoft.com/office/officeart/2017/3/layout/DropPinTimeline"/>
    <dgm:cxn modelId="{D073B932-12FB-4E8F-84FF-74E2BFC25B0E}" srcId="{F4A0EB0E-62CD-4922-81E2-455B97D6E218}" destId="{18735DFB-3CA1-4B9E-8FDC-C6BE03C93AC6}" srcOrd="0" destOrd="0" parTransId="{14EA6B0D-8750-4941-9F76-A164D2298BDF}" sibTransId="{2ED2A8B4-5925-4CBE-8001-691DAA20DF8F}"/>
    <dgm:cxn modelId="{59A2C4A4-B0A0-433C-AE64-565653A66E01}" type="presOf" srcId="{18735DFB-3CA1-4B9E-8FDC-C6BE03C93AC6}" destId="{182209BA-E3A8-4A91-8F70-E1BBAF885929}" srcOrd="0" destOrd="0" presId="urn:microsoft.com/office/officeart/2017/3/layout/DropPinTimeline"/>
    <dgm:cxn modelId="{BED57030-7B9E-4F5E-AB18-9D22EEB9CA33}" type="presOf" srcId="{96E3E10B-15E4-4B6C-B6F0-8C49DCDA819A}" destId="{1B9AC218-1088-4CBC-941C-3AFBB0C185FE}" srcOrd="0" destOrd="0" presId="urn:microsoft.com/office/officeart/2017/3/layout/DropPinTimeline"/>
    <dgm:cxn modelId="{CACA88CD-5DF2-4300-B585-BEE076B11713}" type="presOf" srcId="{F4A0EB0E-62CD-4922-81E2-455B97D6E218}" destId="{7E334A68-E003-4510-ABA3-805E7ED648CC}" srcOrd="0" destOrd="0" presId="urn:microsoft.com/office/officeart/2017/3/layout/DropPinTimeline"/>
    <dgm:cxn modelId="{3AF48F2E-6CA8-4D33-9D26-F3FC7191F679}" srcId="{2A242973-4B52-4580-B7FD-28F61914C486}" destId="{1891FEFF-D9BD-4A69-963F-513930D66529}" srcOrd="1" destOrd="0" parTransId="{B9E0D31C-C9EF-46E7-93D8-9320432DDC8A}" sibTransId="{9FDB316E-BFE6-41E0-A5EB-86C705FA138B}"/>
    <dgm:cxn modelId="{F4FF375C-0C0F-40A3-AF8E-59F4EBFD2C7F}" type="presParOf" srcId="{6C98513F-B63F-48C4-A7EA-738999930AAE}" destId="{C2FB06FE-6E35-423A-B550-4ABB37A4D955}" srcOrd="0" destOrd="0" presId="urn:microsoft.com/office/officeart/2017/3/layout/DropPinTimeline"/>
    <dgm:cxn modelId="{7933AB0C-7714-41CB-A6EC-D2B82757369A}" type="presParOf" srcId="{6C98513F-B63F-48C4-A7EA-738999930AAE}" destId="{A8BC6C38-FAAD-4105-A9A4-CAC9E4F4416F}" srcOrd="1" destOrd="0" presId="urn:microsoft.com/office/officeart/2017/3/layout/DropPinTimeline"/>
    <dgm:cxn modelId="{911955D3-5D78-47DA-8C2E-60D330C76C1B}" type="presParOf" srcId="{A8BC6C38-FAAD-4105-A9A4-CAC9E4F4416F}" destId="{003B85CA-45B2-4D1C-B9BE-370963B06B91}" srcOrd="0" destOrd="0" presId="urn:microsoft.com/office/officeart/2017/3/layout/DropPinTimeline"/>
    <dgm:cxn modelId="{9609F35E-48E1-499B-9D47-8EE8850028BA}" type="presParOf" srcId="{003B85CA-45B2-4D1C-B9BE-370963B06B91}" destId="{F27A9AB8-6C1A-493B-B729-A3DD4DED3EC2}" srcOrd="0" destOrd="0" presId="urn:microsoft.com/office/officeart/2017/3/layout/DropPinTimeline"/>
    <dgm:cxn modelId="{1B8170B0-7DDE-4880-8ABA-4DB24A378D6B}" type="presParOf" srcId="{003B85CA-45B2-4D1C-B9BE-370963B06B91}" destId="{753B559E-1655-422B-AD88-7D0E3008EB01}" srcOrd="1" destOrd="0" presId="urn:microsoft.com/office/officeart/2017/3/layout/DropPinTimeline"/>
    <dgm:cxn modelId="{3E9D30D2-3798-4684-8CCF-1F32F96A9FE2}" type="presParOf" srcId="{753B559E-1655-422B-AD88-7D0E3008EB01}" destId="{965FEA32-2FCE-45DC-A666-D16E3BF0036E}" srcOrd="0" destOrd="0" presId="urn:microsoft.com/office/officeart/2017/3/layout/DropPinTimeline"/>
    <dgm:cxn modelId="{8CA35D26-21A2-4587-9ADD-4816D4A92038}" type="presParOf" srcId="{753B559E-1655-422B-AD88-7D0E3008EB01}" destId="{C17B7A55-9F7E-47BC-9340-246B037D0C49}" srcOrd="1" destOrd="0" presId="urn:microsoft.com/office/officeart/2017/3/layout/DropPinTimeline"/>
    <dgm:cxn modelId="{9A9232F4-F4D6-4184-924A-23FC29EC78F2}" type="presParOf" srcId="{003B85CA-45B2-4D1C-B9BE-370963B06B91}" destId="{E08D367A-48AB-4169-94DF-93B716AA0C80}" srcOrd="2" destOrd="0" presId="urn:microsoft.com/office/officeart/2017/3/layout/DropPinTimeline"/>
    <dgm:cxn modelId="{3F7EA946-D8BA-4244-A0B4-78CE0ED3AFFD}" type="presParOf" srcId="{003B85CA-45B2-4D1C-B9BE-370963B06B91}" destId="{41C24F6B-D226-4C1F-9415-376A5174BACE}" srcOrd="3" destOrd="0" presId="urn:microsoft.com/office/officeart/2017/3/layout/DropPinTimeline"/>
    <dgm:cxn modelId="{87C4C0FC-8CC6-418B-82C3-2F7898FC7E02}" type="presParOf" srcId="{003B85CA-45B2-4D1C-B9BE-370963B06B91}" destId="{ADD56B83-FA00-4469-838D-72CB141CB6D0}" srcOrd="4" destOrd="0" presId="urn:microsoft.com/office/officeart/2017/3/layout/DropPinTimeline"/>
    <dgm:cxn modelId="{AFCB9676-93BF-468B-A4EF-55A1EF58F365}" type="presParOf" srcId="{003B85CA-45B2-4D1C-B9BE-370963B06B91}" destId="{471FD9F5-D689-42BB-89A6-26BE8421EAE6}" srcOrd="5" destOrd="0" presId="urn:microsoft.com/office/officeart/2017/3/layout/DropPinTimeline"/>
    <dgm:cxn modelId="{5D67A71E-0247-47CF-B5B5-CDB433200CC1}" type="presParOf" srcId="{A8BC6C38-FAAD-4105-A9A4-CAC9E4F4416F}" destId="{6AFECD4D-902D-45F1-B1CF-2752872F791A}" srcOrd="1" destOrd="0" presId="urn:microsoft.com/office/officeart/2017/3/layout/DropPinTimeline"/>
    <dgm:cxn modelId="{9D89B8FD-EAA5-4A6A-B355-7FBCAA83477D}" type="presParOf" srcId="{A8BC6C38-FAAD-4105-A9A4-CAC9E4F4416F}" destId="{CD4AF749-02D7-4541-A634-52DAA9DEC6A5}" srcOrd="2" destOrd="0" presId="urn:microsoft.com/office/officeart/2017/3/layout/DropPinTimeline"/>
    <dgm:cxn modelId="{41A481F3-2985-4B86-BA66-F076EA7E6D87}" type="presParOf" srcId="{CD4AF749-02D7-4541-A634-52DAA9DEC6A5}" destId="{728522B0-1590-4B55-BB3D-5566154AE84B}" srcOrd="0" destOrd="0" presId="urn:microsoft.com/office/officeart/2017/3/layout/DropPinTimeline"/>
    <dgm:cxn modelId="{3A842280-D65D-462E-8300-FB2E495BC7E0}" type="presParOf" srcId="{CD4AF749-02D7-4541-A634-52DAA9DEC6A5}" destId="{6AB79174-9444-4061-9E2F-FD8FF76D9E8D}" srcOrd="1" destOrd="0" presId="urn:microsoft.com/office/officeart/2017/3/layout/DropPinTimeline"/>
    <dgm:cxn modelId="{02A77F29-F1FB-46A6-AF9F-6C547CD1CC88}" type="presParOf" srcId="{6AB79174-9444-4061-9E2F-FD8FF76D9E8D}" destId="{D2542312-FACB-4C96-A593-426053CFEC8D}" srcOrd="0" destOrd="0" presId="urn:microsoft.com/office/officeart/2017/3/layout/DropPinTimeline"/>
    <dgm:cxn modelId="{D46E7FB7-8E35-4A94-B790-049C6E1C2E81}" type="presParOf" srcId="{6AB79174-9444-4061-9E2F-FD8FF76D9E8D}" destId="{2E8B2E72-892D-4F1D-9EB6-6EEADD81B26F}" srcOrd="1" destOrd="0" presId="urn:microsoft.com/office/officeart/2017/3/layout/DropPinTimeline"/>
    <dgm:cxn modelId="{956A827B-B320-41CC-B190-E72FC5AC4EDA}" type="presParOf" srcId="{CD4AF749-02D7-4541-A634-52DAA9DEC6A5}" destId="{0EB4B28F-C14B-4E0D-9C56-3466C6B4FA5B}" srcOrd="2" destOrd="0" presId="urn:microsoft.com/office/officeart/2017/3/layout/DropPinTimeline"/>
    <dgm:cxn modelId="{682A03F2-872B-4B59-B2DC-E895E6F37AC3}" type="presParOf" srcId="{CD4AF749-02D7-4541-A634-52DAA9DEC6A5}" destId="{47A48F01-6D45-4262-B12B-CC0730B9BA86}" srcOrd="3" destOrd="0" presId="urn:microsoft.com/office/officeart/2017/3/layout/DropPinTimeline"/>
    <dgm:cxn modelId="{63D73F38-31AE-4BD5-B761-0ADD6334ACC1}" type="presParOf" srcId="{CD4AF749-02D7-4541-A634-52DAA9DEC6A5}" destId="{D6A5DB67-B06F-4927-AAA2-D0F920C7773B}" srcOrd="4" destOrd="0" presId="urn:microsoft.com/office/officeart/2017/3/layout/DropPinTimeline"/>
    <dgm:cxn modelId="{AD66496E-0EBF-45C7-9599-069B876BB33B}" type="presParOf" srcId="{CD4AF749-02D7-4541-A634-52DAA9DEC6A5}" destId="{6D5ADA00-448A-4925-A846-E9BEB219C3A5}" srcOrd="5" destOrd="0" presId="urn:microsoft.com/office/officeart/2017/3/layout/DropPinTimeline"/>
    <dgm:cxn modelId="{2ABE36DD-5FD8-486E-9160-8C0375225545}" type="presParOf" srcId="{A8BC6C38-FAAD-4105-A9A4-CAC9E4F4416F}" destId="{261600A9-184E-4A04-B4E5-33B347862750}" srcOrd="3" destOrd="0" presId="urn:microsoft.com/office/officeart/2017/3/layout/DropPinTimeline"/>
    <dgm:cxn modelId="{B1FCB300-2B26-457F-966F-4AEADCC7D4B8}" type="presParOf" srcId="{A8BC6C38-FAAD-4105-A9A4-CAC9E4F4416F}" destId="{23F9A392-9EC4-48BC-87CA-36C10BD1BCFB}" srcOrd="4" destOrd="0" presId="urn:microsoft.com/office/officeart/2017/3/layout/DropPinTimeline"/>
    <dgm:cxn modelId="{A6276957-6D4D-4BDA-AA7B-DAE35EE21333}" type="presParOf" srcId="{23F9A392-9EC4-48BC-87CA-36C10BD1BCFB}" destId="{720EE834-5BEE-40C1-A711-00E324389B26}" srcOrd="0" destOrd="0" presId="urn:microsoft.com/office/officeart/2017/3/layout/DropPinTimeline"/>
    <dgm:cxn modelId="{700B87DE-DEC7-4E7E-B714-95458AA6E6F3}" type="presParOf" srcId="{23F9A392-9EC4-48BC-87CA-36C10BD1BCFB}" destId="{A880B1FC-D311-4409-88B6-A63B257C99FD}" srcOrd="1" destOrd="0" presId="urn:microsoft.com/office/officeart/2017/3/layout/DropPinTimeline"/>
    <dgm:cxn modelId="{53D592DE-0132-4D25-96EB-10985051F85D}" type="presParOf" srcId="{A880B1FC-D311-4409-88B6-A63B257C99FD}" destId="{3E85FDF4-4DB1-4DC2-A3A3-B97485EA2D92}" srcOrd="0" destOrd="0" presId="urn:microsoft.com/office/officeart/2017/3/layout/DropPinTimeline"/>
    <dgm:cxn modelId="{7F2D8C4C-FA2A-4174-88DD-D567DCD797BB}" type="presParOf" srcId="{A880B1FC-D311-4409-88B6-A63B257C99FD}" destId="{884CD5C2-87E7-4911-BA13-749F79A65015}" srcOrd="1" destOrd="0" presId="urn:microsoft.com/office/officeart/2017/3/layout/DropPinTimeline"/>
    <dgm:cxn modelId="{7B58CBD4-7E0F-47EA-B103-2BCCAA35A9AC}" type="presParOf" srcId="{23F9A392-9EC4-48BC-87CA-36C10BD1BCFB}" destId="{4140A0BC-EC2B-4EE2-BC2A-AF7E51503AA9}" srcOrd="2" destOrd="0" presId="urn:microsoft.com/office/officeart/2017/3/layout/DropPinTimeline"/>
    <dgm:cxn modelId="{A9F189A3-A07B-42C0-AB0D-4C3C0F2458FD}" type="presParOf" srcId="{23F9A392-9EC4-48BC-87CA-36C10BD1BCFB}" destId="{1B9AC218-1088-4CBC-941C-3AFBB0C185FE}" srcOrd="3" destOrd="0" presId="urn:microsoft.com/office/officeart/2017/3/layout/DropPinTimeline"/>
    <dgm:cxn modelId="{09D4DB78-FCD6-4B0F-88E5-A6991319350A}" type="presParOf" srcId="{23F9A392-9EC4-48BC-87CA-36C10BD1BCFB}" destId="{DB38BAF5-601C-45F2-BCA5-561645DD918D}" srcOrd="4" destOrd="0" presId="urn:microsoft.com/office/officeart/2017/3/layout/DropPinTimeline"/>
    <dgm:cxn modelId="{00744A2D-6B54-4121-B563-EEB93F33A617}" type="presParOf" srcId="{23F9A392-9EC4-48BC-87CA-36C10BD1BCFB}" destId="{AB8861A1-6019-455A-A146-77703B8F09BA}" srcOrd="5" destOrd="0" presId="urn:microsoft.com/office/officeart/2017/3/layout/DropPinTimeline"/>
    <dgm:cxn modelId="{90BD3938-415A-43B4-A0AA-7ED8A3CDEC7E}" type="presParOf" srcId="{A8BC6C38-FAAD-4105-A9A4-CAC9E4F4416F}" destId="{090A36ED-86A5-45B8-8181-0B6EDC1D4B33}" srcOrd="5" destOrd="0" presId="urn:microsoft.com/office/officeart/2017/3/layout/DropPinTimeline"/>
    <dgm:cxn modelId="{FC8DE016-8DD6-4E63-B494-FFF9245C7445}" type="presParOf" srcId="{A8BC6C38-FAAD-4105-A9A4-CAC9E4F4416F}" destId="{C9F1B9FA-8D27-4ECF-BC69-36AA54F39A90}" srcOrd="6" destOrd="0" presId="urn:microsoft.com/office/officeart/2017/3/layout/DropPinTimeline"/>
    <dgm:cxn modelId="{6606AD42-6154-497B-AD52-A7F8DA523EEF}" type="presParOf" srcId="{C9F1B9FA-8D27-4ECF-BC69-36AA54F39A90}" destId="{0CA15814-E999-4821-88E7-627DA158CBD7}" srcOrd="0" destOrd="0" presId="urn:microsoft.com/office/officeart/2017/3/layout/DropPinTimeline"/>
    <dgm:cxn modelId="{1C40E4AE-009B-44AD-B291-06068350786C}" type="presParOf" srcId="{C9F1B9FA-8D27-4ECF-BC69-36AA54F39A90}" destId="{C86BE4F5-A0CF-4489-9AB8-D613BBD584B4}" srcOrd="1" destOrd="0" presId="urn:microsoft.com/office/officeart/2017/3/layout/DropPinTimeline"/>
    <dgm:cxn modelId="{DDCAD7F4-FBB8-43E6-B9E8-EB8FF9C73F92}" type="presParOf" srcId="{C86BE4F5-A0CF-4489-9AB8-D613BBD584B4}" destId="{191385A7-95D7-4AC5-B30D-E903427E5428}" srcOrd="0" destOrd="0" presId="urn:microsoft.com/office/officeart/2017/3/layout/DropPinTimeline"/>
    <dgm:cxn modelId="{9FCB5C3A-A7BE-4327-9291-62AF2E467C5D}" type="presParOf" srcId="{C86BE4F5-A0CF-4489-9AB8-D613BBD584B4}" destId="{3FDF9C03-C270-4682-9658-5BD8E06BEBFF}" srcOrd="1" destOrd="0" presId="urn:microsoft.com/office/officeart/2017/3/layout/DropPinTimeline"/>
    <dgm:cxn modelId="{EC1CB0DB-B269-46C7-9D7A-B06CBD6399F9}" type="presParOf" srcId="{C9F1B9FA-8D27-4ECF-BC69-36AA54F39A90}" destId="{182209BA-E3A8-4A91-8F70-E1BBAF885929}" srcOrd="2" destOrd="0" presId="urn:microsoft.com/office/officeart/2017/3/layout/DropPinTimeline"/>
    <dgm:cxn modelId="{08543548-C0BB-4AA7-871F-025FB5BA15A4}" type="presParOf" srcId="{C9F1B9FA-8D27-4ECF-BC69-36AA54F39A90}" destId="{7E334A68-E003-4510-ABA3-805E7ED648CC}" srcOrd="3" destOrd="0" presId="urn:microsoft.com/office/officeart/2017/3/layout/DropPinTimeline"/>
    <dgm:cxn modelId="{A8C3121E-97B1-449A-A7BB-0636EE554501}" type="presParOf" srcId="{C9F1B9FA-8D27-4ECF-BC69-36AA54F39A90}" destId="{CC1907B5-AD12-4B89-9455-4BACABBDDC94}" srcOrd="4" destOrd="0" presId="urn:microsoft.com/office/officeart/2017/3/layout/DropPinTimeline"/>
    <dgm:cxn modelId="{42D1AA05-A29D-4A1D-9131-59AABC754243}" type="presParOf" srcId="{C9F1B9FA-8D27-4ECF-BC69-36AA54F39A90}" destId="{7FDD29BF-C4A6-4B0A-9AF5-982B2524545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74A2714F-4A36-4A27-86E3-5C5263421C48}">
      <dgm:prSet/>
      <dgm:spPr/>
      <dgm:t>
        <a:bodyPr/>
        <a:lstStyle/>
        <a:p>
          <a:endParaRPr lang="en-US" sz="1600"/>
        </a:p>
      </dgm:t>
    </dgm:pt>
    <dgm:pt modelId="{EDD264FE-D36B-4C6E-8FD5-73BF1D995234}">
      <dgm:prSet custT="1"/>
      <dgm:spPr>
        <a:noFill/>
        <a:ln>
          <a:noFill/>
        </a:ln>
      </dgm:spPr>
      <dgm:t>
        <a:bodyPr/>
        <a:lstStyle/>
        <a:p>
          <a:pPr>
            <a:defRPr b="1"/>
          </a:pPr>
          <a:r>
            <a:rPr lang="es-US" sz="4400" b="0" i="0" strike="noStrike" cap="none" spc="0" baseline="0">
              <a:solidFill>
                <a:srgbClr val="FFFFFF"/>
              </a:solidFill>
              <a:effectLst/>
              <a:latin typeface="Arial"/>
              <a:ea typeface="Arial"/>
              <a:cs typeface="Arial"/>
            </a:rPr>
            <a:t>Otoño de 2022</a:t>
          </a:r>
        </a:p>
      </dgm:t>
    </dgm:pt>
    <dgm:pt modelId="{2B063D99-41FF-4DA8-AE83-7D13701853CE}" type="parTrans" cxnId="{9DC79DFC-2A94-4C19-8F6E-D3A798DE3ABE}">
      <dgm:prSet/>
      <dgm:spPr/>
      <dgm:t>
        <a:bodyPr/>
        <a:lstStyle/>
        <a:p>
          <a:endParaRPr lang="en-US" sz="1600"/>
        </a:p>
      </dgm:t>
    </dgm:pt>
    <dgm:pt modelId="{04246938-7E3D-45A8-AEC9-704665871BBE}">
      <dgm:prSet custT="1"/>
      <dgm:spPr>
        <a:noFill/>
        <a:ln>
          <a:noFill/>
        </a:ln>
      </dgm:spPr>
      <dgm:t>
        <a:bodyPr/>
        <a:lstStyle/>
        <a:p>
          <a:r>
            <a:rPr lang="es-US" sz="3200" b="0" i="0" strike="noStrike" cap="none" spc="0" baseline="0">
              <a:solidFill>
                <a:srgbClr val="FFFFFF"/>
              </a:solidFill>
              <a:effectLst/>
              <a:latin typeface="Arial"/>
              <a:ea typeface="Arial"/>
              <a:cs typeface="Arial"/>
            </a:rPr>
            <a:t>Inician el desarrollo de los estatutos del Grupo asesor y los estudios, incluido el involucramiento de los proveedores </a:t>
          </a:r>
          <a:endParaRPr lang="en-US" sz="3200">
            <a:solidFill>
              <a:schemeClr val="bg2"/>
            </a:solidFill>
          </a:endParaRPr>
        </a:p>
      </dgm:t>
    </dgm:pt>
    <dgm:pt modelId="{BD78FAFC-82B9-460E-B685-E31C0ED3CA7A}" type="sibTrans" cxnId="{9DC79DFC-2A94-4C19-8F6E-D3A798DE3ABE}">
      <dgm:prSet/>
      <dgm:spPr/>
      <dgm:t>
        <a:bodyPr/>
        <a:lstStyle/>
        <a:p>
          <a:endParaRPr lang="en-US" sz="1600"/>
        </a:p>
      </dgm:t>
    </dgm:pt>
    <dgm:pt modelId="{C3458F1C-BAF4-428B-94B2-31E47CEB3917}" type="sibTrans" cxnId="{74A2714F-4A36-4A27-86E3-5C5263421C48}">
      <dgm:prSet/>
      <dgm:spPr/>
      <dgm:t>
        <a:bodyPr/>
        <a:lstStyle/>
        <a:p>
          <a:endParaRPr lang="en-US" sz="1600"/>
        </a:p>
      </dgm:t>
    </dgm:pt>
    <dgm:pt modelId="{B9E0D31C-C9EF-46E7-93D8-9320432DDC8A}" type="parTrans" cxnId="{A709E881-03E5-4673-A6F3-DCD4CF8EB789}">
      <dgm:prSet/>
      <dgm:spPr/>
      <dgm:t>
        <a:bodyPr/>
        <a:lstStyle/>
        <a:p>
          <a:endParaRPr lang="en-US" sz="1600"/>
        </a:p>
      </dgm:t>
    </dgm:pt>
    <dgm:pt modelId="{1891FEFF-D9BD-4A69-963F-513930D66529}">
      <dgm:prSet custT="1"/>
      <dgm:spPr>
        <a:noFill/>
        <a:ln>
          <a:noFill/>
        </a:ln>
      </dgm:spPr>
      <dgm:t>
        <a:bodyPr/>
        <a:lstStyle/>
        <a:p>
          <a:pPr>
            <a:defRPr b="1"/>
          </a:pPr>
          <a:r>
            <a:rPr lang="es-US" sz="4400" b="1" i="0" strike="noStrike" cap="none" spc="0" baseline="0">
              <a:solidFill>
                <a:srgbClr val="FFFFFF"/>
              </a:solidFill>
              <a:effectLst/>
              <a:latin typeface="Arial"/>
              <a:ea typeface="Arial"/>
              <a:cs typeface="Arial"/>
            </a:rPr>
            <a:t>Invierno de 2023</a:t>
          </a:r>
        </a:p>
      </dgm:t>
    </dgm:pt>
    <dgm:pt modelId="{4AB11669-A20F-48DC-9076-52F402C10473}" type="parTrans" cxnId="{548C9210-406F-46BC-A571-3AF08B67E26E}">
      <dgm:prSet/>
      <dgm:spPr/>
      <dgm:t>
        <a:bodyPr/>
        <a:lstStyle/>
        <a:p>
          <a:endParaRPr lang="en-US" sz="1600"/>
        </a:p>
      </dgm:t>
    </dgm:pt>
    <dgm:pt modelId="{D49297DE-C429-4C8E-AF7B-CB0061199256}">
      <dgm:prSet custT="1"/>
      <dgm:spPr>
        <a:noFill/>
        <a:ln>
          <a:noFill/>
        </a:ln>
      </dgm:spPr>
      <dgm:t>
        <a:bodyPr/>
        <a:lstStyle/>
        <a:p>
          <a:r>
            <a:rPr lang="es-US" sz="3200" b="0" i="0" strike="noStrike" cap="none" spc="0" baseline="0">
              <a:solidFill>
                <a:srgbClr val="FFFFFF"/>
              </a:solidFill>
              <a:effectLst/>
              <a:latin typeface="Arial"/>
              <a:ea typeface="Arial"/>
              <a:cs typeface="Arial"/>
            </a:rPr>
            <a:t>Aprobación del estatuto del Grupo asesor por parte del Ayuntamiento; selección de miembros</a:t>
          </a:r>
          <a:endParaRPr lang="en-US" sz="3200">
            <a:solidFill>
              <a:schemeClr val="bg2"/>
            </a:solidFill>
          </a:endParaRPr>
        </a:p>
      </dgm:t>
    </dgm:pt>
    <dgm:pt modelId="{9DDFE48F-A9D8-4710-B95A-CFDAF2AB7EC0}" type="sibTrans" cxnId="{548C9210-406F-46BC-A571-3AF08B67E26E}">
      <dgm:prSet/>
      <dgm:spPr/>
      <dgm:t>
        <a:bodyPr/>
        <a:lstStyle/>
        <a:p>
          <a:endParaRPr lang="en-US" sz="1600"/>
        </a:p>
      </dgm:t>
    </dgm:pt>
    <dgm:pt modelId="{9FDB316E-BFE6-41E0-A5EB-86C705FA138B}" type="sibTrans" cxnId="{A709E881-03E5-4673-A6F3-DCD4CF8EB789}">
      <dgm:prSet/>
      <dgm:spPr/>
      <dgm:t>
        <a:bodyPr/>
        <a:lstStyle/>
        <a:p>
          <a:endParaRPr lang="en-US" sz="1600"/>
        </a:p>
      </dgm:t>
    </dgm:pt>
    <dgm:pt modelId="{D8A87D23-CBCF-4631-958B-9AC7C1C37E79}" type="parTrans" cxnId="{2746C668-91BA-4130-9E79-4FC4B74207B8}">
      <dgm:prSet/>
      <dgm:spPr/>
      <dgm:t>
        <a:bodyPr/>
        <a:lstStyle/>
        <a:p>
          <a:endParaRPr lang="en-US" sz="1600"/>
        </a:p>
      </dgm:t>
    </dgm:pt>
    <dgm:pt modelId="{96E3E10B-15E4-4B6C-B6F0-8C49DCDA819A}">
      <dgm:prSet custT="1"/>
      <dgm:spPr>
        <a:noFill/>
        <a:ln>
          <a:noFill/>
        </a:ln>
      </dgm:spPr>
      <dgm:t>
        <a:bodyPr/>
        <a:lstStyle/>
        <a:p>
          <a:pPr>
            <a:defRPr b="1"/>
          </a:pPr>
          <a:r>
            <a:rPr lang="es-US" sz="4800" b="0" i="0" strike="noStrike" cap="none" spc="0" baseline="0">
              <a:solidFill>
                <a:srgbClr val="FFFFFF"/>
              </a:solidFill>
              <a:effectLst/>
              <a:latin typeface="Arial"/>
              <a:ea typeface="Arial"/>
              <a:cs typeface="Arial"/>
            </a:rPr>
            <a:t>Primavera de 2023</a:t>
          </a:r>
          <a:endParaRPr lang="en-US" sz="4800">
            <a:solidFill>
              <a:schemeClr val="bg2"/>
            </a:solidFill>
          </a:endParaRPr>
        </a:p>
      </dgm:t>
    </dgm:pt>
    <dgm:pt modelId="{9F4EB900-01F6-4685-BB76-0493867ED61D}" type="parTrans" cxnId="{B092D457-BE56-455B-99A9-A9B9BB446EAC}">
      <dgm:prSet/>
      <dgm:spPr/>
      <dgm:t>
        <a:bodyPr/>
        <a:lstStyle/>
        <a:p>
          <a:endParaRPr lang="en-US" sz="1600"/>
        </a:p>
      </dgm:t>
    </dgm:pt>
    <dgm:pt modelId="{DFB49866-9DF1-41D2-A446-1FF3918A34FC}">
      <dgm:prSet custT="1"/>
      <dgm:spPr>
        <a:noFill/>
        <a:ln>
          <a:noFill/>
        </a:ln>
      </dgm:spPr>
      <dgm:t>
        <a:bodyPr/>
        <a:lstStyle/>
        <a:p>
          <a:r>
            <a:rPr lang="es-US" sz="3200" b="0" i="0" strike="noStrike" cap="none" spc="0" baseline="0">
              <a:solidFill>
                <a:srgbClr val="FFFFFF"/>
              </a:solidFill>
              <a:effectLst/>
              <a:latin typeface="Arial"/>
              <a:ea typeface="Arial"/>
              <a:cs typeface="Arial"/>
            </a:rPr>
            <a:t>Comienzan las reuniones del Grupo Asesor; se revisan los borradores de los estudios</a:t>
          </a:r>
        </a:p>
      </dgm:t>
    </dgm:pt>
    <dgm:pt modelId="{80D30116-8FBB-4DB2-B671-A9410E763B1C}" type="sibTrans" cxnId="{B092D457-BE56-455B-99A9-A9B9BB446EAC}">
      <dgm:prSet/>
      <dgm:spPr/>
      <dgm:t>
        <a:bodyPr/>
        <a:lstStyle/>
        <a:p>
          <a:endParaRPr lang="en-US" sz="1600"/>
        </a:p>
      </dgm:t>
    </dgm:pt>
    <dgm:pt modelId="{CE0A6993-A277-4EEF-AAB8-1FDB9407415D}" type="sibTrans" cxnId="{2746C668-91BA-4130-9E79-4FC4B74207B8}">
      <dgm:prSet/>
      <dgm:spPr/>
      <dgm:t>
        <a:bodyPr/>
        <a:lstStyle/>
        <a:p>
          <a:endParaRPr lang="en-US" sz="1600"/>
        </a:p>
      </dgm:t>
    </dgm:pt>
    <dgm:pt modelId="{EDA698FF-8AFB-4B85-9CD6-E91C8E0BFE98}" type="parTrans" cxnId="{8B4ECB2D-0151-44AF-8D10-FFC2BD0A27CC}">
      <dgm:prSet/>
      <dgm:spPr/>
      <dgm:t>
        <a:bodyPr/>
        <a:lstStyle/>
        <a:p>
          <a:endParaRPr lang="en-US" sz="1600"/>
        </a:p>
      </dgm:t>
    </dgm:pt>
    <dgm:pt modelId="{CA20D64A-7A13-429F-B501-45260BEAD414}">
      <dgm:prSet custT="1"/>
      <dgm:spPr>
        <a:noFill/>
        <a:ln>
          <a:noFill/>
        </a:ln>
      </dgm:spPr>
      <dgm:t>
        <a:bodyPr/>
        <a:lstStyle/>
        <a:p>
          <a:pPr>
            <a:defRPr b="1"/>
          </a:pPr>
          <a:r>
            <a:rPr lang="es-US" sz="4400" b="1" i="0" strike="noStrike" cap="none" spc="0" baseline="0">
              <a:solidFill>
                <a:srgbClr val="FFFF00"/>
              </a:solidFill>
              <a:effectLst/>
              <a:latin typeface="Arial"/>
              <a:ea typeface="Arial"/>
              <a:cs typeface="Arial"/>
            </a:rPr>
            <a:t>Julio de 2023</a:t>
          </a:r>
          <a:endParaRPr lang="en-US" sz="4400"/>
        </a:p>
      </dgm:t>
    </dgm:pt>
    <dgm:pt modelId="{ED3C2801-2EB7-457F-B526-618E78B2EA30}" type="parTrans" cxnId="{83846F3C-31A2-45CA-85B1-1CB41B6FF8DF}">
      <dgm:prSet/>
      <dgm:spPr/>
      <dgm:t>
        <a:bodyPr/>
        <a:lstStyle/>
        <a:p>
          <a:endParaRPr lang="en-US" sz="1600"/>
        </a:p>
      </dgm:t>
    </dgm:pt>
    <dgm:pt modelId="{BE775CBE-32C7-4975-B096-05AF17895489}">
      <dgm:prSet custT="1"/>
      <dgm:spPr>
        <a:noFill/>
        <a:ln>
          <a:noFill/>
        </a:ln>
      </dgm:spPr>
      <dgm:t>
        <a:bodyPr/>
        <a:lstStyle/>
        <a:p>
          <a:r>
            <a:rPr lang="es-US" sz="3200" b="0" i="0" strike="noStrike" cap="none" spc="0" baseline="0">
              <a:solidFill>
                <a:srgbClr val="FFFFFF"/>
              </a:solidFill>
              <a:effectLst/>
              <a:latin typeface="Arial"/>
              <a:ea typeface="Arial"/>
              <a:cs typeface="Arial"/>
            </a:rPr>
            <a:t>Aviso de cierre con 1 año de anticipación más temprano posible</a:t>
          </a:r>
          <a:endParaRPr lang="en-US" sz="3200">
            <a:solidFill>
              <a:schemeClr val="bg2"/>
            </a:solidFill>
          </a:endParaRPr>
        </a:p>
      </dgm:t>
    </dgm:pt>
    <dgm:pt modelId="{9DFAE6BD-97E5-4D62-B3B6-4825672F5C8E}" type="sibTrans" cxnId="{83846F3C-31A2-45CA-85B1-1CB41B6FF8DF}">
      <dgm:prSet/>
      <dgm:spPr/>
      <dgm:t>
        <a:bodyPr/>
        <a:lstStyle/>
        <a:p>
          <a:endParaRPr lang="en-US" sz="1600"/>
        </a:p>
      </dgm:t>
    </dgm:pt>
    <dgm:pt modelId="{147C3C40-8E10-4632-AA5C-783C9CC6384C}" type="sibTrans" cxnId="{8B4ECB2D-0151-44AF-8D10-FFC2BD0A27CC}">
      <dgm:prSet/>
      <dgm:spPr/>
      <dgm:t>
        <a:bodyPr/>
        <a:lstStyle/>
        <a:p>
          <a:endParaRPr lang="en-US" sz="1600"/>
        </a:p>
      </dgm:t>
    </dgm:pt>
    <dgm:pt modelId="{97EFD98D-770A-451D-A0BB-193E25842F9E}" type="parTrans" cxnId="{48290AFB-09F7-451C-8E22-1B0F83C46AA4}">
      <dgm:prSet/>
      <dgm:spPr/>
      <dgm:t>
        <a:bodyPr/>
        <a:lstStyle/>
        <a:p>
          <a:endParaRPr lang="en-US" sz="1600"/>
        </a:p>
      </dgm:t>
    </dgm:pt>
    <dgm:pt modelId="{F4A0EB0E-62CD-4922-81E2-455B97D6E218}">
      <dgm:prSet custT="1"/>
      <dgm:spPr>
        <a:noFill/>
        <a:ln>
          <a:noFill/>
        </a:ln>
      </dgm:spPr>
      <dgm:t>
        <a:bodyPr/>
        <a:lstStyle/>
        <a:p>
          <a:pPr>
            <a:defRPr b="1"/>
          </a:pPr>
          <a:r>
            <a:rPr lang="es-US" sz="4400" b="0" i="0" strike="noStrike" cap="none" spc="0" baseline="0">
              <a:solidFill>
                <a:srgbClr val="FFFFFF"/>
              </a:solidFill>
              <a:effectLst/>
              <a:latin typeface="Arial"/>
              <a:ea typeface="Arial"/>
              <a:cs typeface="Arial"/>
            </a:rPr>
            <a:t>Verano de 2023</a:t>
          </a:r>
        </a:p>
      </dgm:t>
    </dgm:pt>
    <dgm:pt modelId="{14EA6B0D-8750-4941-9F76-A164D2298BDF}" type="parTrans" cxnId="{7E5F6ED2-3BA8-4241-8880-DB8B2DC8AA03}">
      <dgm:prSet/>
      <dgm:spPr/>
      <dgm:t>
        <a:bodyPr/>
        <a:lstStyle/>
        <a:p>
          <a:endParaRPr lang="en-US" sz="1600"/>
        </a:p>
      </dgm:t>
    </dgm:pt>
    <dgm:pt modelId="{18735DFB-3CA1-4B9E-8FDC-C6BE03C93AC6}">
      <dgm:prSet custT="1"/>
      <dgm:spPr>
        <a:noFill/>
        <a:ln>
          <a:noFill/>
        </a:ln>
      </dgm:spPr>
      <dgm:t>
        <a:bodyPr/>
        <a:lstStyle/>
        <a:p>
          <a:r>
            <a:rPr lang="es-US" sz="3200" b="0" i="0" strike="noStrike" cap="none" spc="0" baseline="0">
              <a:solidFill>
                <a:srgbClr val="FFFFFF"/>
              </a:solidFill>
              <a:effectLst/>
              <a:latin typeface="Arial"/>
              <a:ea typeface="Arial"/>
              <a:cs typeface="Arial"/>
            </a:rPr>
            <a:t>Finalización de estudios económicos, inmobiliarios y operativos</a:t>
          </a:r>
        </a:p>
      </dgm:t>
    </dgm:pt>
    <dgm:pt modelId="{2ED2A8B4-5925-4CBE-8001-691DAA20DF8F}" type="sibTrans" cxnId="{7E5F6ED2-3BA8-4241-8880-DB8B2DC8AA03}">
      <dgm:prSet/>
      <dgm:spPr/>
      <dgm:t>
        <a:bodyPr/>
        <a:lstStyle/>
        <a:p>
          <a:endParaRPr lang="en-US" sz="1600"/>
        </a:p>
      </dgm:t>
    </dgm:pt>
    <dgm:pt modelId="{4B86B722-12DE-44C4-9EF3-B981A378644E}" type="sibTrans" cxnId="{48290AFB-09F7-451C-8E22-1B0F83C46AA4}">
      <dgm:prSet/>
      <dgm:spPr/>
      <dgm:t>
        <a:bodyPr/>
        <a:lstStyle/>
        <a:p>
          <a:endParaRPr lang="en-US" sz="1600"/>
        </a:p>
      </dgm:t>
    </dgm:pt>
    <dgm:pt modelId="{86DC0143-27A3-48E4-BF79-E8D37CCD20A8}" type="parTrans" cxnId="{A89BAE45-DDEF-42B2-8A2E-8856F2311274}">
      <dgm:prSet/>
      <dgm:spPr/>
      <dgm:t>
        <a:bodyPr/>
        <a:lstStyle/>
        <a:p>
          <a:endParaRPr lang="en-US" sz="1600"/>
        </a:p>
      </dgm:t>
    </dgm:pt>
    <dgm:pt modelId="{626F89D5-5C41-427C-9F06-7895DE1BC014}">
      <dgm:prSet custT="1"/>
      <dgm:spPr>
        <a:noFill/>
        <a:ln>
          <a:noFill/>
        </a:ln>
      </dgm:spPr>
      <dgm:t>
        <a:bodyPr/>
        <a:lstStyle/>
        <a:p>
          <a:pPr>
            <a:defRPr b="1"/>
          </a:pPr>
          <a:r>
            <a:rPr lang="es-US" sz="4400" b="0" i="0" strike="noStrike" cap="none" spc="0" baseline="0">
              <a:solidFill>
                <a:srgbClr val="FFFF00"/>
              </a:solidFill>
              <a:effectLst/>
              <a:latin typeface="Arial"/>
              <a:ea typeface="Arial"/>
              <a:cs typeface="Arial"/>
            </a:rPr>
            <a:t>Julio de 2024</a:t>
          </a:r>
        </a:p>
      </dgm:t>
    </dgm:pt>
    <dgm:pt modelId="{1278F9D4-F656-49F0-89F4-A2A95BB1C0A2}" type="parTrans" cxnId="{68AAFE50-C888-4502-B484-116019038011}">
      <dgm:prSet/>
      <dgm:spPr/>
      <dgm:t>
        <a:bodyPr/>
        <a:lstStyle/>
        <a:p>
          <a:endParaRPr lang="en-US" sz="1600"/>
        </a:p>
      </dgm:t>
    </dgm:pt>
    <dgm:pt modelId="{31639AE9-DCB6-432D-8C0E-44D08D3EE78D}">
      <dgm:prSet custT="1"/>
      <dgm:spPr>
        <a:noFill/>
        <a:ln>
          <a:noFill/>
        </a:ln>
      </dgm:spPr>
      <dgm:t>
        <a:bodyPr/>
        <a:lstStyle/>
        <a:p>
          <a:r>
            <a:rPr lang="es-US" sz="3200" b="0" i="0" strike="noStrike" cap="none" spc="0" baseline="0">
              <a:solidFill>
                <a:srgbClr val="FFFFFF"/>
              </a:solidFill>
              <a:effectLst/>
              <a:latin typeface="Arial"/>
              <a:ea typeface="Arial"/>
              <a:cs typeface="Arial"/>
            </a:rPr>
            <a:t>Fecha de cierre más temprana posible</a:t>
          </a:r>
          <a:endParaRPr lang="en-US" sz="3200">
            <a:solidFill>
              <a:schemeClr val="bg2"/>
            </a:solidFill>
          </a:endParaRPr>
        </a:p>
      </dgm:t>
    </dgm:pt>
    <dgm:pt modelId="{3793BB27-5A82-4BC4-B33C-31B4251DBCAC}" type="sibTrans" cxnId="{68AAFE50-C888-4502-B484-116019038011}">
      <dgm:prSet/>
      <dgm:spPr/>
      <dgm:t>
        <a:bodyPr/>
        <a:lstStyle/>
        <a:p>
          <a:endParaRPr lang="en-US" sz="1600"/>
        </a:p>
      </dgm:t>
    </dgm:pt>
    <dgm:pt modelId="{E9A41884-AF95-41E7-9CD8-65B3CC2AB759}" type="sibTrans" cxnId="{A89BAE45-DDEF-42B2-8A2E-8856F2311274}">
      <dgm:prSet/>
      <dgm:spPr/>
      <dgm:t>
        <a:bodyPr/>
        <a:lstStyle/>
        <a:p>
          <a:endParaRPr lang="en-US" sz="1600"/>
        </a:p>
      </dgm:t>
    </dgm:pt>
    <dgm:pt modelId="{6C98513F-B63F-48C4-A7EA-738999930AAE}" type="pres">
      <dgm:prSet presAssocID="{2A242973-4B52-4580-B7FD-28F61914C486}" presName="root" presStyleCnt="0">
        <dgm:presLayoutVars>
          <dgm:chMax/>
          <dgm:chPref/>
          <dgm:animLvl val="lvl"/>
        </dgm:presLayoutVars>
      </dgm:prSet>
      <dgm:spPr/>
      <dgm:t>
        <a:bodyPr/>
        <a:lstStyle/>
        <a:p>
          <a:endParaRPr/>
        </a:p>
      </dgm:t>
    </dgm:pt>
    <dgm:pt modelId="{C2FB06FE-6E35-423A-B550-4ABB37A4D955}" type="pres">
      <dgm:prSet presAssocID="{2A242973-4B52-4580-B7FD-28F61914C486}"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t>
        <a:bodyPr/>
        <a:lstStyle/>
        <a:p>
          <a:endParaRPr/>
        </a:p>
      </dgm:t>
    </dgm:pt>
    <dgm:pt modelId="{A8BC6C38-FAAD-4105-A9A4-CAC9E4F4416F}" type="pres">
      <dgm:prSet presAssocID="{2A242973-4B52-4580-B7FD-28F61914C486}" presName="nodes" presStyleCnt="0">
        <dgm:presLayoutVars>
          <dgm:chMax/>
          <dgm:chPref/>
          <dgm:animLvl val="lvl"/>
        </dgm:presLayoutVars>
      </dgm:prSet>
      <dgm:spPr/>
      <dgm:t>
        <a:bodyPr/>
        <a:lstStyle/>
        <a:p>
          <a:endParaRPr/>
        </a:p>
      </dgm:t>
    </dgm:pt>
    <dgm:pt modelId="{003B85CA-45B2-4D1C-B9BE-370963B06B91}" type="pres">
      <dgm:prSet presAssocID="{EDD264FE-D36B-4C6E-8FD5-73BF1D995234}" presName="composite" presStyleCnt="0"/>
      <dgm:spPr/>
      <dgm:t>
        <a:bodyPr/>
        <a:lstStyle/>
        <a:p>
          <a:endParaRPr/>
        </a:p>
      </dgm:t>
    </dgm:pt>
    <dgm:pt modelId="{F27A9AB8-6C1A-493B-B729-A3DD4DED3EC2}" type="pres">
      <dgm:prSet presAssocID="{EDD264FE-D36B-4C6E-8FD5-73BF1D995234}"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753B559E-1655-422B-AD88-7D0E3008EB01}" type="pres">
      <dgm:prSet presAssocID="{EDD264FE-D36B-4C6E-8FD5-73BF1D995234}" presName="DropPinPlaceHolder" presStyleCnt="0"/>
      <dgm:spPr/>
      <dgm:t>
        <a:bodyPr/>
        <a:lstStyle/>
        <a:p>
          <a:endParaRPr/>
        </a:p>
      </dgm:t>
    </dgm:pt>
    <dgm:pt modelId="{965FEA32-2FCE-45DC-A666-D16E3BF0036E}" type="pres">
      <dgm:prSet presAssocID="{EDD264FE-D36B-4C6E-8FD5-73BF1D995234}" presName="DropPin" presStyleLbl="alignNode1" presStyleIdx="0" presStyleCnt="6"/>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endParaRPr/>
        </a:p>
      </dgm:t>
    </dgm:pt>
    <dgm:pt modelId="{C17B7A55-9F7E-47BC-9340-246B037D0C49}" type="pres">
      <dgm:prSet presAssocID="{EDD264FE-D36B-4C6E-8FD5-73BF1D995234}" presName="Ellipse" presStyleLbl="fgAcc1" presStyleIdx="1"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E08D367A-48AB-4169-94DF-93B716AA0C80}" type="pres">
      <dgm:prSet presAssocID="{EDD264FE-D36B-4C6E-8FD5-73BF1D995234}" presName="L2TextContainer" presStyleLbl="revTx" presStyleIdx="0" presStyleCnt="12">
        <dgm:presLayoutVars>
          <dgm:bulletEnabled val="1"/>
        </dgm:presLayoutVars>
      </dgm:prSet>
      <dgm:spPr/>
      <dgm:t>
        <a:bodyPr/>
        <a:lstStyle/>
        <a:p>
          <a:endParaRPr/>
        </a:p>
      </dgm:t>
    </dgm:pt>
    <dgm:pt modelId="{41C24F6B-D226-4C1F-9415-376A5174BACE}" type="pres">
      <dgm:prSet presAssocID="{EDD264FE-D36B-4C6E-8FD5-73BF1D995234}" presName="L1TextContainer" presStyleLbl="revTx" presStyleIdx="1" presStyleCnt="12">
        <dgm:presLayoutVars>
          <dgm:chMax val="1"/>
          <dgm:chPref val="1"/>
          <dgm:bulletEnabled val="1"/>
        </dgm:presLayoutVars>
      </dgm:prSet>
      <dgm:spPr/>
      <dgm:t>
        <a:bodyPr/>
        <a:lstStyle/>
        <a:p>
          <a:endParaRPr/>
        </a:p>
      </dgm:t>
    </dgm:pt>
    <dgm:pt modelId="{ADD56B83-FA00-4469-838D-72CB141CB6D0}" type="pres">
      <dgm:prSet presAssocID="{EDD264FE-D36B-4C6E-8FD5-73BF1D995234}" presName="ConnectLine" presStyleLbl="sibTrans1D1" presStyleIdx="0" presStyleCnt="6"/>
      <dgm:spPr>
        <a:noFill/>
        <a:ln w="12700" cap="flat" cmpd="sng" algn="ctr">
          <a:solidFill>
            <a:schemeClr val="accent2">
              <a:hueOff val="0"/>
              <a:satOff val="0"/>
              <a:lumOff val="0"/>
              <a:alphaOff val="0"/>
            </a:schemeClr>
          </a:solidFill>
          <a:prstDash val="dash"/>
          <a:miter lim="800000"/>
        </a:ln>
      </dgm:spPr>
      <dgm:t>
        <a:bodyPr/>
        <a:lstStyle/>
        <a:p>
          <a:endParaRPr/>
        </a:p>
      </dgm:t>
    </dgm:pt>
    <dgm:pt modelId="{471FD9F5-D689-42BB-89A6-26BE8421EAE6}" type="pres">
      <dgm:prSet presAssocID="{EDD264FE-D36B-4C6E-8FD5-73BF1D995234}" presName="EmptyPlaceHolder" presStyleCnt="0"/>
      <dgm:spPr/>
      <dgm:t>
        <a:bodyPr/>
        <a:lstStyle/>
        <a:p>
          <a:endParaRPr/>
        </a:p>
      </dgm:t>
    </dgm:pt>
    <dgm:pt modelId="{6AFECD4D-902D-45F1-B1CF-2752872F791A}" type="pres">
      <dgm:prSet presAssocID="{C3458F1C-BAF4-428B-94B2-31E47CEB3917}" presName="spaceBetweenRectangles" presStyleCnt="0"/>
      <dgm:spPr/>
      <dgm:t>
        <a:bodyPr/>
        <a:lstStyle/>
        <a:p>
          <a:endParaRPr/>
        </a:p>
      </dgm:t>
    </dgm:pt>
    <dgm:pt modelId="{CD4AF749-02D7-4541-A634-52DAA9DEC6A5}" type="pres">
      <dgm:prSet presAssocID="{1891FEFF-D9BD-4A69-963F-513930D66529}" presName="composite" presStyleCnt="0"/>
      <dgm:spPr/>
      <dgm:t>
        <a:bodyPr/>
        <a:lstStyle/>
        <a:p>
          <a:endParaRPr/>
        </a:p>
      </dgm:t>
    </dgm:pt>
    <dgm:pt modelId="{728522B0-1590-4B55-BB3D-5566154AE84B}" type="pres">
      <dgm:prSet presAssocID="{1891FEFF-D9BD-4A69-963F-513930D66529}" presName="ConnectorPoint" presStyleLbl="lnNode1" presStyleIdx="1" presStyleCnt="6"/>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6AB79174-9444-4061-9E2F-FD8FF76D9E8D}" type="pres">
      <dgm:prSet presAssocID="{1891FEFF-D9BD-4A69-963F-513930D66529}" presName="DropPinPlaceHolder" presStyleCnt="0"/>
      <dgm:spPr/>
      <dgm:t>
        <a:bodyPr/>
        <a:lstStyle/>
        <a:p>
          <a:endParaRPr/>
        </a:p>
      </dgm:t>
    </dgm:pt>
    <dgm:pt modelId="{D2542312-FACB-4C96-A593-426053CFEC8D}" type="pres">
      <dgm:prSet presAssocID="{1891FEFF-D9BD-4A69-963F-513930D66529}" presName="DropPin" presStyleLbl="alignNode1" presStyleIdx="1" presStyleCnt="6"/>
      <dgm:spPr>
        <a:solidFill>
          <a:schemeClr val="accent2">
            <a:hueOff val="1474266"/>
            <a:satOff val="-2651"/>
            <a:lumOff val="118"/>
            <a:alphaOff val="0"/>
          </a:schemeClr>
        </a:solidFill>
        <a:ln w="12700" cap="flat" cmpd="sng" algn="ctr">
          <a:solidFill>
            <a:schemeClr val="accent2">
              <a:hueOff val="1474266"/>
              <a:satOff val="-2651"/>
              <a:lumOff val="118"/>
              <a:alphaOff val="0"/>
            </a:schemeClr>
          </a:solidFill>
          <a:prstDash val="solid"/>
          <a:miter lim="800000"/>
        </a:ln>
      </dgm:spPr>
      <dgm:t>
        <a:bodyPr/>
        <a:lstStyle/>
        <a:p>
          <a:endParaRPr/>
        </a:p>
      </dgm:t>
    </dgm:pt>
    <dgm:pt modelId="{2E8B2E72-892D-4F1D-9EB6-6EEADD81B26F}" type="pres">
      <dgm:prSet presAssocID="{1891FEFF-D9BD-4A69-963F-513930D66529}" presName="Ellipse" presStyleLbl="fgAcc1" presStyleIdx="2"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0EB4B28F-C14B-4E0D-9C56-3466C6B4FA5B}" type="pres">
      <dgm:prSet presAssocID="{1891FEFF-D9BD-4A69-963F-513930D66529}" presName="L2TextContainer" presStyleLbl="revTx" presStyleIdx="2" presStyleCnt="12">
        <dgm:presLayoutVars>
          <dgm:bulletEnabled val="1"/>
        </dgm:presLayoutVars>
      </dgm:prSet>
      <dgm:spPr/>
      <dgm:t>
        <a:bodyPr/>
        <a:lstStyle/>
        <a:p>
          <a:endParaRPr/>
        </a:p>
      </dgm:t>
    </dgm:pt>
    <dgm:pt modelId="{47A48F01-6D45-4262-B12B-CC0730B9BA86}" type="pres">
      <dgm:prSet presAssocID="{1891FEFF-D9BD-4A69-963F-513930D66529}" presName="L1TextContainer" presStyleLbl="revTx" presStyleIdx="3" presStyleCnt="12">
        <dgm:presLayoutVars>
          <dgm:chMax val="1"/>
          <dgm:chPref val="1"/>
          <dgm:bulletEnabled val="1"/>
        </dgm:presLayoutVars>
      </dgm:prSet>
      <dgm:spPr/>
      <dgm:t>
        <a:bodyPr/>
        <a:lstStyle/>
        <a:p>
          <a:endParaRPr/>
        </a:p>
      </dgm:t>
    </dgm:pt>
    <dgm:pt modelId="{D6A5DB67-B06F-4927-AAA2-D0F920C7773B}" type="pres">
      <dgm:prSet presAssocID="{1891FEFF-D9BD-4A69-963F-513930D66529}" presName="ConnectLine" presStyleLbl="sibTrans1D1" presStyleIdx="1" presStyleCnt="6"/>
      <dgm:spPr>
        <a:noFill/>
        <a:ln w="12700" cap="flat" cmpd="sng" algn="ctr">
          <a:solidFill>
            <a:schemeClr val="accent2">
              <a:hueOff val="2457109"/>
              <a:satOff val="-4418"/>
              <a:lumOff val="196"/>
              <a:alphaOff val="0"/>
            </a:schemeClr>
          </a:solidFill>
          <a:prstDash val="dash"/>
          <a:miter lim="800000"/>
        </a:ln>
      </dgm:spPr>
      <dgm:t>
        <a:bodyPr/>
        <a:lstStyle/>
        <a:p>
          <a:endParaRPr/>
        </a:p>
      </dgm:t>
    </dgm:pt>
    <dgm:pt modelId="{6D5ADA00-448A-4925-A846-E9BEB219C3A5}" type="pres">
      <dgm:prSet presAssocID="{1891FEFF-D9BD-4A69-963F-513930D66529}" presName="EmptyPlaceHolder" presStyleCnt="0"/>
      <dgm:spPr/>
      <dgm:t>
        <a:bodyPr/>
        <a:lstStyle/>
        <a:p>
          <a:endParaRPr/>
        </a:p>
      </dgm:t>
    </dgm:pt>
    <dgm:pt modelId="{261600A9-184E-4A04-B4E5-33B347862750}" type="pres">
      <dgm:prSet presAssocID="{9FDB316E-BFE6-41E0-A5EB-86C705FA138B}" presName="spaceBetweenRectangles" presStyleCnt="0"/>
      <dgm:spPr/>
      <dgm:t>
        <a:bodyPr/>
        <a:lstStyle/>
        <a:p>
          <a:endParaRPr/>
        </a:p>
      </dgm:t>
    </dgm:pt>
    <dgm:pt modelId="{23F9A392-9EC4-48BC-87CA-36C10BD1BCFB}" type="pres">
      <dgm:prSet presAssocID="{96E3E10B-15E4-4B6C-B6F0-8C49DCDA819A}" presName="composite" presStyleCnt="0"/>
      <dgm:spPr/>
      <dgm:t>
        <a:bodyPr/>
        <a:lstStyle/>
        <a:p>
          <a:endParaRPr/>
        </a:p>
      </dgm:t>
    </dgm:pt>
    <dgm:pt modelId="{720EE834-5BEE-40C1-A711-00E324389B26}" type="pres">
      <dgm:prSet presAssocID="{96E3E10B-15E4-4B6C-B6F0-8C49DCDA819A}" presName="ConnectorPoint" presStyleLbl="lnNode1" presStyleIdx="2" presStyleCnt="6"/>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A880B1FC-D311-4409-88B6-A63B257C99FD}" type="pres">
      <dgm:prSet presAssocID="{96E3E10B-15E4-4B6C-B6F0-8C49DCDA819A}" presName="DropPinPlaceHolder" presStyleCnt="0"/>
      <dgm:spPr/>
      <dgm:t>
        <a:bodyPr/>
        <a:lstStyle/>
        <a:p>
          <a:endParaRPr/>
        </a:p>
      </dgm:t>
    </dgm:pt>
    <dgm:pt modelId="{3E85FDF4-4DB1-4DC2-A3A3-B97485EA2D92}" type="pres">
      <dgm:prSet presAssocID="{96E3E10B-15E4-4B6C-B6F0-8C49DCDA819A}" presName="DropPin" presStyleLbl="alignNode1" presStyleIdx="2" presStyleCnt="6"/>
      <dgm:spPr>
        <a:solidFill>
          <a:schemeClr val="accent2">
            <a:hueOff val="2948531"/>
            <a:satOff val="-5302"/>
            <a:lumOff val="235"/>
            <a:alphaOff val="0"/>
          </a:schemeClr>
        </a:solidFill>
        <a:ln w="12700" cap="flat" cmpd="sng" algn="ctr">
          <a:solidFill>
            <a:schemeClr val="accent2">
              <a:hueOff val="2948531"/>
              <a:satOff val="-5302"/>
              <a:lumOff val="235"/>
              <a:alphaOff val="0"/>
            </a:schemeClr>
          </a:solidFill>
          <a:prstDash val="solid"/>
          <a:miter lim="800000"/>
        </a:ln>
      </dgm:spPr>
      <dgm:t>
        <a:bodyPr/>
        <a:lstStyle/>
        <a:p>
          <a:endParaRPr/>
        </a:p>
      </dgm:t>
    </dgm:pt>
    <dgm:pt modelId="{884CD5C2-87E7-4911-BA13-749F79A65015}" type="pres">
      <dgm:prSet presAssocID="{96E3E10B-15E4-4B6C-B6F0-8C49DCDA819A}" presName="Ellipse" presStyleLbl="fgAcc1" presStyleIdx="3"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4140A0BC-EC2B-4EE2-BC2A-AF7E51503AA9}" type="pres">
      <dgm:prSet presAssocID="{96E3E10B-15E4-4B6C-B6F0-8C49DCDA819A}" presName="L2TextContainer" presStyleLbl="revTx" presStyleIdx="4" presStyleCnt="12">
        <dgm:presLayoutVars>
          <dgm:bulletEnabled val="1"/>
        </dgm:presLayoutVars>
      </dgm:prSet>
      <dgm:spPr/>
      <dgm:t>
        <a:bodyPr/>
        <a:lstStyle/>
        <a:p>
          <a:endParaRPr/>
        </a:p>
      </dgm:t>
    </dgm:pt>
    <dgm:pt modelId="{1B9AC218-1088-4CBC-941C-3AFBB0C185FE}" type="pres">
      <dgm:prSet presAssocID="{96E3E10B-15E4-4B6C-B6F0-8C49DCDA819A}" presName="L1TextContainer" presStyleLbl="revTx" presStyleIdx="5" presStyleCnt="12">
        <dgm:presLayoutVars>
          <dgm:chMax val="1"/>
          <dgm:chPref val="1"/>
          <dgm:bulletEnabled val="1"/>
        </dgm:presLayoutVars>
      </dgm:prSet>
      <dgm:spPr/>
      <dgm:t>
        <a:bodyPr/>
        <a:lstStyle/>
        <a:p>
          <a:endParaRPr/>
        </a:p>
      </dgm:t>
    </dgm:pt>
    <dgm:pt modelId="{DB38BAF5-601C-45F2-BCA5-561645DD918D}" type="pres">
      <dgm:prSet presAssocID="{96E3E10B-15E4-4B6C-B6F0-8C49DCDA819A}" presName="ConnectLine" presStyleLbl="sibTrans1D1" presStyleIdx="2" presStyleCnt="6"/>
      <dgm:spPr>
        <a:noFill/>
        <a:ln w="12700" cap="flat" cmpd="sng" algn="ctr">
          <a:solidFill>
            <a:schemeClr val="accent2">
              <a:hueOff val="2457109"/>
              <a:satOff val="-4418"/>
              <a:lumOff val="196"/>
              <a:alphaOff val="0"/>
            </a:schemeClr>
          </a:solidFill>
          <a:prstDash val="dash"/>
          <a:miter lim="800000"/>
        </a:ln>
      </dgm:spPr>
      <dgm:t>
        <a:bodyPr/>
        <a:lstStyle/>
        <a:p>
          <a:endParaRPr/>
        </a:p>
      </dgm:t>
    </dgm:pt>
    <dgm:pt modelId="{AB8861A1-6019-455A-A146-77703B8F09BA}" type="pres">
      <dgm:prSet presAssocID="{96E3E10B-15E4-4B6C-B6F0-8C49DCDA819A}" presName="EmptyPlaceHolder" presStyleCnt="0"/>
      <dgm:spPr/>
      <dgm:t>
        <a:bodyPr/>
        <a:lstStyle/>
        <a:p>
          <a:endParaRPr/>
        </a:p>
      </dgm:t>
    </dgm:pt>
    <dgm:pt modelId="{090A36ED-86A5-45B8-8181-0B6EDC1D4B33}" type="pres">
      <dgm:prSet presAssocID="{CE0A6993-A277-4EEF-AAB8-1FDB9407415D}" presName="spaceBetweenRectangles" presStyleCnt="0"/>
      <dgm:spPr/>
      <dgm:t>
        <a:bodyPr/>
        <a:lstStyle/>
        <a:p>
          <a:endParaRPr/>
        </a:p>
      </dgm:t>
    </dgm:pt>
    <dgm:pt modelId="{66F2F65A-206D-4913-880B-E4BEB2523E86}" type="pres">
      <dgm:prSet presAssocID="{CA20D64A-7A13-429F-B501-45260BEAD414}" presName="composite" presStyleCnt="0"/>
      <dgm:spPr/>
      <dgm:t>
        <a:bodyPr/>
        <a:lstStyle/>
        <a:p>
          <a:endParaRPr/>
        </a:p>
      </dgm:t>
    </dgm:pt>
    <dgm:pt modelId="{3C17CE82-54A4-4F60-93B6-52558032A5B8}" type="pres">
      <dgm:prSet presAssocID="{CA20D64A-7A13-429F-B501-45260BEAD414}" presName="ConnectorPoint" presStyleLbl="lnNode1" presStyleIdx="3" presStyleCnt="6"/>
      <dgm:spPr>
        <a:solidFill>
          <a:schemeClr val="accent2">
            <a:hueOff val="4422797"/>
            <a:satOff val="-7953"/>
            <a:lumOff val="353"/>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CF006909-53C9-45F0-A187-AE9D828F9789}" type="pres">
      <dgm:prSet presAssocID="{CA20D64A-7A13-429F-B501-45260BEAD414}" presName="DropPinPlaceHolder" presStyleCnt="0"/>
      <dgm:spPr/>
      <dgm:t>
        <a:bodyPr/>
        <a:lstStyle/>
        <a:p>
          <a:endParaRPr/>
        </a:p>
      </dgm:t>
    </dgm:pt>
    <dgm:pt modelId="{4CA2BB7C-F2EA-4855-A342-7779A08715D0}" type="pres">
      <dgm:prSet presAssocID="{CA20D64A-7A13-429F-B501-45260BEAD414}" presName="DropPin" presStyleLbl="alignNode1" presStyleIdx="3" presStyleCnt="6"/>
      <dgm:spPr>
        <a:solidFill>
          <a:schemeClr val="accent2">
            <a:hueOff val="4422797"/>
            <a:satOff val="-7953"/>
            <a:lumOff val="353"/>
            <a:alphaOff val="0"/>
          </a:schemeClr>
        </a:solidFill>
        <a:ln w="12700" cap="flat" cmpd="sng" algn="ctr">
          <a:solidFill>
            <a:schemeClr val="accent2">
              <a:hueOff val="4422797"/>
              <a:satOff val="-7953"/>
              <a:lumOff val="353"/>
              <a:alphaOff val="0"/>
            </a:schemeClr>
          </a:solidFill>
          <a:prstDash val="solid"/>
          <a:miter lim="800000"/>
        </a:ln>
      </dgm:spPr>
      <dgm:t>
        <a:bodyPr/>
        <a:lstStyle/>
        <a:p>
          <a:endParaRPr/>
        </a:p>
      </dgm:t>
    </dgm:pt>
    <dgm:pt modelId="{58D73716-C974-4099-ACC6-1C6887EBCB8C}" type="pres">
      <dgm:prSet presAssocID="{CA20D64A-7A13-429F-B501-45260BEAD414}" presName="Ellipse" presStyleLbl="fgAcc1" presStyleIdx="4"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BBFEE4D1-24CD-48DF-AA5D-8694142B9D7A}" type="pres">
      <dgm:prSet presAssocID="{CA20D64A-7A13-429F-B501-45260BEAD414}" presName="L2TextContainer" presStyleLbl="revTx" presStyleIdx="6" presStyleCnt="12">
        <dgm:presLayoutVars>
          <dgm:bulletEnabled val="1"/>
        </dgm:presLayoutVars>
      </dgm:prSet>
      <dgm:spPr/>
      <dgm:t>
        <a:bodyPr/>
        <a:lstStyle/>
        <a:p>
          <a:endParaRPr/>
        </a:p>
      </dgm:t>
    </dgm:pt>
    <dgm:pt modelId="{2B2D48A9-BD42-4884-A4A5-C6416FEC2AD5}" type="pres">
      <dgm:prSet presAssocID="{CA20D64A-7A13-429F-B501-45260BEAD414}" presName="L1TextContainer" presStyleLbl="revTx" presStyleIdx="7" presStyleCnt="12">
        <dgm:presLayoutVars>
          <dgm:chMax val="1"/>
          <dgm:chPref val="1"/>
          <dgm:bulletEnabled val="1"/>
        </dgm:presLayoutVars>
      </dgm:prSet>
      <dgm:spPr/>
      <dgm:t>
        <a:bodyPr/>
        <a:lstStyle/>
        <a:p>
          <a:endParaRPr/>
        </a:p>
      </dgm:t>
    </dgm:pt>
    <dgm:pt modelId="{9293DCBA-9E16-481A-86AA-2F0844CDD3B7}" type="pres">
      <dgm:prSet presAssocID="{CA20D64A-7A13-429F-B501-45260BEAD414}" presName="ConnectLine" presStyleLbl="sibTrans1D1" presStyleIdx="3" presStyleCnt="6"/>
      <dgm:spPr>
        <a:noFill/>
        <a:ln w="12700" cap="flat" cmpd="sng" algn="ctr">
          <a:solidFill>
            <a:schemeClr val="accent2">
              <a:hueOff val="4422797"/>
              <a:satOff val="-7953"/>
              <a:lumOff val="353"/>
              <a:alphaOff val="0"/>
            </a:schemeClr>
          </a:solidFill>
          <a:prstDash val="dash"/>
          <a:miter lim="800000"/>
        </a:ln>
      </dgm:spPr>
      <dgm:t>
        <a:bodyPr/>
        <a:lstStyle/>
        <a:p>
          <a:endParaRPr/>
        </a:p>
      </dgm:t>
    </dgm:pt>
    <dgm:pt modelId="{37D9B47C-BF73-47DC-ABB0-4EA553ECF0B1}" type="pres">
      <dgm:prSet presAssocID="{CA20D64A-7A13-429F-B501-45260BEAD414}" presName="EmptyPlaceHolder" presStyleCnt="0"/>
      <dgm:spPr/>
      <dgm:t>
        <a:bodyPr/>
        <a:lstStyle/>
        <a:p>
          <a:endParaRPr/>
        </a:p>
      </dgm:t>
    </dgm:pt>
    <dgm:pt modelId="{249E5421-F2C5-4D5F-B9BB-71E648431D02}" type="pres">
      <dgm:prSet presAssocID="{147C3C40-8E10-4632-AA5C-783C9CC6384C}" presName="spaceBetweenRectangles" presStyleCnt="0"/>
      <dgm:spPr/>
      <dgm:t>
        <a:bodyPr/>
        <a:lstStyle/>
        <a:p>
          <a:endParaRPr/>
        </a:p>
      </dgm:t>
    </dgm:pt>
    <dgm:pt modelId="{C9F1B9FA-8D27-4ECF-BC69-36AA54F39A90}" type="pres">
      <dgm:prSet presAssocID="{F4A0EB0E-62CD-4922-81E2-455B97D6E218}" presName="composite" presStyleCnt="0"/>
      <dgm:spPr/>
      <dgm:t>
        <a:bodyPr/>
        <a:lstStyle/>
        <a:p>
          <a:endParaRPr/>
        </a:p>
      </dgm:t>
    </dgm:pt>
    <dgm:pt modelId="{0CA15814-E999-4821-88E7-627DA158CBD7}" type="pres">
      <dgm:prSet presAssocID="{F4A0EB0E-62CD-4922-81E2-455B97D6E218}" presName="ConnectorPoint" presStyleLbl="lnNode1" presStyleIdx="4" presStyleCnt="6"/>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C86BE4F5-A0CF-4489-9AB8-D613BBD584B4}" type="pres">
      <dgm:prSet presAssocID="{F4A0EB0E-62CD-4922-81E2-455B97D6E218}" presName="DropPinPlaceHolder" presStyleCnt="0"/>
      <dgm:spPr/>
      <dgm:t>
        <a:bodyPr/>
        <a:lstStyle/>
        <a:p>
          <a:endParaRPr/>
        </a:p>
      </dgm:t>
    </dgm:pt>
    <dgm:pt modelId="{191385A7-95D7-4AC5-B30D-E903427E5428}" type="pres">
      <dgm:prSet presAssocID="{F4A0EB0E-62CD-4922-81E2-455B97D6E218}" presName="DropPin" presStyleLbl="alignNode1" presStyleIdx="4" presStyleCnt="6"/>
      <dgm:spPr>
        <a:solidFill>
          <a:schemeClr val="accent2">
            <a:hueOff val="5897063"/>
            <a:satOff val="-10604"/>
            <a:lumOff val="470"/>
            <a:alphaOff val="0"/>
          </a:schemeClr>
        </a:solidFill>
        <a:ln w="12700" cap="flat" cmpd="sng" algn="ctr">
          <a:solidFill>
            <a:schemeClr val="accent2">
              <a:hueOff val="5897063"/>
              <a:satOff val="-10604"/>
              <a:lumOff val="470"/>
              <a:alphaOff val="0"/>
            </a:schemeClr>
          </a:solidFill>
          <a:prstDash val="solid"/>
          <a:miter lim="800000"/>
        </a:ln>
      </dgm:spPr>
      <dgm:t>
        <a:bodyPr/>
        <a:lstStyle/>
        <a:p>
          <a:endParaRPr/>
        </a:p>
      </dgm:t>
    </dgm:pt>
    <dgm:pt modelId="{3FDF9C03-C270-4682-9658-5BD8E06BEBFF}" type="pres">
      <dgm:prSet presAssocID="{F4A0EB0E-62CD-4922-81E2-455B97D6E218}" presName="Ellipse" presStyleLbl="fgAcc1" presStyleIdx="5"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182209BA-E3A8-4A91-8F70-E1BBAF885929}" type="pres">
      <dgm:prSet presAssocID="{F4A0EB0E-62CD-4922-81E2-455B97D6E218}" presName="L2TextContainer" presStyleLbl="revTx" presStyleIdx="8" presStyleCnt="12">
        <dgm:presLayoutVars>
          <dgm:bulletEnabled val="1"/>
        </dgm:presLayoutVars>
      </dgm:prSet>
      <dgm:spPr/>
      <dgm:t>
        <a:bodyPr/>
        <a:lstStyle/>
        <a:p>
          <a:endParaRPr/>
        </a:p>
      </dgm:t>
    </dgm:pt>
    <dgm:pt modelId="{7E334A68-E003-4510-ABA3-805E7ED648CC}" type="pres">
      <dgm:prSet presAssocID="{F4A0EB0E-62CD-4922-81E2-455B97D6E218}" presName="L1TextContainer" presStyleLbl="revTx" presStyleIdx="9" presStyleCnt="12">
        <dgm:presLayoutVars>
          <dgm:chMax val="1"/>
          <dgm:chPref val="1"/>
          <dgm:bulletEnabled val="1"/>
        </dgm:presLayoutVars>
      </dgm:prSet>
      <dgm:spPr/>
      <dgm:t>
        <a:bodyPr/>
        <a:lstStyle/>
        <a:p>
          <a:endParaRPr/>
        </a:p>
      </dgm:t>
    </dgm:pt>
    <dgm:pt modelId="{CC1907B5-AD12-4B89-9455-4BACABBDDC94}" type="pres">
      <dgm:prSet presAssocID="{F4A0EB0E-62CD-4922-81E2-455B97D6E218}" presName="ConnectLine" presStyleLbl="sibTrans1D1" presStyleIdx="4" presStyleCnt="6"/>
      <dgm:spPr>
        <a:noFill/>
        <a:ln w="12700" cap="flat" cmpd="sng" algn="ctr">
          <a:solidFill>
            <a:schemeClr val="accent2">
              <a:hueOff val="4914219"/>
              <a:satOff val="-8837"/>
              <a:lumOff val="392"/>
              <a:alphaOff val="0"/>
            </a:schemeClr>
          </a:solidFill>
          <a:prstDash val="dash"/>
          <a:miter lim="800000"/>
        </a:ln>
      </dgm:spPr>
      <dgm:t>
        <a:bodyPr/>
        <a:lstStyle/>
        <a:p>
          <a:endParaRPr/>
        </a:p>
      </dgm:t>
    </dgm:pt>
    <dgm:pt modelId="{7FDD29BF-C4A6-4B0A-9AF5-982B25245450}" type="pres">
      <dgm:prSet presAssocID="{F4A0EB0E-62CD-4922-81E2-455B97D6E218}" presName="EmptyPlaceHolder" presStyleCnt="0"/>
      <dgm:spPr/>
      <dgm:t>
        <a:bodyPr/>
        <a:lstStyle/>
        <a:p>
          <a:endParaRPr/>
        </a:p>
      </dgm:t>
    </dgm:pt>
    <dgm:pt modelId="{98ED82BC-C08B-4D6D-8650-B6145721C494}" type="pres">
      <dgm:prSet presAssocID="{4B86B722-12DE-44C4-9EF3-B981A378644E}" presName="spaceBetweenRectangles" presStyleCnt="0"/>
      <dgm:spPr/>
      <dgm:t>
        <a:bodyPr/>
        <a:lstStyle/>
        <a:p>
          <a:endParaRPr/>
        </a:p>
      </dgm:t>
    </dgm:pt>
    <dgm:pt modelId="{C18C9B0A-25F2-4032-9E19-59D8CC37108F}" type="pres">
      <dgm:prSet presAssocID="{626F89D5-5C41-427C-9F06-7895DE1BC014}" presName="composite" presStyleCnt="0"/>
      <dgm:spPr/>
      <dgm:t>
        <a:bodyPr/>
        <a:lstStyle/>
        <a:p>
          <a:endParaRPr/>
        </a:p>
      </dgm:t>
    </dgm:pt>
    <dgm:pt modelId="{2B96507C-723A-437C-A09B-EDA26FA8D0EB}" type="pres">
      <dgm:prSet presAssocID="{626F89D5-5C41-427C-9F06-7895DE1BC014}" presName="ConnectorPoint" presStyleLbl="lnNode1" presStyleIdx="5" presStyleCnt="6"/>
      <dgm:spPr>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dgm:spPr>
      <dgm:t>
        <a:bodyPr/>
        <a:lstStyle/>
        <a:p>
          <a:endParaRPr/>
        </a:p>
      </dgm:t>
    </dgm:pt>
    <dgm:pt modelId="{C5A62644-3EF5-42F3-A032-5C9D682BD6E3}" type="pres">
      <dgm:prSet presAssocID="{626F89D5-5C41-427C-9F06-7895DE1BC014}" presName="DropPinPlaceHolder" presStyleCnt="0"/>
      <dgm:spPr/>
      <dgm:t>
        <a:bodyPr/>
        <a:lstStyle/>
        <a:p>
          <a:endParaRPr/>
        </a:p>
      </dgm:t>
    </dgm:pt>
    <dgm:pt modelId="{5EB23645-3864-46FA-96E2-A097172AAAE2}" type="pres">
      <dgm:prSet presAssocID="{626F89D5-5C41-427C-9F06-7895DE1BC014}" presName="DropPin" presStyleLbl="alignNode1" presStyleIdx="5" presStyleCnt="6"/>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t>
        <a:bodyPr/>
        <a:lstStyle/>
        <a:p>
          <a:endParaRPr/>
        </a:p>
      </dgm:t>
    </dgm:pt>
    <dgm:pt modelId="{3C457E4D-7199-4E51-AE2B-95FB9F80CBB2}" type="pres">
      <dgm:prSet presAssocID="{626F89D5-5C41-427C-9F06-7895DE1BC014}" presName="Ellipse" presStyleLbl="fgAcc1" presStyleIdx="6" presStyleCnt="7"/>
      <dgm:spPr>
        <a:solidFill>
          <a:schemeClr val="lt1">
            <a:alpha val="90000"/>
            <a:hueOff val="0"/>
            <a:satOff val="0"/>
            <a:lumOff val="0"/>
            <a:alphaOff val="0"/>
          </a:schemeClr>
        </a:solidFill>
        <a:ln w="12700" cap="flat" cmpd="sng" algn="ctr">
          <a:noFill/>
          <a:prstDash val="solid"/>
          <a:miter lim="800000"/>
        </a:ln>
      </dgm:spPr>
      <dgm:t>
        <a:bodyPr/>
        <a:lstStyle/>
        <a:p>
          <a:endParaRPr/>
        </a:p>
      </dgm:t>
    </dgm:pt>
    <dgm:pt modelId="{4A37BDDC-4968-49B3-8619-DC869C253E77}" type="pres">
      <dgm:prSet presAssocID="{626F89D5-5C41-427C-9F06-7895DE1BC014}" presName="L2TextContainer" presStyleLbl="revTx" presStyleIdx="10" presStyleCnt="12">
        <dgm:presLayoutVars>
          <dgm:bulletEnabled val="1"/>
        </dgm:presLayoutVars>
      </dgm:prSet>
      <dgm:spPr/>
      <dgm:t>
        <a:bodyPr/>
        <a:lstStyle/>
        <a:p>
          <a:endParaRPr/>
        </a:p>
      </dgm:t>
    </dgm:pt>
    <dgm:pt modelId="{7E520380-E8EE-44B5-8F86-CD9F05BA7368}" type="pres">
      <dgm:prSet presAssocID="{626F89D5-5C41-427C-9F06-7895DE1BC014}" presName="L1TextContainer" presStyleLbl="revTx" presStyleIdx="11" presStyleCnt="12">
        <dgm:presLayoutVars>
          <dgm:chMax val="1"/>
          <dgm:chPref val="1"/>
          <dgm:bulletEnabled val="1"/>
        </dgm:presLayoutVars>
      </dgm:prSet>
      <dgm:spPr/>
      <dgm:t>
        <a:bodyPr/>
        <a:lstStyle/>
        <a:p>
          <a:endParaRPr/>
        </a:p>
      </dgm:t>
    </dgm:pt>
    <dgm:pt modelId="{89F5F7AF-BF0B-4E0F-A5F1-BFDF2C424009}" type="pres">
      <dgm:prSet presAssocID="{626F89D5-5C41-427C-9F06-7895DE1BC014}" presName="ConnectLine" presStyleLbl="sibTrans1D1" presStyleIdx="5" presStyleCnt="6"/>
      <dgm:spPr>
        <a:noFill/>
        <a:ln w="12700" cap="flat" cmpd="sng" algn="ctr">
          <a:solidFill>
            <a:schemeClr val="accent2">
              <a:hueOff val="7371328"/>
              <a:satOff val="-13255"/>
              <a:lumOff val="588"/>
              <a:alphaOff val="0"/>
            </a:schemeClr>
          </a:solidFill>
          <a:prstDash val="dash"/>
          <a:miter lim="800000"/>
        </a:ln>
      </dgm:spPr>
      <dgm:t>
        <a:bodyPr/>
        <a:lstStyle/>
        <a:p>
          <a:endParaRPr/>
        </a:p>
      </dgm:t>
    </dgm:pt>
    <dgm:pt modelId="{B5F95E30-2973-41D3-AFA9-7BD34AC6487A}" type="pres">
      <dgm:prSet presAssocID="{626F89D5-5C41-427C-9F06-7895DE1BC014}" presName="EmptyPlaceHolder" presStyleCnt="0"/>
      <dgm:spPr/>
      <dgm:t>
        <a:bodyPr/>
        <a:lstStyle/>
        <a:p>
          <a:endParaRPr/>
        </a:p>
      </dgm:t>
    </dgm:pt>
  </dgm:ptLst>
  <dgm:cxnLst>
    <dgm:cxn modelId="{00EBB124-100B-4219-836B-1EC8D76808F4}" type="presOf" srcId="{31639AE9-DCB6-432D-8C0E-44D08D3EE78D}" destId="{4A37BDDC-4968-49B3-8619-DC869C253E77}" srcOrd="0" destOrd="0" presId="urn:microsoft.com/office/officeart/2017/3/layout/DropPinTimeline"/>
    <dgm:cxn modelId="{548C9210-406F-46BC-A571-3AF08B67E26E}" srcId="{1891FEFF-D9BD-4A69-963F-513930D66529}" destId="{D49297DE-C429-4C8E-AF7B-CB0061199256}" srcOrd="0" destOrd="0" parTransId="{4AB11669-A20F-48DC-9076-52F402C10473}" sibTransId="{9DDFE48F-A9D8-4710-B95A-CFDAF2AB7EC0}"/>
    <dgm:cxn modelId="{7ABDDD25-25AD-4BE7-BDD7-0ED88AA3B5C4}" type="presOf" srcId="{F4A0EB0E-62CD-4922-81E2-455B97D6E218}" destId="{7E334A68-E003-4510-ABA3-805E7ED648CC}" srcOrd="0" destOrd="0" presId="urn:microsoft.com/office/officeart/2017/3/layout/DropPinTimeline"/>
    <dgm:cxn modelId="{7E5F6ED2-3BA8-4241-8880-DB8B2DC8AA03}" srcId="{F4A0EB0E-62CD-4922-81E2-455B97D6E218}" destId="{18735DFB-3CA1-4B9E-8FDC-C6BE03C93AC6}" srcOrd="0" destOrd="0" parTransId="{14EA6B0D-8750-4941-9F76-A164D2298BDF}" sibTransId="{2ED2A8B4-5925-4CBE-8001-691DAA20DF8F}"/>
    <dgm:cxn modelId="{83846F3C-31A2-45CA-85B1-1CB41B6FF8DF}" srcId="{CA20D64A-7A13-429F-B501-45260BEAD414}" destId="{BE775CBE-32C7-4975-B096-05AF17895489}" srcOrd="0" destOrd="0" parTransId="{ED3C2801-2EB7-457F-B526-618E78B2EA30}" sibTransId="{9DFAE6BD-97E5-4D62-B3B6-4825672F5C8E}"/>
    <dgm:cxn modelId="{8B4ECB2D-0151-44AF-8D10-FFC2BD0A27CC}" srcId="{2A242973-4B52-4580-B7FD-28F61914C486}" destId="{CA20D64A-7A13-429F-B501-45260BEAD414}" srcOrd="3" destOrd="0" parTransId="{EDA698FF-8AFB-4B85-9CD6-E91C8E0BFE98}" sibTransId="{147C3C40-8E10-4632-AA5C-783C9CC6384C}"/>
    <dgm:cxn modelId="{97E83A3F-702A-479E-A925-3AC3E9C82744}" type="presOf" srcId="{04246938-7E3D-45A8-AEC9-704665871BBE}" destId="{E08D367A-48AB-4169-94DF-93B716AA0C80}" srcOrd="0" destOrd="0" presId="urn:microsoft.com/office/officeart/2017/3/layout/DropPinTimeline"/>
    <dgm:cxn modelId="{9DC79DFC-2A94-4C19-8F6E-D3A798DE3ABE}" srcId="{EDD264FE-D36B-4C6E-8FD5-73BF1D995234}" destId="{04246938-7E3D-45A8-AEC9-704665871BBE}" srcOrd="0" destOrd="0" parTransId="{2B063D99-41FF-4DA8-AE83-7D13701853CE}" sibTransId="{BD78FAFC-82B9-460E-B685-E31C0ED3CA7A}"/>
    <dgm:cxn modelId="{A709E881-03E5-4673-A6F3-DCD4CF8EB789}" srcId="{2A242973-4B52-4580-B7FD-28F61914C486}" destId="{1891FEFF-D9BD-4A69-963F-513930D66529}" srcOrd="1" destOrd="0" parTransId="{B9E0D31C-C9EF-46E7-93D8-9320432DDC8A}" sibTransId="{9FDB316E-BFE6-41E0-A5EB-86C705FA138B}"/>
    <dgm:cxn modelId="{A89BAE45-DDEF-42B2-8A2E-8856F2311274}" srcId="{2A242973-4B52-4580-B7FD-28F61914C486}" destId="{626F89D5-5C41-427C-9F06-7895DE1BC014}" srcOrd="5" destOrd="0" parTransId="{86DC0143-27A3-48E4-BF79-E8D37CCD20A8}" sibTransId="{E9A41884-AF95-41E7-9CD8-65B3CC2AB759}"/>
    <dgm:cxn modelId="{B092D457-BE56-455B-99A9-A9B9BB446EAC}" srcId="{96E3E10B-15E4-4B6C-B6F0-8C49DCDA819A}" destId="{DFB49866-9DF1-41D2-A446-1FF3918A34FC}" srcOrd="0" destOrd="0" parTransId="{9F4EB900-01F6-4685-BB76-0493867ED61D}" sibTransId="{80D30116-8FBB-4DB2-B671-A9410E763B1C}"/>
    <dgm:cxn modelId="{F0B4D762-961B-461D-B618-9F0821383A98}" type="presOf" srcId="{BE775CBE-32C7-4975-B096-05AF17895489}" destId="{BBFEE4D1-24CD-48DF-AA5D-8694142B9D7A}" srcOrd="0" destOrd="0" presId="urn:microsoft.com/office/officeart/2017/3/layout/DropPinTimeline"/>
    <dgm:cxn modelId="{5FE4D067-D527-4B78-8E05-B4B520FD15C2}" type="presOf" srcId="{2A242973-4B52-4580-B7FD-28F61914C486}" destId="{6C98513F-B63F-48C4-A7EA-738999930AAE}" srcOrd="0" destOrd="0" presId="urn:microsoft.com/office/officeart/2017/3/layout/DropPinTimeline"/>
    <dgm:cxn modelId="{74A2714F-4A36-4A27-86E3-5C5263421C48}" srcId="{2A242973-4B52-4580-B7FD-28F61914C486}" destId="{EDD264FE-D36B-4C6E-8FD5-73BF1D995234}" srcOrd="0" destOrd="0" parTransId="{689BECE4-4F1A-49AC-B613-FC24558054D2}" sibTransId="{C3458F1C-BAF4-428B-94B2-31E47CEB3917}"/>
    <dgm:cxn modelId="{361C145E-D814-4313-B684-40284AE5D565}" type="presOf" srcId="{CA20D64A-7A13-429F-B501-45260BEAD414}" destId="{2B2D48A9-BD42-4884-A4A5-C6416FEC2AD5}" srcOrd="0" destOrd="0" presId="urn:microsoft.com/office/officeart/2017/3/layout/DropPinTimeline"/>
    <dgm:cxn modelId="{D54B89B9-F6CF-46C2-A54F-64FB32018873}" type="presOf" srcId="{D49297DE-C429-4C8E-AF7B-CB0061199256}" destId="{0EB4B28F-C14B-4E0D-9C56-3466C6B4FA5B}" srcOrd="0" destOrd="0" presId="urn:microsoft.com/office/officeart/2017/3/layout/DropPinTimeline"/>
    <dgm:cxn modelId="{7F8B2FFA-3E87-4E93-B798-315E54F9C7B5}" type="presOf" srcId="{96E3E10B-15E4-4B6C-B6F0-8C49DCDA819A}" destId="{1B9AC218-1088-4CBC-941C-3AFBB0C185FE}" srcOrd="0" destOrd="0" presId="urn:microsoft.com/office/officeart/2017/3/layout/DropPinTimeline"/>
    <dgm:cxn modelId="{19823B67-7D24-4805-A0A1-649EB5AFA60B}" type="presOf" srcId="{18735DFB-3CA1-4B9E-8FDC-C6BE03C93AC6}" destId="{182209BA-E3A8-4A91-8F70-E1BBAF885929}" srcOrd="0" destOrd="0" presId="urn:microsoft.com/office/officeart/2017/3/layout/DropPinTimeline"/>
    <dgm:cxn modelId="{2746C668-91BA-4130-9E79-4FC4B74207B8}" srcId="{2A242973-4B52-4580-B7FD-28F61914C486}" destId="{96E3E10B-15E4-4B6C-B6F0-8C49DCDA819A}" srcOrd="2" destOrd="0" parTransId="{D8A87D23-CBCF-4631-958B-9AC7C1C37E79}" sibTransId="{CE0A6993-A277-4EEF-AAB8-1FDB9407415D}"/>
    <dgm:cxn modelId="{48290AFB-09F7-451C-8E22-1B0F83C46AA4}" srcId="{2A242973-4B52-4580-B7FD-28F61914C486}" destId="{F4A0EB0E-62CD-4922-81E2-455B97D6E218}" srcOrd="4" destOrd="0" parTransId="{97EFD98D-770A-451D-A0BB-193E25842F9E}" sibTransId="{4B86B722-12DE-44C4-9EF3-B981A378644E}"/>
    <dgm:cxn modelId="{68AAFE50-C888-4502-B484-116019038011}" srcId="{626F89D5-5C41-427C-9F06-7895DE1BC014}" destId="{31639AE9-DCB6-432D-8C0E-44D08D3EE78D}" srcOrd="0" destOrd="0" parTransId="{1278F9D4-F656-49F0-89F4-A2A95BB1C0A2}" sibTransId="{3793BB27-5A82-4BC4-B33C-31B4251DBCAC}"/>
    <dgm:cxn modelId="{B724F6A5-4481-4613-B42E-EFBC8AEC20E7}" type="presOf" srcId="{1891FEFF-D9BD-4A69-963F-513930D66529}" destId="{47A48F01-6D45-4262-B12B-CC0730B9BA86}" srcOrd="0" destOrd="0" presId="urn:microsoft.com/office/officeart/2017/3/layout/DropPinTimeline"/>
    <dgm:cxn modelId="{EE695E0D-D54C-495C-B1F7-3A6567A4FCCC}" type="presOf" srcId="{EDD264FE-D36B-4C6E-8FD5-73BF1D995234}" destId="{41C24F6B-D226-4C1F-9415-376A5174BACE}" srcOrd="0" destOrd="0" presId="urn:microsoft.com/office/officeart/2017/3/layout/DropPinTimeline"/>
    <dgm:cxn modelId="{95359F9F-11F2-4CF2-8397-2E02D2D5FA1B}" type="presOf" srcId="{DFB49866-9DF1-41D2-A446-1FF3918A34FC}" destId="{4140A0BC-EC2B-4EE2-BC2A-AF7E51503AA9}" srcOrd="0" destOrd="0" presId="urn:microsoft.com/office/officeart/2017/3/layout/DropPinTimeline"/>
    <dgm:cxn modelId="{3C0F666A-EEBB-428C-AE71-FD228B90E8B0}" type="presOf" srcId="{626F89D5-5C41-427C-9F06-7895DE1BC014}" destId="{7E520380-E8EE-44B5-8F86-CD9F05BA7368}" srcOrd="0" destOrd="0" presId="urn:microsoft.com/office/officeart/2017/3/layout/DropPinTimeline"/>
    <dgm:cxn modelId="{CFBF45D1-F1C6-4B61-A082-AA3EA4F34653}" type="presParOf" srcId="{6C98513F-B63F-48C4-A7EA-738999930AAE}" destId="{C2FB06FE-6E35-423A-B550-4ABB37A4D955}" srcOrd="0" destOrd="0" presId="urn:microsoft.com/office/officeart/2017/3/layout/DropPinTimeline"/>
    <dgm:cxn modelId="{C7DA717E-44F7-4DFB-96B2-070829BE3721}" type="presParOf" srcId="{6C98513F-B63F-48C4-A7EA-738999930AAE}" destId="{A8BC6C38-FAAD-4105-A9A4-CAC9E4F4416F}" srcOrd="1" destOrd="0" presId="urn:microsoft.com/office/officeart/2017/3/layout/DropPinTimeline"/>
    <dgm:cxn modelId="{CF54D514-9747-4C32-8332-D9729F4BCF18}" type="presParOf" srcId="{A8BC6C38-FAAD-4105-A9A4-CAC9E4F4416F}" destId="{003B85CA-45B2-4D1C-B9BE-370963B06B91}" srcOrd="0" destOrd="0" presId="urn:microsoft.com/office/officeart/2017/3/layout/DropPinTimeline"/>
    <dgm:cxn modelId="{DC911D39-5947-4FB1-8350-8EF9A7822EE9}" type="presParOf" srcId="{003B85CA-45B2-4D1C-B9BE-370963B06B91}" destId="{F27A9AB8-6C1A-493B-B729-A3DD4DED3EC2}" srcOrd="0" destOrd="0" presId="urn:microsoft.com/office/officeart/2017/3/layout/DropPinTimeline"/>
    <dgm:cxn modelId="{DCB1AF8F-6B3F-4076-AB79-3373359ED8E1}" type="presParOf" srcId="{003B85CA-45B2-4D1C-B9BE-370963B06B91}" destId="{753B559E-1655-422B-AD88-7D0E3008EB01}" srcOrd="1" destOrd="0" presId="urn:microsoft.com/office/officeart/2017/3/layout/DropPinTimeline"/>
    <dgm:cxn modelId="{C9FA0B79-A662-4227-BDA0-325C4E9E58FF}" type="presParOf" srcId="{753B559E-1655-422B-AD88-7D0E3008EB01}" destId="{965FEA32-2FCE-45DC-A666-D16E3BF0036E}" srcOrd="0" destOrd="0" presId="urn:microsoft.com/office/officeart/2017/3/layout/DropPinTimeline"/>
    <dgm:cxn modelId="{FBBBA5AF-3817-4FC7-84FC-C8C9D6A0ACB0}" type="presParOf" srcId="{753B559E-1655-422B-AD88-7D0E3008EB01}" destId="{C17B7A55-9F7E-47BC-9340-246B037D0C49}" srcOrd="1" destOrd="0" presId="urn:microsoft.com/office/officeart/2017/3/layout/DropPinTimeline"/>
    <dgm:cxn modelId="{3FAAE7BD-6A8E-4721-8BE4-AA907D4E9954}" type="presParOf" srcId="{003B85CA-45B2-4D1C-B9BE-370963B06B91}" destId="{E08D367A-48AB-4169-94DF-93B716AA0C80}" srcOrd="2" destOrd="0" presId="urn:microsoft.com/office/officeart/2017/3/layout/DropPinTimeline"/>
    <dgm:cxn modelId="{A0065FC0-6CA6-4622-B7B1-CC8ED93047CE}" type="presParOf" srcId="{003B85CA-45B2-4D1C-B9BE-370963B06B91}" destId="{41C24F6B-D226-4C1F-9415-376A5174BACE}" srcOrd="3" destOrd="0" presId="urn:microsoft.com/office/officeart/2017/3/layout/DropPinTimeline"/>
    <dgm:cxn modelId="{76BEEEBC-58A4-495B-85B4-69A4F363CDB8}" type="presParOf" srcId="{003B85CA-45B2-4D1C-B9BE-370963B06B91}" destId="{ADD56B83-FA00-4469-838D-72CB141CB6D0}" srcOrd="4" destOrd="0" presId="urn:microsoft.com/office/officeart/2017/3/layout/DropPinTimeline"/>
    <dgm:cxn modelId="{53CA1834-4D42-4398-BEBC-68CE3141A4EF}" type="presParOf" srcId="{003B85CA-45B2-4D1C-B9BE-370963B06B91}" destId="{471FD9F5-D689-42BB-89A6-26BE8421EAE6}" srcOrd="5" destOrd="0" presId="urn:microsoft.com/office/officeart/2017/3/layout/DropPinTimeline"/>
    <dgm:cxn modelId="{F8E671FB-7930-4F7B-8D56-9C0E0A15C181}" type="presParOf" srcId="{A8BC6C38-FAAD-4105-A9A4-CAC9E4F4416F}" destId="{6AFECD4D-902D-45F1-B1CF-2752872F791A}" srcOrd="1" destOrd="0" presId="urn:microsoft.com/office/officeart/2017/3/layout/DropPinTimeline"/>
    <dgm:cxn modelId="{4C560A2B-EDFE-4D3C-8ADD-479F2D36F439}" type="presParOf" srcId="{A8BC6C38-FAAD-4105-A9A4-CAC9E4F4416F}" destId="{CD4AF749-02D7-4541-A634-52DAA9DEC6A5}" srcOrd="2" destOrd="0" presId="urn:microsoft.com/office/officeart/2017/3/layout/DropPinTimeline"/>
    <dgm:cxn modelId="{A2366FA0-A448-4A00-A38F-8F0E5F03C7B6}" type="presParOf" srcId="{CD4AF749-02D7-4541-A634-52DAA9DEC6A5}" destId="{728522B0-1590-4B55-BB3D-5566154AE84B}" srcOrd="0" destOrd="0" presId="urn:microsoft.com/office/officeart/2017/3/layout/DropPinTimeline"/>
    <dgm:cxn modelId="{EBCECB3E-0BF2-4C8D-8B8A-C215E294AA8A}" type="presParOf" srcId="{CD4AF749-02D7-4541-A634-52DAA9DEC6A5}" destId="{6AB79174-9444-4061-9E2F-FD8FF76D9E8D}" srcOrd="1" destOrd="0" presId="urn:microsoft.com/office/officeart/2017/3/layout/DropPinTimeline"/>
    <dgm:cxn modelId="{CBC6326C-15CA-440D-83A9-AB82419CE68A}" type="presParOf" srcId="{6AB79174-9444-4061-9E2F-FD8FF76D9E8D}" destId="{D2542312-FACB-4C96-A593-426053CFEC8D}" srcOrd="0" destOrd="0" presId="urn:microsoft.com/office/officeart/2017/3/layout/DropPinTimeline"/>
    <dgm:cxn modelId="{D9A328BB-C125-47DF-896B-4E482F646B85}" type="presParOf" srcId="{6AB79174-9444-4061-9E2F-FD8FF76D9E8D}" destId="{2E8B2E72-892D-4F1D-9EB6-6EEADD81B26F}" srcOrd="1" destOrd="0" presId="urn:microsoft.com/office/officeart/2017/3/layout/DropPinTimeline"/>
    <dgm:cxn modelId="{03D074E6-9D32-4139-83A3-C4E6E1994294}" type="presParOf" srcId="{CD4AF749-02D7-4541-A634-52DAA9DEC6A5}" destId="{0EB4B28F-C14B-4E0D-9C56-3466C6B4FA5B}" srcOrd="2" destOrd="0" presId="urn:microsoft.com/office/officeart/2017/3/layout/DropPinTimeline"/>
    <dgm:cxn modelId="{DA612AA1-BC58-4DDB-A214-18F7F90AAA4D}" type="presParOf" srcId="{CD4AF749-02D7-4541-A634-52DAA9DEC6A5}" destId="{47A48F01-6D45-4262-B12B-CC0730B9BA86}" srcOrd="3" destOrd="0" presId="urn:microsoft.com/office/officeart/2017/3/layout/DropPinTimeline"/>
    <dgm:cxn modelId="{6311292E-96E4-45C8-9A80-61CAA5E59576}" type="presParOf" srcId="{CD4AF749-02D7-4541-A634-52DAA9DEC6A5}" destId="{D6A5DB67-B06F-4927-AAA2-D0F920C7773B}" srcOrd="4" destOrd="0" presId="urn:microsoft.com/office/officeart/2017/3/layout/DropPinTimeline"/>
    <dgm:cxn modelId="{1299225D-456C-4E4E-9D75-A8B6B91A74FD}" type="presParOf" srcId="{CD4AF749-02D7-4541-A634-52DAA9DEC6A5}" destId="{6D5ADA00-448A-4925-A846-E9BEB219C3A5}" srcOrd="5" destOrd="0" presId="urn:microsoft.com/office/officeart/2017/3/layout/DropPinTimeline"/>
    <dgm:cxn modelId="{AE1128DF-70D2-4E06-9DDE-6F993B88F4DE}" type="presParOf" srcId="{A8BC6C38-FAAD-4105-A9A4-CAC9E4F4416F}" destId="{261600A9-184E-4A04-B4E5-33B347862750}" srcOrd="3" destOrd="0" presId="urn:microsoft.com/office/officeart/2017/3/layout/DropPinTimeline"/>
    <dgm:cxn modelId="{244549D5-F468-4744-8EC0-A90CE30C63B4}" type="presParOf" srcId="{A8BC6C38-FAAD-4105-A9A4-CAC9E4F4416F}" destId="{23F9A392-9EC4-48BC-87CA-36C10BD1BCFB}" srcOrd="4" destOrd="0" presId="urn:microsoft.com/office/officeart/2017/3/layout/DropPinTimeline"/>
    <dgm:cxn modelId="{83184F93-096F-4D0E-8266-7EA1E225A7CA}" type="presParOf" srcId="{23F9A392-9EC4-48BC-87CA-36C10BD1BCFB}" destId="{720EE834-5BEE-40C1-A711-00E324389B26}" srcOrd="0" destOrd="0" presId="urn:microsoft.com/office/officeart/2017/3/layout/DropPinTimeline"/>
    <dgm:cxn modelId="{6AD82146-9931-4C4B-A67B-4FCF24B87AD4}" type="presParOf" srcId="{23F9A392-9EC4-48BC-87CA-36C10BD1BCFB}" destId="{A880B1FC-D311-4409-88B6-A63B257C99FD}" srcOrd="1" destOrd="0" presId="urn:microsoft.com/office/officeart/2017/3/layout/DropPinTimeline"/>
    <dgm:cxn modelId="{E24DABF3-7D3B-4212-901C-0D0ACA419A07}" type="presParOf" srcId="{A880B1FC-D311-4409-88B6-A63B257C99FD}" destId="{3E85FDF4-4DB1-4DC2-A3A3-B97485EA2D92}" srcOrd="0" destOrd="0" presId="urn:microsoft.com/office/officeart/2017/3/layout/DropPinTimeline"/>
    <dgm:cxn modelId="{A99BDB1F-7B20-4BBE-A684-53810A559B43}" type="presParOf" srcId="{A880B1FC-D311-4409-88B6-A63B257C99FD}" destId="{884CD5C2-87E7-4911-BA13-749F79A65015}" srcOrd="1" destOrd="0" presId="urn:microsoft.com/office/officeart/2017/3/layout/DropPinTimeline"/>
    <dgm:cxn modelId="{BADB6FFC-2CC4-4B85-B839-9F521C91F782}" type="presParOf" srcId="{23F9A392-9EC4-48BC-87CA-36C10BD1BCFB}" destId="{4140A0BC-EC2B-4EE2-BC2A-AF7E51503AA9}" srcOrd="2" destOrd="0" presId="urn:microsoft.com/office/officeart/2017/3/layout/DropPinTimeline"/>
    <dgm:cxn modelId="{B9D52AB1-A59A-48C4-8D70-B77D1C74A1F7}" type="presParOf" srcId="{23F9A392-9EC4-48BC-87CA-36C10BD1BCFB}" destId="{1B9AC218-1088-4CBC-941C-3AFBB0C185FE}" srcOrd="3" destOrd="0" presId="urn:microsoft.com/office/officeart/2017/3/layout/DropPinTimeline"/>
    <dgm:cxn modelId="{854F882C-C930-4196-AE7A-8F154C7BC4EC}" type="presParOf" srcId="{23F9A392-9EC4-48BC-87CA-36C10BD1BCFB}" destId="{DB38BAF5-601C-45F2-BCA5-561645DD918D}" srcOrd="4" destOrd="0" presId="urn:microsoft.com/office/officeart/2017/3/layout/DropPinTimeline"/>
    <dgm:cxn modelId="{C9CC1569-00AA-4AC9-9C5E-6CDF2C255635}" type="presParOf" srcId="{23F9A392-9EC4-48BC-87CA-36C10BD1BCFB}" destId="{AB8861A1-6019-455A-A146-77703B8F09BA}" srcOrd="5" destOrd="0" presId="urn:microsoft.com/office/officeart/2017/3/layout/DropPinTimeline"/>
    <dgm:cxn modelId="{CCF817E8-D10D-44D5-A924-09D73F77BEC6}" type="presParOf" srcId="{A8BC6C38-FAAD-4105-A9A4-CAC9E4F4416F}" destId="{090A36ED-86A5-45B8-8181-0B6EDC1D4B33}" srcOrd="5" destOrd="0" presId="urn:microsoft.com/office/officeart/2017/3/layout/DropPinTimeline"/>
    <dgm:cxn modelId="{DCED1804-5C8F-4FC0-B2F7-329B4C94C854}" type="presParOf" srcId="{A8BC6C38-FAAD-4105-A9A4-CAC9E4F4416F}" destId="{66F2F65A-206D-4913-880B-E4BEB2523E86}" srcOrd="6" destOrd="0" presId="urn:microsoft.com/office/officeart/2017/3/layout/DropPinTimeline"/>
    <dgm:cxn modelId="{BF68AC1F-C3B6-42AF-AC6D-B21658056B81}" type="presParOf" srcId="{66F2F65A-206D-4913-880B-E4BEB2523E86}" destId="{3C17CE82-54A4-4F60-93B6-52558032A5B8}" srcOrd="0" destOrd="0" presId="urn:microsoft.com/office/officeart/2017/3/layout/DropPinTimeline"/>
    <dgm:cxn modelId="{51D4EDE8-3164-4F90-B8B7-A321AB49FC71}" type="presParOf" srcId="{66F2F65A-206D-4913-880B-E4BEB2523E86}" destId="{CF006909-53C9-45F0-A187-AE9D828F9789}" srcOrd="1" destOrd="0" presId="urn:microsoft.com/office/officeart/2017/3/layout/DropPinTimeline"/>
    <dgm:cxn modelId="{3A929C69-2D9B-435D-8754-3E7155F98712}" type="presParOf" srcId="{CF006909-53C9-45F0-A187-AE9D828F9789}" destId="{4CA2BB7C-F2EA-4855-A342-7779A08715D0}" srcOrd="0" destOrd="0" presId="urn:microsoft.com/office/officeart/2017/3/layout/DropPinTimeline"/>
    <dgm:cxn modelId="{7FC00900-87CB-4387-86F1-425102D1A4CD}" type="presParOf" srcId="{CF006909-53C9-45F0-A187-AE9D828F9789}" destId="{58D73716-C974-4099-ACC6-1C6887EBCB8C}" srcOrd="1" destOrd="0" presId="urn:microsoft.com/office/officeart/2017/3/layout/DropPinTimeline"/>
    <dgm:cxn modelId="{2C62969A-FCF1-408E-999F-A2D61BD8C986}" type="presParOf" srcId="{66F2F65A-206D-4913-880B-E4BEB2523E86}" destId="{BBFEE4D1-24CD-48DF-AA5D-8694142B9D7A}" srcOrd="2" destOrd="0" presId="urn:microsoft.com/office/officeart/2017/3/layout/DropPinTimeline"/>
    <dgm:cxn modelId="{255D7F20-C017-4204-A181-E97C59191060}" type="presParOf" srcId="{66F2F65A-206D-4913-880B-E4BEB2523E86}" destId="{2B2D48A9-BD42-4884-A4A5-C6416FEC2AD5}" srcOrd="3" destOrd="0" presId="urn:microsoft.com/office/officeart/2017/3/layout/DropPinTimeline"/>
    <dgm:cxn modelId="{9214F148-0456-4AE0-AAC4-C3D862638DEC}" type="presParOf" srcId="{66F2F65A-206D-4913-880B-E4BEB2523E86}" destId="{9293DCBA-9E16-481A-86AA-2F0844CDD3B7}" srcOrd="4" destOrd="0" presId="urn:microsoft.com/office/officeart/2017/3/layout/DropPinTimeline"/>
    <dgm:cxn modelId="{B6730A52-FD03-4E5A-A7BF-C653CE0006A4}" type="presParOf" srcId="{66F2F65A-206D-4913-880B-E4BEB2523E86}" destId="{37D9B47C-BF73-47DC-ABB0-4EA553ECF0B1}" srcOrd="5" destOrd="0" presId="urn:microsoft.com/office/officeart/2017/3/layout/DropPinTimeline"/>
    <dgm:cxn modelId="{6431CDDA-563F-4417-96DB-7973E439638B}" type="presParOf" srcId="{A8BC6C38-FAAD-4105-A9A4-CAC9E4F4416F}" destId="{249E5421-F2C5-4D5F-B9BB-71E648431D02}" srcOrd="7" destOrd="0" presId="urn:microsoft.com/office/officeart/2017/3/layout/DropPinTimeline"/>
    <dgm:cxn modelId="{39C598B2-CEDE-426F-B8F2-310D7AC4D0E2}" type="presParOf" srcId="{A8BC6C38-FAAD-4105-A9A4-CAC9E4F4416F}" destId="{C9F1B9FA-8D27-4ECF-BC69-36AA54F39A90}" srcOrd="8" destOrd="0" presId="urn:microsoft.com/office/officeart/2017/3/layout/DropPinTimeline"/>
    <dgm:cxn modelId="{F7CF1F9A-22FE-4AF8-AF8C-10F963F3ADD2}" type="presParOf" srcId="{C9F1B9FA-8D27-4ECF-BC69-36AA54F39A90}" destId="{0CA15814-E999-4821-88E7-627DA158CBD7}" srcOrd="0" destOrd="0" presId="urn:microsoft.com/office/officeart/2017/3/layout/DropPinTimeline"/>
    <dgm:cxn modelId="{179F9AB2-B7A9-4391-A53E-8349F52EB6DE}" type="presParOf" srcId="{C9F1B9FA-8D27-4ECF-BC69-36AA54F39A90}" destId="{C86BE4F5-A0CF-4489-9AB8-D613BBD584B4}" srcOrd="1" destOrd="0" presId="urn:microsoft.com/office/officeart/2017/3/layout/DropPinTimeline"/>
    <dgm:cxn modelId="{C7E70226-D2C2-4794-87F8-3EB7E18C28AB}" type="presParOf" srcId="{C86BE4F5-A0CF-4489-9AB8-D613BBD584B4}" destId="{191385A7-95D7-4AC5-B30D-E903427E5428}" srcOrd="0" destOrd="0" presId="urn:microsoft.com/office/officeart/2017/3/layout/DropPinTimeline"/>
    <dgm:cxn modelId="{74D2E63A-F1D1-4837-A328-0F361EBD5B47}" type="presParOf" srcId="{C86BE4F5-A0CF-4489-9AB8-D613BBD584B4}" destId="{3FDF9C03-C270-4682-9658-5BD8E06BEBFF}" srcOrd="1" destOrd="0" presId="urn:microsoft.com/office/officeart/2017/3/layout/DropPinTimeline"/>
    <dgm:cxn modelId="{869C29CF-6B3E-42C0-9C44-B886C898312D}" type="presParOf" srcId="{C9F1B9FA-8D27-4ECF-BC69-36AA54F39A90}" destId="{182209BA-E3A8-4A91-8F70-E1BBAF885929}" srcOrd="2" destOrd="0" presId="urn:microsoft.com/office/officeart/2017/3/layout/DropPinTimeline"/>
    <dgm:cxn modelId="{E040EA49-F7AC-445C-A88D-2A098B2F94E5}" type="presParOf" srcId="{C9F1B9FA-8D27-4ECF-BC69-36AA54F39A90}" destId="{7E334A68-E003-4510-ABA3-805E7ED648CC}" srcOrd="3" destOrd="0" presId="urn:microsoft.com/office/officeart/2017/3/layout/DropPinTimeline"/>
    <dgm:cxn modelId="{90E54D09-063A-4032-A0CC-880A8DE7DD0B}" type="presParOf" srcId="{C9F1B9FA-8D27-4ECF-BC69-36AA54F39A90}" destId="{CC1907B5-AD12-4B89-9455-4BACABBDDC94}" srcOrd="4" destOrd="0" presId="urn:microsoft.com/office/officeart/2017/3/layout/DropPinTimeline"/>
    <dgm:cxn modelId="{385AC119-2E70-4043-9F04-20940DBAFD32}" type="presParOf" srcId="{C9F1B9FA-8D27-4ECF-BC69-36AA54F39A90}" destId="{7FDD29BF-C4A6-4B0A-9AF5-982B25245450}" srcOrd="5" destOrd="0" presId="urn:microsoft.com/office/officeart/2017/3/layout/DropPinTimeline"/>
    <dgm:cxn modelId="{0A0C2D06-F2E5-4DA1-89F2-7CAB4D670148}" type="presParOf" srcId="{A8BC6C38-FAAD-4105-A9A4-CAC9E4F4416F}" destId="{98ED82BC-C08B-4D6D-8650-B6145721C494}" srcOrd="9" destOrd="0" presId="urn:microsoft.com/office/officeart/2017/3/layout/DropPinTimeline"/>
    <dgm:cxn modelId="{9B9004DD-BE8A-4120-8635-6F89766ABB67}" type="presParOf" srcId="{A8BC6C38-FAAD-4105-A9A4-CAC9E4F4416F}" destId="{C18C9B0A-25F2-4032-9E19-59D8CC37108F}" srcOrd="10" destOrd="0" presId="urn:microsoft.com/office/officeart/2017/3/layout/DropPinTimeline"/>
    <dgm:cxn modelId="{0F4AF749-F948-41B3-9154-BA1AC7B3F63F}" type="presParOf" srcId="{C18C9B0A-25F2-4032-9E19-59D8CC37108F}" destId="{2B96507C-723A-437C-A09B-EDA26FA8D0EB}" srcOrd="0" destOrd="0" presId="urn:microsoft.com/office/officeart/2017/3/layout/DropPinTimeline"/>
    <dgm:cxn modelId="{92407D30-FFA3-4A27-ABEF-DCE23751AA07}" type="presParOf" srcId="{C18C9B0A-25F2-4032-9E19-59D8CC37108F}" destId="{C5A62644-3EF5-42F3-A032-5C9D682BD6E3}" srcOrd="1" destOrd="0" presId="urn:microsoft.com/office/officeart/2017/3/layout/DropPinTimeline"/>
    <dgm:cxn modelId="{3E939C39-8A28-4646-B7E2-69F7860A908A}" type="presParOf" srcId="{C5A62644-3EF5-42F3-A032-5C9D682BD6E3}" destId="{5EB23645-3864-46FA-96E2-A097172AAAE2}" srcOrd="0" destOrd="0" presId="urn:microsoft.com/office/officeart/2017/3/layout/DropPinTimeline"/>
    <dgm:cxn modelId="{6FA4BCF8-C5E6-468E-9A2E-120B410A69D3}" type="presParOf" srcId="{C5A62644-3EF5-42F3-A032-5C9D682BD6E3}" destId="{3C457E4D-7199-4E51-AE2B-95FB9F80CBB2}" srcOrd="1" destOrd="0" presId="urn:microsoft.com/office/officeart/2017/3/layout/DropPinTimeline"/>
    <dgm:cxn modelId="{BAA522A0-5019-4E9C-B115-5A4722819D49}" type="presParOf" srcId="{C18C9B0A-25F2-4032-9E19-59D8CC37108F}" destId="{4A37BDDC-4968-49B3-8619-DC869C253E77}" srcOrd="2" destOrd="0" presId="urn:microsoft.com/office/officeart/2017/3/layout/DropPinTimeline"/>
    <dgm:cxn modelId="{A8ADD48E-9411-4E66-B2D6-B86AA7704323}" type="presParOf" srcId="{C18C9B0A-25F2-4032-9E19-59D8CC37108F}" destId="{7E520380-E8EE-44B5-8F86-CD9F05BA7368}" srcOrd="3" destOrd="0" presId="urn:microsoft.com/office/officeart/2017/3/layout/DropPinTimeline"/>
    <dgm:cxn modelId="{D95B0D33-D808-4897-A0DD-94260C38BF0A}" type="presParOf" srcId="{C18C9B0A-25F2-4032-9E19-59D8CC37108F}" destId="{89F5F7AF-BF0B-4E0F-A5F1-BFDF2C424009}" srcOrd="4" destOrd="0" presId="urn:microsoft.com/office/officeart/2017/3/layout/DropPinTimeline"/>
    <dgm:cxn modelId="{97EA5DBE-247D-42C1-8C59-27851D8C5E97}" type="presParOf" srcId="{C18C9B0A-25F2-4032-9E19-59D8CC37108F}" destId="{B5F95E30-2973-41D3-AFA9-7BD34AC6487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608741-5E0B-AC4C-BC7F-D448361D6DEE}" type="datetimeFigureOut">
              <a:rPr lang="en-US" smtClean="0"/>
              <a:t>10/17/2022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DA7DCA-E000-2C42-910B-CA813E1EB93C}" type="slidenum">
              <a:rPr lang="en-US" smtClean="0"/>
              <a:t>‹#›</a:t>
            </a:fld>
            <a:endParaRPr lang="en-US"/>
          </a:p>
        </p:txBody>
      </p:sp>
    </p:spTree>
    <p:extLst>
      <p:ext uri="{BB962C8B-B14F-4D97-AF65-F5344CB8AC3E}">
        <p14:creationId xmlns:p14="http://schemas.microsoft.com/office/powerpoint/2010/main" val="19929778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17.10.2022</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4207515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65340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3188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300095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13169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187218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105063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16</a:t>
            </a:fld>
            <a:endParaRPr lang="uk-UA"/>
          </a:p>
        </p:txBody>
      </p:sp>
    </p:spTree>
    <p:extLst>
      <p:ext uri="{BB962C8B-B14F-4D97-AF65-F5344CB8AC3E}">
        <p14:creationId xmlns:p14="http://schemas.microsoft.com/office/powerpoint/2010/main" val="78386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1931957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18</a:t>
            </a:fld>
            <a:endParaRPr lang="uk-UA"/>
          </a:p>
        </p:txBody>
      </p:sp>
    </p:spTree>
    <p:extLst>
      <p:ext uri="{BB962C8B-B14F-4D97-AF65-F5344CB8AC3E}">
        <p14:creationId xmlns:p14="http://schemas.microsoft.com/office/powerpoint/2010/main" val="1655195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19</a:t>
            </a:fld>
            <a:endParaRPr lang="uk-UA"/>
          </a:p>
        </p:txBody>
      </p:sp>
    </p:spTree>
    <p:extLst>
      <p:ext uri="{BB962C8B-B14F-4D97-AF65-F5344CB8AC3E}">
        <p14:creationId xmlns:p14="http://schemas.microsoft.com/office/powerpoint/2010/main" val="146947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56570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20</a:t>
            </a:fld>
            <a:endParaRPr lang="uk-UA"/>
          </a:p>
        </p:txBody>
      </p:sp>
    </p:spTree>
    <p:extLst>
      <p:ext uri="{BB962C8B-B14F-4D97-AF65-F5344CB8AC3E}">
        <p14:creationId xmlns:p14="http://schemas.microsoft.com/office/powerpoint/2010/main" val="3820042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21</a:t>
            </a:fld>
            <a:endParaRPr lang="uk-UA"/>
          </a:p>
        </p:txBody>
      </p:sp>
    </p:spTree>
    <p:extLst>
      <p:ext uri="{BB962C8B-B14F-4D97-AF65-F5344CB8AC3E}">
        <p14:creationId xmlns:p14="http://schemas.microsoft.com/office/powerpoint/2010/main" val="363417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22</a:t>
            </a:fld>
            <a:endParaRPr lang="uk-UA"/>
          </a:p>
        </p:txBody>
      </p:sp>
    </p:spTree>
    <p:extLst>
      <p:ext uri="{BB962C8B-B14F-4D97-AF65-F5344CB8AC3E}">
        <p14:creationId xmlns:p14="http://schemas.microsoft.com/office/powerpoint/2010/main" val="1658825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23</a:t>
            </a:fld>
            <a:endParaRPr lang="uk-UA"/>
          </a:p>
        </p:txBody>
      </p:sp>
    </p:spTree>
    <p:extLst>
      <p:ext uri="{BB962C8B-B14F-4D97-AF65-F5344CB8AC3E}">
        <p14:creationId xmlns:p14="http://schemas.microsoft.com/office/powerpoint/2010/main" val="3106079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24</a:t>
            </a:fld>
            <a:endParaRPr lang="uk-UA"/>
          </a:p>
        </p:txBody>
      </p:sp>
    </p:spTree>
    <p:extLst>
      <p:ext uri="{BB962C8B-B14F-4D97-AF65-F5344CB8AC3E}">
        <p14:creationId xmlns:p14="http://schemas.microsoft.com/office/powerpoint/2010/main" val="1095337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25</a:t>
            </a:fld>
            <a:endParaRPr lang="uk-UA"/>
          </a:p>
        </p:txBody>
      </p:sp>
    </p:spTree>
    <p:extLst>
      <p:ext uri="{BB962C8B-B14F-4D97-AF65-F5344CB8AC3E}">
        <p14:creationId xmlns:p14="http://schemas.microsoft.com/office/powerpoint/2010/main" val="774870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26</a:t>
            </a:fld>
            <a:endParaRPr lang="uk-UA"/>
          </a:p>
        </p:txBody>
      </p:sp>
    </p:spTree>
    <p:extLst>
      <p:ext uri="{BB962C8B-B14F-4D97-AF65-F5344CB8AC3E}">
        <p14:creationId xmlns:p14="http://schemas.microsoft.com/office/powerpoint/2010/main" val="317059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a:solidFill>
                <a:srgbClr val="000000"/>
              </a:solidFill>
              <a:effectLst/>
              <a:latin typeface="Times New Roman"/>
              <a:cs typeface="Times New Roman"/>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27</a:t>
            </a:fld>
            <a:endParaRPr lang="uk-UA"/>
          </a:p>
        </p:txBody>
      </p:sp>
    </p:spTree>
    <p:extLst>
      <p:ext uri="{BB962C8B-B14F-4D97-AF65-F5344CB8AC3E}">
        <p14:creationId xmlns:p14="http://schemas.microsoft.com/office/powerpoint/2010/main" val="2780334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28</a:t>
            </a:fld>
            <a:endParaRPr lang="uk-UA"/>
          </a:p>
        </p:txBody>
      </p:sp>
    </p:spTree>
    <p:extLst>
      <p:ext uri="{BB962C8B-B14F-4D97-AF65-F5344CB8AC3E}">
        <p14:creationId xmlns:p14="http://schemas.microsoft.com/office/powerpoint/2010/main" val="22896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96622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41335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pPr marL="171450" indent="-171450">
              <a:buFont typeface="Arial"/>
              <a:buChar char="•"/>
            </a:pPr>
            <a:r>
              <a:rPr lang="en-US" dirty="0">
                <a:cs typeface="Calibri"/>
              </a:rPr>
              <a:t>We're now implementing various </a:t>
            </a:r>
            <a:r>
              <a:rPr lang="en-US" dirty="0" err="1">
                <a:cs typeface="Calibri"/>
              </a:rPr>
              <a:t>workstreams</a:t>
            </a:r>
            <a:r>
              <a:rPr lang="en-US" dirty="0">
                <a:cs typeface="Calibri"/>
              </a:rPr>
              <a:t>.</a:t>
            </a:r>
          </a:p>
          <a:p>
            <a:pPr marL="628650" lvl="1" indent="-171450">
              <a:buFont typeface="Arial"/>
              <a:buChar char="•"/>
            </a:pPr>
            <a:r>
              <a:rPr lang="en-US" dirty="0">
                <a:cs typeface="Calibri"/>
              </a:rPr>
              <a:t>This is all in support of the overall goal and these Council directions.</a:t>
            </a:r>
          </a:p>
          <a:p>
            <a:pPr marL="171450" indent="-171450">
              <a:buFont typeface="Arial"/>
              <a:buChar char="•"/>
            </a:pPr>
            <a:endParaRPr lang="en-US" dirty="0">
              <a:cs typeface="Calibri"/>
            </a:endParaRPr>
          </a:p>
          <a:p>
            <a:pPr marL="171450" indent="-171450">
              <a:buFont typeface="Arial"/>
              <a:buChar char="•"/>
            </a:pPr>
            <a:r>
              <a:rPr lang="en-US" dirty="0">
                <a:cs typeface="Calibri"/>
              </a:rPr>
              <a:t>First, Council directed </a:t>
            </a:r>
            <a:r>
              <a:rPr lang="en-US" dirty="0" err="1">
                <a:cs typeface="Calibri"/>
              </a:rPr>
              <a:t>OEDCA</a:t>
            </a:r>
            <a:r>
              <a:rPr lang="en-US" dirty="0">
                <a:cs typeface="Calibri"/>
              </a:rPr>
              <a:t> staff to reach out to vendors and engage them in the process.</a:t>
            </a:r>
          </a:p>
          <a:p>
            <a:pPr marL="171450" indent="-171450">
              <a:buFont typeface="Arial"/>
              <a:buChar char="•"/>
            </a:pPr>
            <a:endParaRPr lang="en-US" dirty="0">
              <a:cs typeface="Calibri"/>
            </a:endParaRPr>
          </a:p>
          <a:p>
            <a:pPr marL="171450" indent="-171450">
              <a:buFont typeface="Arial"/>
              <a:buChar char="•"/>
            </a:pPr>
            <a:r>
              <a:rPr lang="en-US" dirty="0">
                <a:cs typeface="Calibri"/>
              </a:rPr>
              <a:t>Second is the requirement for the future development to include 5 acres for an urban market.</a:t>
            </a:r>
          </a:p>
          <a:p>
            <a:pPr marL="171450" indent="-171450">
              <a:buFont typeface="Arial"/>
              <a:buChar char="•"/>
            </a:pPr>
            <a:endParaRPr lang="en-US" dirty="0">
              <a:cs typeface="Calibri"/>
            </a:endParaRPr>
          </a:p>
          <a:p>
            <a:pPr marL="171450" indent="-171450">
              <a:buFont typeface="Arial"/>
              <a:buChar char="•"/>
            </a:pPr>
            <a:r>
              <a:rPr lang="en-US" dirty="0">
                <a:cs typeface="Calibri"/>
              </a:rPr>
              <a:t>Third requirement is for the property owner to provide a notice at least one year in advance of when they plan to close some or all of the market for construction work AND to keep the market open until at least July of 2024. </a:t>
            </a:r>
          </a:p>
          <a:p>
            <a:pPr marL="628650" lvl="1" indent="-171450">
              <a:buFont typeface="Arial"/>
              <a:buChar char="•"/>
            </a:pPr>
            <a:r>
              <a:rPr lang="en-US" dirty="0">
                <a:cs typeface="Calibri"/>
              </a:rPr>
              <a:t>This means the soonest the owner can provide the one year notice would be July 2023.</a:t>
            </a:r>
          </a:p>
          <a:p>
            <a:pPr marL="171450" indent="-171450">
              <a:buFont typeface="Arial"/>
              <a:buChar char="•"/>
            </a:pPr>
            <a:endParaRPr lang="en-US" dirty="0">
              <a:cs typeface="Calibri"/>
            </a:endParaRPr>
          </a:p>
          <a:p>
            <a:pPr marL="171450" indent="-171450">
              <a:buFont typeface="Arial"/>
              <a:buChar char="•"/>
            </a:pPr>
            <a:r>
              <a:rPr lang="en-US" dirty="0">
                <a:cs typeface="Calibri"/>
              </a:rPr>
              <a:t>Fourth, Council directed staff to study the economic impact of the market and to explore alternative sites</a:t>
            </a:r>
          </a:p>
          <a:p>
            <a:pPr marL="628650" lvl="1" indent="-171450">
              <a:buFont typeface="Arial"/>
              <a:buChar char="•"/>
            </a:pPr>
            <a:r>
              <a:rPr lang="en-US" dirty="0">
                <a:cs typeface="Calibri"/>
              </a:rPr>
              <a:t>The intent is to inform decisions related to the new market and other potential solutions for meeting the range of vendor needs</a:t>
            </a:r>
          </a:p>
          <a:p>
            <a:pPr marL="171450" indent="-171450">
              <a:buFont typeface="Arial"/>
              <a:buChar char="•"/>
            </a:pPr>
            <a:endParaRPr lang="en-US" dirty="0">
              <a:cs typeface="Calibri"/>
            </a:endParaRPr>
          </a:p>
          <a:p>
            <a:pPr marL="171450" indent="-171450">
              <a:buFont typeface="Arial"/>
              <a:buChar char="•"/>
            </a:pPr>
            <a:r>
              <a:rPr lang="en-US" dirty="0">
                <a:cs typeface="Calibri"/>
              </a:rPr>
              <a:t>Fifth: the property owner agreed to contribute $5 million towards a Vendor Transition Fund and the City has set aside an additional $2.5 million for this purpose.</a:t>
            </a:r>
          </a:p>
          <a:p>
            <a:pPr marL="171450" indent="-171450">
              <a:buFont typeface="Arial"/>
              <a:buChar char="•"/>
            </a:pPr>
            <a:r>
              <a:rPr lang="en-US" dirty="0">
                <a:cs typeface="Calibri"/>
              </a:rPr>
              <a:t>Lastly, was the direction to set up a new Flea Market Advisory Group to consist of a supermajority of vendors.</a:t>
            </a:r>
          </a:p>
          <a:p>
            <a:pPr marL="628650" lvl="1" indent="-171450">
              <a:buFont typeface="Arial"/>
              <a:buChar char="•"/>
            </a:pPr>
            <a:r>
              <a:rPr lang="en-US" dirty="0">
                <a:cs typeface="Calibri"/>
              </a:rPr>
              <a:t>Council directed staff to work with stakeholders in developing the charter for the Advisory Group</a:t>
            </a:r>
          </a:p>
          <a:p>
            <a:pPr marL="628650" lvl="1" indent="-171450">
              <a:buFont typeface="Arial"/>
              <a:buChar char="•"/>
            </a:pPr>
            <a:r>
              <a:rPr lang="en-US" dirty="0">
                <a:cs typeface="Calibri"/>
              </a:rPr>
              <a:t>As you’ll hear more about later, the charter will establish the group as an official advisory body to the City and establish important details about the group.</a:t>
            </a:r>
          </a:p>
          <a:p>
            <a:pPr marL="628650" lvl="1" indent="-171450">
              <a:buFont typeface="Arial"/>
              <a:buChar char="•"/>
            </a:pPr>
            <a:r>
              <a:rPr lang="en-US" dirty="0">
                <a:cs typeface="Calibri"/>
              </a:rPr>
              <a:t>The Advisory Group will meet regularly and provide recommendations on how to spent the funds in support of vendors and on the design and operation of the 5- acre market.</a:t>
            </a:r>
          </a:p>
          <a:p>
            <a:pPr marL="171450" indent="-171450">
              <a:buFont typeface="Arial"/>
              <a:buChar char="•"/>
            </a:pPr>
            <a:endParaRPr lang="en-US" dirty="0">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60690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59383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ct val="0"/>
              </a:spcBef>
              <a:spcAft>
                <a:spcPct val="0"/>
              </a:spcAft>
              <a:buFont typeface="Arial" panose="020B0604020202020204" pitchFamily="34" charset="0"/>
              <a:buNone/>
            </a:pPr>
            <a:endParaRPr lang="en-US" sz="1200" b="1" i="0">
              <a:solidFill>
                <a:srgbClr val="000000"/>
              </a:solidFill>
              <a:effectLst/>
              <a:latin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28187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21222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58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5"/>
          </a:xfrm>
          <a:prstGeom prst="rect">
            <a:avLst/>
          </a:prstGeom>
        </p:spPr>
        <p:txBody>
          <a:bodyPr/>
          <a:lstStyle/>
          <a:p>
            <a:r>
              <a:rPr lang="en-US"/>
              <a:t>Click to edit Master title style</a:t>
            </a:r>
          </a:p>
        </p:txBody>
      </p:sp>
    </p:spTree>
  </p:cSld>
  <p:clrMapOvr>
    <a:masterClrMapping/>
  </p:clrMapOv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IMG-SLIDE OPT-1">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cSld>
  <p:clrMapOvr>
    <a:masterClrMapping/>
  </p:clrMapOvr>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IMG-SLIDE OPT-1">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84002" cy="1371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4" y="12193241"/>
            <a:ext cx="2043673" cy="900514"/>
          </a:xfrm>
          <a:prstGeom prst="rect">
            <a:avLst/>
          </a:prstGeom>
        </p:spPr>
      </p:pic>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24384002" cy="13716000"/>
          </a:xfrm>
          <a:prstGeom prst="rect">
            <a:avLst/>
          </a:prstGeom>
        </p:spPr>
      </p:pic>
    </p:spTree>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IMG-SLIDE OPT-1">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cSld>
  <p:clrMapOvr>
    <a:masterClrMapping/>
  </p:clrMapOv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IMG-SLIDE OPT-1">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extLst>
      <p:ext uri="{BB962C8B-B14F-4D97-AF65-F5344CB8AC3E}">
        <p14:creationId xmlns:p14="http://schemas.microsoft.com/office/powerpoint/2010/main" val="92099923"/>
      </p:ext>
    </p:extLst>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IMG-SLIDE OPT-1">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24384002" cy="13716000"/>
          </a:xfrm>
          <a:prstGeom prst="rect">
            <a:avLst/>
          </a:prstGeom>
        </p:spPr>
      </p:pic>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extLst>
      <p:ext uri="{BB962C8B-B14F-4D97-AF65-F5344CB8AC3E}">
        <p14:creationId xmlns:p14="http://schemas.microsoft.com/office/powerpoint/2010/main" val="1735180021"/>
      </p:ext>
    </p:extLst>
  </p:cSld>
  <p:clrMapOvr>
    <a:masterClrMapping/>
  </p:clrMapOvr>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DEFAULT SLIDE">
    <p:spTree>
      <p:nvGrpSpPr>
        <p:cNvPr id="1" name=""/>
        <p:cNvGrpSpPr/>
        <p:nvPr/>
      </p:nvGrpSpPr>
      <p:grpSpPr>
        <a:xfrm>
          <a:off x="0" y="0"/>
          <a:ext cx="0" cy="0"/>
          <a:chOff x="0" y="0"/>
          <a:chExt cx="0" cy="0"/>
        </a:xfrm>
      </p:grpSpPr>
      <p:cxnSp>
        <p:nvCxnSpPr>
          <p:cNvPr id="2" name="Straight Connector 1"/>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42686687"/>
      </p:ext>
    </p:extLst>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DEFAUL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2" y="-23037"/>
            <a:ext cx="24374549" cy="1089837"/>
          </a:xfrm>
          <a:prstGeom prst="rect">
            <a:avLst/>
          </a:prstGeom>
        </p:spPr>
      </p:pic>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sp>
        <p:nvSpPr>
          <p:cNvPr id="6" name="Title 7"/>
          <p:cNvSpPr>
            <a:spLocks noGrp="1"/>
          </p:cNvSpPr>
          <p:nvPr>
            <p:ph type="title" hasCustomPrompt="1"/>
          </p:nvPr>
        </p:nvSpPr>
        <p:spPr>
          <a:xfrm>
            <a:off x="762000" y="358072"/>
            <a:ext cx="22098000" cy="480131"/>
          </a:xfrm>
          <a:prstGeom prst="rect">
            <a:avLst/>
          </a:prstGeom>
          <a:noFill/>
        </p:spPr>
        <p:txBody>
          <a:bodyPr wrap="square" rtlCol="0">
            <a:spAutoFit/>
          </a:bodyPr>
          <a:lstStyle>
            <a:lvl1pPr>
              <a:defRPr lang="uk-UA" sz="2800" b="1">
                <a:solidFill>
                  <a:schemeClr val="bg2"/>
                </a:solidFill>
                <a:latin typeface="Arial"/>
                <a:ea typeface="Arial"/>
                <a:cs typeface="Arial"/>
              </a:defRPr>
            </a:lvl1pPr>
          </a:lstStyle>
          <a:p>
            <a:pPr marL="0" lvl="0"/>
            <a:r>
              <a:rPr lang="en-US"/>
              <a:t>click to edit master title style</a:t>
            </a:r>
            <a:endParaRPr lang="uk-UA"/>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2131490802"/>
      </p:ext>
    </p:extLst>
  </p:cSld>
  <p:clrMapOvr>
    <a:masterClrMapping/>
  </p:clrMapOvr>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DEFAULT SLIDE">
    <p:bg>
      <p:bgPr>
        <a:solidFill>
          <a:schemeClr val="accent6"/>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extLst>
      <p:ext uri="{BB962C8B-B14F-4D97-AF65-F5344CB8AC3E}">
        <p14:creationId xmlns:p14="http://schemas.microsoft.com/office/powerpoint/2010/main" val="1791193607"/>
      </p:ext>
    </p:extLst>
  </p:cSld>
  <p:clrMapOvr>
    <a:masterClrMapping/>
  </p:clrMapOvr>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DEFAULT SLIDE">
    <p:bg>
      <p:bgPr>
        <a:solidFill>
          <a:schemeClr val="accent1"/>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spTree>
    <p:extLst>
      <p:ext uri="{BB962C8B-B14F-4D97-AF65-F5344CB8AC3E}">
        <p14:creationId xmlns:p14="http://schemas.microsoft.com/office/powerpoint/2010/main" val="1165189203"/>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EFAULT SLIDE">
    <p:bg>
      <p:bgPr>
        <a:solidFill>
          <a:schemeClr val="accent1"/>
        </a:solidFill>
        <a:effectLst/>
      </p:bgPr>
    </p:bg>
    <p:spTree>
      <p:nvGrpSpPr>
        <p:cNvPr id="1" name=""/>
        <p:cNvGrpSpPr/>
        <p:nvPr/>
      </p:nvGrpSpPr>
      <p:grpSpPr>
        <a:xfrm>
          <a:off x="0" y="0"/>
          <a:ext cx="0" cy="0"/>
          <a:chOff x="0" y="0"/>
          <a:chExt cx="0" cy="0"/>
        </a:xfrm>
      </p:grpSpPr>
      <p:cxnSp>
        <p:nvCxnSpPr>
          <p:cNvPr id="2" name="Straight Connector 1"/>
          <p:cNvCxnSpPr/>
          <p:nvPr/>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7" name="Straight Connector 6"/>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24384000" cy="13716000"/>
          </a:xfrm>
          <a:prstGeom prst="rect">
            <a:avLst/>
          </a:prstGeom>
        </p:spPr>
        <p:txBody>
          <a:bodyPr/>
          <a:lstStyle/>
          <a:p>
            <a:endParaRPr lang="uk-UA"/>
          </a:p>
        </p:txBody>
      </p:sp>
    </p:spTree>
    <p:extLst>
      <p:ext uri="{BB962C8B-B14F-4D97-AF65-F5344CB8AC3E}">
        <p14:creationId xmlns:p14="http://schemas.microsoft.com/office/powerpoint/2010/main" val="431557828"/>
      </p:ext>
    </p:extLst>
  </p:cSld>
  <p:clrMapOvr>
    <a:masterClrMapping/>
  </p:clrMapOvr>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12192000" cy="13716000"/>
          </a:xfrm>
          <a:prstGeom prst="rect">
            <a:avLst/>
          </a:prstGeom>
        </p:spPr>
        <p:txBody>
          <a:bodyPr/>
          <a:lstStyle/>
          <a:p>
            <a:endParaRPr lang="uk-UA"/>
          </a:p>
        </p:txBody>
      </p:sp>
    </p:spTree>
    <p:extLst>
      <p:ext uri="{BB962C8B-B14F-4D97-AF65-F5344CB8AC3E}">
        <p14:creationId xmlns:p14="http://schemas.microsoft.com/office/powerpoint/2010/main" val="1140139277"/>
      </p:ext>
    </p:extLst>
  </p:cSld>
  <p:clrMapOvr>
    <a:masterClrMapping/>
  </p:clrMapOvr>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PORTFOLIO OPT-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16764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60020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88392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8"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19" name="Straight Connector 18"/>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24246358"/>
      </p:ext>
    </p:extLst>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LOGO">
    <p:spTree>
      <p:nvGrpSpPr>
        <p:cNvPr id="1" name=""/>
        <p:cNvGrpSpPr/>
        <p:nvPr/>
      </p:nvGrpSpPr>
      <p:grpSpPr>
        <a:xfrm>
          <a:off x="0" y="0"/>
          <a:ext cx="0" cy="0"/>
          <a:chOff x="0" y="0"/>
          <a:chExt cx="0" cy="0"/>
        </a:xfrm>
      </p:grpSpPr>
      <p:cxnSp>
        <p:nvCxnSpPr>
          <p:cNvPr id="12" name="Straight Connector 11"/>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2520942983"/>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ARK TOP SLIDE">
    <p:spTree>
      <p:nvGrpSpPr>
        <p:cNvPr id="1" name=""/>
        <p:cNvGrpSpPr/>
        <p:nvPr/>
      </p:nvGrpSpPr>
      <p:grpSpPr>
        <a:xfrm>
          <a:off x="0" y="0"/>
          <a:ext cx="0" cy="0"/>
          <a:chOff x="0" y="0"/>
          <a:chExt cx="0" cy="0"/>
        </a:xfrm>
      </p:grpSpPr>
      <p:sp>
        <p:nvSpPr>
          <p:cNvPr id="3" name="Rectangle 2"/>
          <p:cNvSpPr/>
          <p:nvPr userDrawn="1"/>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1168400" y="761884"/>
            <a:ext cx="220980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cxnSp>
        <p:nvCxnSpPr>
          <p:cNvPr id="10" name="Straight Connector 9"/>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883521493"/>
      </p:ext>
    </p:extLst>
  </p:cSld>
  <p:clrMapOvr>
    <a:masterClrMapping/>
  </p:clrMapOvr>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ARK MIDDLE">
    <p:spTree>
      <p:nvGrpSpPr>
        <p:cNvPr id="1" name=""/>
        <p:cNvGrpSpPr/>
        <p:nvPr/>
      </p:nvGrpSpPr>
      <p:grpSpPr>
        <a:xfrm>
          <a:off x="0" y="0"/>
          <a:ext cx="0" cy="0"/>
          <a:chOff x="0" y="0"/>
          <a:chExt cx="0" cy="0"/>
        </a:xfrm>
      </p:grpSpPr>
      <p:sp>
        <p:nvSpPr>
          <p:cNvPr id="10" name="Rectangle 9"/>
          <p:cNvSpPr/>
          <p:nvPr userDrawn="1"/>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18" name="Straight Connector 17"/>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56751813"/>
      </p:ext>
    </p:extLst>
  </p:cSld>
  <p:clrMapOvr>
    <a:masterClrMapping/>
  </p:clrMapOvr>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ARK BOTTOM SLIDE">
    <p:spTree>
      <p:nvGrpSpPr>
        <p:cNvPr id="1" name=""/>
        <p:cNvGrpSpPr/>
        <p:nvPr/>
      </p:nvGrpSpPr>
      <p:grpSpPr>
        <a:xfrm>
          <a:off x="0" y="0"/>
          <a:ext cx="0" cy="0"/>
          <a:chOff x="0" y="0"/>
          <a:chExt cx="0" cy="0"/>
        </a:xfrm>
      </p:grpSpPr>
      <p:sp>
        <p:nvSpPr>
          <p:cNvPr id="3" name="Rectangle 2"/>
          <p:cNvSpPr/>
          <p:nvPr userDrawn="1"/>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157" y="12193241"/>
            <a:ext cx="2043673" cy="900514"/>
          </a:xfrm>
          <a:prstGeom prst="rect">
            <a:avLst/>
          </a:prstGeom>
        </p:spPr>
      </p:pic>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15" name="Straight Connector 14"/>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4"/>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299593"/>
      </p:ext>
    </p:extLst>
  </p:cSld>
  <p:clrMapOvr>
    <a:masterClrMapping/>
  </p:clrMapOvr>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IMG-SLIDE OPT-1">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extLst>
      <p:ext uri="{BB962C8B-B14F-4D97-AF65-F5344CB8AC3E}">
        <p14:creationId xmlns:p14="http://schemas.microsoft.com/office/powerpoint/2010/main" val="731676836"/>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DEFAULT SLIDE">
    <p:bg>
      <p:bgPr>
        <a:solidFill>
          <a:schemeClr val="accent6"/>
        </a:solidFill>
        <a:effectLst/>
      </p:bgPr>
    </p:bg>
    <p:spTree>
      <p:nvGrpSpPr>
        <p:cNvPr id="1" name=""/>
        <p:cNvGrpSpPr/>
        <p:nvPr/>
      </p:nvGrpSpPr>
      <p:grpSpPr>
        <a:xfrm>
          <a:off x="0" y="0"/>
          <a:ext cx="0" cy="0"/>
          <a:chOff x="0" y="0"/>
          <a:chExt cx="0" cy="0"/>
        </a:xfrm>
      </p:grpSpPr>
      <p:cxnSp>
        <p:nvCxnSpPr>
          <p:cNvPr id="2" name="Straight Connector 1"/>
          <p:cNvCxnSpPr/>
          <p:nvPr/>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7" name="Straight Connector 6"/>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EFAULT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 y="-23037"/>
            <a:ext cx="24374549" cy="1089837"/>
          </a:xfrm>
          <a:prstGeom prst="rect">
            <a:avLst/>
          </a:prstGeom>
        </p:spPr>
      </p:pic>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sp>
        <p:nvSpPr>
          <p:cNvPr id="6" name="Title 7"/>
          <p:cNvSpPr>
            <a:spLocks noGrp="1"/>
          </p:cNvSpPr>
          <p:nvPr>
            <p:ph type="title" hasCustomPrompt="1"/>
          </p:nvPr>
        </p:nvSpPr>
        <p:spPr>
          <a:xfrm>
            <a:off x="762000" y="358070"/>
            <a:ext cx="22098000" cy="480131"/>
          </a:xfrm>
          <a:prstGeom prst="rect">
            <a:avLst/>
          </a:prstGeom>
          <a:noFill/>
        </p:spPr>
        <p:txBody>
          <a:bodyPr wrap="square" rtlCol="0">
            <a:spAutoFit/>
          </a:bodyPr>
          <a:lstStyle>
            <a:lvl1pPr>
              <a:defRPr lang="uk-UA" sz="2800" b="1">
                <a:solidFill>
                  <a:schemeClr val="bg2"/>
                </a:solidFill>
                <a:latin typeface="Arial"/>
                <a:ea typeface="Arial"/>
                <a:cs typeface="Arial"/>
              </a:defRPr>
            </a:lvl1pPr>
          </a:lstStyle>
          <a:p>
            <a:pPr marL="0" lvl="0"/>
            <a:r>
              <a:rPr lang="en-US"/>
              <a:t>click to edit master title style</a:t>
            </a:r>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2" y="-23037"/>
            <a:ext cx="24374549" cy="108983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LOGO">
    <p:spTree>
      <p:nvGrpSpPr>
        <p:cNvPr id="1" name=""/>
        <p:cNvGrpSpPr/>
        <p:nvPr/>
      </p:nvGrpSpPr>
      <p:grpSpPr>
        <a:xfrm>
          <a:off x="0" y="0"/>
          <a:ext cx="0" cy="0"/>
          <a:chOff x="0" y="0"/>
          <a:chExt cx="0" cy="0"/>
        </a:xfrm>
      </p:grpSpPr>
      <p:cxnSp>
        <p:nvCxnSpPr>
          <p:cNvPr id="12" name="Straight Connector 11"/>
          <p:cNvCxnSpPr/>
          <p:nvPr/>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7" name="Straight Connector 6"/>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RK TOP SLIDE">
    <p:spTree>
      <p:nvGrpSpPr>
        <p:cNvPr id="1" name=""/>
        <p:cNvGrpSpPr/>
        <p:nvPr/>
      </p:nvGrpSpPr>
      <p:grpSpPr>
        <a:xfrm>
          <a:off x="0" y="0"/>
          <a:ext cx="0" cy="0"/>
          <a:chOff x="0" y="0"/>
          <a:chExt cx="0" cy="0"/>
        </a:xfrm>
      </p:grpSpPr>
      <p:sp>
        <p:nvSpPr>
          <p:cNvPr id="3" name="Rectangle 2"/>
          <p:cNvSpPr/>
          <p:nvPr/>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1168400" y="761882"/>
            <a:ext cx="220980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cxnSp>
        <p:nvCxnSpPr>
          <p:cNvPr id="10" name="Straight Connector 9"/>
          <p:cNvCxnSpPr/>
          <p:nvPr/>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sp>
        <p:nvSpPr>
          <p:cNvPr id="7" name="Rectangle 6"/>
          <p:cNvSpPr/>
          <p:nvPr userDrawn="1"/>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ARK MIDDLE">
    <p:spTree>
      <p:nvGrpSpPr>
        <p:cNvPr id="1" name=""/>
        <p:cNvGrpSpPr/>
        <p:nvPr/>
      </p:nvGrpSpPr>
      <p:grpSpPr>
        <a:xfrm>
          <a:off x="0" y="0"/>
          <a:ext cx="0" cy="0"/>
          <a:chOff x="0" y="0"/>
          <a:chExt cx="0" cy="0"/>
        </a:xfrm>
      </p:grpSpPr>
      <p:sp>
        <p:nvSpPr>
          <p:cNvPr id="10" name="Rectangle 9"/>
          <p:cNvSpPr/>
          <p:nvPr/>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18" name="Straight Connector 17"/>
          <p:cNvCxnSpPr/>
          <p:nvPr/>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7" name="Rectangle 6"/>
          <p:cNvSpPr/>
          <p:nvPr userDrawn="1"/>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RK BOTTOM SLIDE">
    <p:spTree>
      <p:nvGrpSpPr>
        <p:cNvPr id="1" name=""/>
        <p:cNvGrpSpPr/>
        <p:nvPr/>
      </p:nvGrpSpPr>
      <p:grpSpPr>
        <a:xfrm>
          <a:off x="0" y="0"/>
          <a:ext cx="0" cy="0"/>
          <a:chOff x="0" y="0"/>
          <a:chExt cx="0" cy="0"/>
        </a:xfrm>
      </p:grpSpPr>
      <p:sp>
        <p:nvSpPr>
          <p:cNvPr id="3" name="Rectangle 2"/>
          <p:cNvSpPr/>
          <p:nvPr/>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54" y="12193241"/>
            <a:ext cx="2043673" cy="900514"/>
          </a:xfrm>
          <a:prstGeom prst="rect">
            <a:avLst/>
          </a:prstGeom>
        </p:spPr>
      </p:pic>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15" name="Straight Connector 14"/>
          <p:cNvCxnSpPr/>
          <p:nvPr/>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7" name="Rectangle 6"/>
          <p:cNvSpPr/>
          <p:nvPr userDrawn="1"/>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11887200"/>
            <a:ext cx="2043673" cy="1200685"/>
          </a:xfrm>
          <a:prstGeom prst="rect">
            <a:avLst/>
          </a:prstGeom>
        </p:spPr>
      </p:pic>
    </p:spTree>
  </p:cSld>
  <p:clrMapOvr>
    <a:masterClrMapping/>
  </p:clrMapOvr>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26467"/>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5" r:id="rId10"/>
    <p:sldLayoutId id="2147483906" r:id="rId11"/>
    <p:sldLayoutId id="2147483907" r:id="rId12"/>
    <p:sldLayoutId id="2147483908"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663" r:id="rId23"/>
    <p:sldLayoutId id="2147483693" r:id="rId24"/>
    <p:sldLayoutId id="2147483680" r:id="rId25"/>
    <p:sldLayoutId id="2147483697" r:id="rId26"/>
    <p:sldLayoutId id="2147483698" r:id="rId27"/>
    <p:sldLayoutId id="2147483868" r:id="rId28"/>
    <p:sldLayoutId id="2147483866" r:id="rId29"/>
  </p:sldLayoutIdLst>
  <p:transition/>
  <p:hf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5.svg"/><Relationship Id="rId9" Type="http://schemas.openxmlformats.org/officeDocument/2006/relationships/comments" Target="../comments/commen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799" y="-24381"/>
            <a:ext cx="21996400" cy="8252459"/>
          </a:xfrm>
        </p:spPr>
        <p:txBody>
          <a:bodyPr lIns="91440" tIns="45720" rIns="91440" bIns="45720" anchor="ctr"/>
          <a:lstStyle/>
          <a:p>
            <a:pPr algn="ctr">
              <a:lnSpc>
                <a:spcPct val="100000"/>
              </a:lnSpc>
            </a:pPr>
            <a:r>
              <a:rPr lang="es-US" sz="8000" b="1" i="0" strike="noStrike" cap="none" spc="0" baseline="0">
                <a:solidFill>
                  <a:srgbClr val="FFFFFF"/>
                </a:solidFill>
                <a:effectLst/>
                <a:latin typeface="Arial"/>
                <a:ea typeface="Arial"/>
                <a:cs typeface="Arial"/>
              </a:rPr>
              <a:t>Reunión de proveedores del Mercado de Pulgas de Berryessa</a:t>
            </a:r>
            <a:r>
              <a:rPr sz="8000"/>
              <a:t/>
            </a:r>
            <a:br>
              <a:rPr sz="8000"/>
            </a:br>
            <a:r>
              <a:rPr lang="es-US" sz="8000" b="1" i="0" strike="noStrike" cap="none" spc="0" baseline="0">
                <a:solidFill>
                  <a:srgbClr val="FFFFFF"/>
                </a:solidFill>
                <a:effectLst/>
                <a:latin typeface="Arial"/>
                <a:ea typeface="Arial"/>
                <a:cs typeface="Arial"/>
              </a:rPr>
              <a:t>19 de octubre de 2022</a:t>
            </a:r>
            <a:r>
              <a:rPr sz="17950"/>
              <a:t/>
            </a:r>
            <a:br>
              <a:rPr sz="17950"/>
            </a:br>
            <a:r>
              <a:rPr sz="3600"/>
              <a:t/>
            </a:r>
            <a:br>
              <a:rPr sz="3600"/>
            </a:br>
            <a:r>
              <a:rPr lang="es-US" sz="4000" b="1" i="0" strike="noStrike" cap="none" spc="0" baseline="0">
                <a:solidFill>
                  <a:srgbClr val="FFFFFF"/>
                </a:solidFill>
                <a:effectLst/>
                <a:latin typeface="Arial"/>
                <a:ea typeface="Arial"/>
                <a:cs typeface="Arial"/>
              </a:rPr>
              <a:t>Municipio de San José, Oficina de Desarrollo Económico y Asuntos Culturales</a:t>
            </a:r>
            <a:r>
              <a:rPr sz="4000"/>
              <a:t/>
            </a:r>
            <a:br>
              <a:rPr sz="4000"/>
            </a:br>
            <a:r>
              <a:rPr lang="es-US" sz="4000" b="1" i="0" strike="noStrike" cap="none" spc="0" baseline="0">
                <a:solidFill>
                  <a:srgbClr val="FFFFFF"/>
                </a:solidFill>
                <a:effectLst/>
                <a:latin typeface="Arial"/>
                <a:ea typeface="Arial"/>
                <a:cs typeface="Arial"/>
              </a:rPr>
              <a:t>Baird &amp; Driskell y Estolano Advisors</a:t>
            </a:r>
            <a:r>
              <a:rPr sz="4800"/>
              <a:t/>
            </a:r>
            <a:br>
              <a:rPr sz="4800"/>
            </a:br>
            <a:endParaRPr lang="en-US" sz="17950" b="0">
              <a:latin typeface="Arial"/>
              <a:cs typeface="Arial"/>
            </a:endParaRPr>
          </a:p>
        </p:txBody>
      </p:sp>
      <p:sp>
        <p:nvSpPr>
          <p:cNvPr id="6" name="TextBox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D686B86-E555-4696-95DA-1775069CE5A5}"/>
              </a:ext>
            </a:extLst>
          </p:cNvPr>
          <p:cNvSpPr txBox="1"/>
          <p:nvPr/>
        </p:nvSpPr>
        <p:spPr>
          <a:xfrm>
            <a:off x="1325880" y="5541471"/>
            <a:ext cx="12194770" cy="4358640"/>
          </a:xfrm>
          <a:prstGeom prst="rect">
            <a:avLst/>
          </a:prstGeom>
          <a:noFill/>
        </p:spPr>
        <p:txBody>
          <a:bodyPr wrap="square" lIns="91440" tIns="45720" rIns="91440" bIns="45720" anchor="t">
            <a:spAutoFit/>
          </a:bodyPr>
          <a:lstStyle/>
          <a:p>
            <a:pPr algn="l" rtl="0" fontAlgn="base"/>
            <a:r>
              <a:rPr lang="es-US" sz="4000" b="1" i="0" strike="noStrike" cap="none" spc="0" baseline="0">
                <a:solidFill>
                  <a:srgbClr val="FFFFFF"/>
                </a:solidFill>
                <a:effectLst/>
                <a:latin typeface="Calibri"/>
                <a:ea typeface="Calibri"/>
                <a:cs typeface="Calibri"/>
              </a:rPr>
              <a:t>Equipo del municipio de San José:</a:t>
            </a:r>
          </a:p>
          <a:p>
            <a:pPr fontAlgn="base"/>
            <a:r>
              <a:rPr lang="es-US" sz="4000" b="0" i="0" strike="noStrike" cap="none" spc="0" baseline="0">
                <a:solidFill>
                  <a:srgbClr val="FFFFFF"/>
                </a:solidFill>
                <a:effectLst/>
                <a:latin typeface="Calibri"/>
                <a:ea typeface="Calibri"/>
                <a:cs typeface="Calibri"/>
              </a:rPr>
              <a:t>Nanci Klein, Director​a</a:t>
            </a:r>
            <a:r>
              <a:rPr sz="4000"/>
              <a:t/>
            </a:r>
            <a:br>
              <a:rPr sz="4000"/>
            </a:br>
            <a:r>
              <a:rPr lang="es-US" sz="4000" b="0" i="0" strike="noStrike" cap="none" spc="0" baseline="0">
                <a:solidFill>
                  <a:srgbClr val="FFFFFF"/>
                </a:solidFill>
                <a:effectLst/>
                <a:latin typeface="Calibri"/>
                <a:ea typeface="Calibri"/>
                <a:cs typeface="Calibri"/>
              </a:rPr>
              <a:t>Blage Zelalich, Subdirectora</a:t>
            </a:r>
          </a:p>
          <a:p>
            <a:pPr algn="l"/>
            <a:r>
              <a:rPr lang="es-US" sz="4000" b="0" i="0" strike="noStrike" cap="none" spc="0" baseline="0">
                <a:solidFill>
                  <a:srgbClr val="FFFFFF"/>
                </a:solidFill>
                <a:effectLst/>
                <a:latin typeface="Calibri"/>
                <a:ea typeface="Calibri"/>
                <a:cs typeface="Calibri"/>
              </a:rPr>
              <a:t>Lori Severino, Asistente de la Directora del Municipio</a:t>
            </a:r>
            <a:endParaRPr lang="en-US">
              <a:solidFill>
                <a:schemeClr val="bg2"/>
              </a:solidFill>
            </a:endParaRPr>
          </a:p>
          <a:p>
            <a:pPr algn="l" rtl="0" fontAlgn="base"/>
            <a:r>
              <a:rPr lang="es-US" sz="4000" b="0" i="0" strike="noStrike" cap="none" spc="0" baseline="0">
                <a:solidFill>
                  <a:srgbClr val="FFFFFF"/>
                </a:solidFill>
                <a:effectLst/>
                <a:latin typeface="Calibri"/>
                <a:ea typeface="Calibri"/>
                <a:cs typeface="Calibri"/>
              </a:rPr>
              <a:t>Nathan Donato-Weinstein, Oficial de Desarrollo Comercial</a:t>
            </a:r>
            <a:endParaRPr lang="en-US" sz="4000" b="1" i="0" u="none" strike="noStrike">
              <a:solidFill>
                <a:schemeClr val="bg2"/>
              </a:solidFill>
              <a:effectLst/>
              <a:latin typeface="Calibri" panose="020F0502020204030204"/>
              <a:cs typeface="Calibri"/>
            </a:endParaRPr>
          </a:p>
          <a:p>
            <a:pPr algn="l" rtl="0" fontAlgn="base"/>
            <a:r>
              <a:rPr lang="es-US" sz="4000" b="0" i="0" strike="noStrike" cap="none" spc="0" baseline="0">
                <a:solidFill>
                  <a:srgbClr val="FFFFFF"/>
                </a:solidFill>
                <a:effectLst/>
                <a:latin typeface="Calibri"/>
                <a:ea typeface="Calibri"/>
                <a:cs typeface="Calibri"/>
              </a:rPr>
              <a:t>Adolfo Ruelas, Oficial de Desarrollo Comercial</a:t>
            </a:r>
          </a:p>
          <a:p>
            <a:pPr algn="l" rtl="0" fontAlgn="base"/>
            <a:r>
              <a:rPr lang="es-US" sz="4000" b="0" i="0" strike="noStrike" cap="none" spc="0" baseline="0">
                <a:solidFill>
                  <a:srgbClr val="FFFFFF"/>
                </a:solidFill>
                <a:effectLst/>
                <a:latin typeface="Calibri"/>
                <a:ea typeface="Calibri"/>
                <a:cs typeface="Calibri"/>
              </a:rPr>
              <a:t>Nguyen Phan, Oficial de Desarrollo Comercial</a:t>
            </a:r>
          </a:p>
        </p:txBody>
      </p:sp>
      <p:sp>
        <p:nvSpPr>
          <p:cNvPr id="8" name="TextBox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C62B83F-F7A6-4060-ADFB-CFA0492E723A}"/>
              </a:ext>
            </a:extLst>
          </p:cNvPr>
          <p:cNvSpPr txBox="1"/>
          <p:nvPr/>
        </p:nvSpPr>
        <p:spPr>
          <a:xfrm>
            <a:off x="14743875" y="5541471"/>
            <a:ext cx="9218941" cy="7772400"/>
          </a:xfrm>
          <a:prstGeom prst="rect">
            <a:avLst/>
          </a:prstGeom>
          <a:noFill/>
        </p:spPr>
        <p:txBody>
          <a:bodyPr wrap="square" lIns="91440" tIns="45720" rIns="91440" bIns="45720" anchor="t">
            <a:spAutoFit/>
          </a:bodyPr>
          <a:lstStyle/>
          <a:p>
            <a:pPr fontAlgn="base"/>
            <a:r>
              <a:rPr lang="es-US" sz="4000" b="1" i="0" strike="noStrike" cap="none" spc="0" baseline="0">
                <a:solidFill>
                  <a:srgbClr val="FFFFFF"/>
                </a:solidFill>
                <a:effectLst/>
                <a:latin typeface="Calibri"/>
                <a:ea typeface="Calibri"/>
                <a:cs typeface="Calibri"/>
              </a:rPr>
              <a:t>Equipo consultor:</a:t>
            </a:r>
            <a:endParaRPr lang="en-US" sz="4000" b="0" i="0">
              <a:solidFill>
                <a:schemeClr val="bg2"/>
              </a:solidFill>
              <a:effectLst/>
              <a:latin typeface="Calibri" panose="020F0502020204030204" pitchFamily="34" charset="0"/>
              <a:cs typeface="Calibri"/>
            </a:endParaRPr>
          </a:p>
          <a:p>
            <a:pPr fontAlgn="base"/>
            <a:r>
              <a:rPr lang="es-US" sz="4000" b="0" i="1" strike="noStrike" cap="none" spc="0" baseline="0">
                <a:solidFill>
                  <a:srgbClr val="FFFFFF"/>
                </a:solidFill>
                <a:effectLst/>
                <a:latin typeface="Calibri"/>
                <a:ea typeface="Calibri"/>
                <a:cs typeface="Calibri"/>
              </a:rPr>
              <a:t>Baird + Driskell Community Planning: </a:t>
            </a:r>
            <a:endParaRPr lang="en-US">
              <a:solidFill>
                <a:schemeClr val="bg2"/>
              </a:solidFill>
              <a:latin typeface="Arial"/>
              <a:cs typeface="Arial"/>
            </a:endParaRPr>
          </a:p>
          <a:p>
            <a:r>
              <a:rPr lang="es-US" sz="4000" b="0" i="0" strike="noStrike" cap="none" spc="0" baseline="0">
                <a:solidFill>
                  <a:srgbClr val="FFFFFF"/>
                </a:solidFill>
                <a:effectLst/>
                <a:latin typeface="Calibri"/>
                <a:ea typeface="Calibri"/>
                <a:cs typeface="Calibri"/>
              </a:rPr>
              <a:t>Joshua Abrams</a:t>
            </a:r>
            <a:r>
              <a:rPr sz="4000"/>
              <a:t/>
            </a:r>
            <a:br>
              <a:rPr sz="4000"/>
            </a:br>
            <a:r>
              <a:rPr lang="es-US" sz="4000" b="0" i="0" strike="noStrike" cap="none" spc="0" baseline="0">
                <a:solidFill>
                  <a:srgbClr val="FFFFFF"/>
                </a:solidFill>
                <a:effectLst/>
                <a:latin typeface="Calibri"/>
                <a:ea typeface="Calibri"/>
                <a:cs typeface="Calibri"/>
              </a:rPr>
              <a:t>Vu-Bang Nguyen</a:t>
            </a:r>
            <a:endParaRPr lang="en-US">
              <a:solidFill>
                <a:schemeClr val="bg2"/>
              </a:solidFill>
              <a:latin typeface="Calibri" panose="020F0502020204030204"/>
              <a:cs typeface="Arial"/>
            </a:endParaRPr>
          </a:p>
          <a:p>
            <a:r>
              <a:rPr lang="es-US" sz="4000" b="0" i="0" strike="noStrike" cap="none" spc="0" baseline="0">
                <a:solidFill>
                  <a:srgbClr val="FFFFFF"/>
                </a:solidFill>
                <a:effectLst/>
                <a:latin typeface="Calibri"/>
                <a:ea typeface="Calibri"/>
                <a:cs typeface="Calibri"/>
              </a:rPr>
              <a:t>Paul Peninger</a:t>
            </a:r>
            <a:endParaRPr lang="en-US">
              <a:solidFill>
                <a:schemeClr val="bg2"/>
              </a:solidFill>
              <a:latin typeface="Calibri" panose="020F0502020204030204"/>
              <a:ea typeface="+mn-lt"/>
              <a:cs typeface="+mn-lt"/>
            </a:endParaRPr>
          </a:p>
          <a:p>
            <a:r>
              <a:rPr lang="es-US" sz="4000" b="0" i="0" strike="noStrike" cap="none" spc="0" baseline="0">
                <a:solidFill>
                  <a:srgbClr val="FFFFFF"/>
                </a:solidFill>
                <a:effectLst/>
                <a:latin typeface="Calibri"/>
                <a:ea typeface="Calibri"/>
                <a:cs typeface="Calibri"/>
              </a:rPr>
              <a:t>Victor Tran</a:t>
            </a:r>
            <a:endParaRPr lang="en-US">
              <a:solidFill>
                <a:schemeClr val="bg2"/>
              </a:solidFill>
              <a:latin typeface="Calibri" panose="020F0502020204030204"/>
              <a:cs typeface="Arial"/>
            </a:endParaRPr>
          </a:p>
          <a:p>
            <a:r>
              <a:rPr lang="es-US" sz="4000" b="0" i="0" strike="noStrike" cap="none" spc="0" baseline="0">
                <a:solidFill>
                  <a:srgbClr val="FFFFFF"/>
                </a:solidFill>
                <a:effectLst/>
                <a:latin typeface="Calibri"/>
                <a:ea typeface="Calibri"/>
                <a:cs typeface="Calibri"/>
              </a:rPr>
              <a:t>Kristy Wang</a:t>
            </a:r>
            <a:endParaRPr lang="en-US">
              <a:solidFill>
                <a:schemeClr val="bg2"/>
              </a:solidFill>
              <a:latin typeface="Calibri" panose="020F0502020204030204"/>
            </a:endParaRPr>
          </a:p>
          <a:p>
            <a:pPr algn="l" rtl="0" fontAlgn="base"/>
            <a:r>
              <a:rPr sz="4000"/>
              <a:t/>
            </a:r>
            <a:br>
              <a:rPr sz="4000"/>
            </a:br>
            <a:r>
              <a:rPr lang="es-US" sz="4000" b="0" i="1" strike="noStrike" cap="none" spc="0" baseline="0">
                <a:solidFill>
                  <a:srgbClr val="FFFFFF"/>
                </a:solidFill>
                <a:effectLst/>
                <a:latin typeface="Calibri"/>
                <a:ea typeface="Calibri"/>
                <a:cs typeface="Calibri"/>
              </a:rPr>
              <a:t>Estolano Advisors:</a:t>
            </a:r>
          </a:p>
          <a:p>
            <a:r>
              <a:rPr lang="es-US" sz="3600" b="0" i="0" strike="noStrike" cap="none" spc="0" baseline="0">
                <a:solidFill>
                  <a:srgbClr val="FFFFFF"/>
                </a:solidFill>
                <a:effectLst/>
                <a:latin typeface="Calibri"/>
                <a:ea typeface="Calibri"/>
                <a:cs typeface="Calibri"/>
              </a:rPr>
              <a:t>Ginny Browne</a:t>
            </a:r>
          </a:p>
          <a:p>
            <a:r>
              <a:rPr lang="es-US" sz="3600" b="0" i="0" strike="noStrike" cap="none" spc="0" baseline="0">
                <a:solidFill>
                  <a:srgbClr val="FFFFFF"/>
                </a:solidFill>
                <a:effectLst/>
                <a:latin typeface="Calibri"/>
                <a:ea typeface="Calibri"/>
                <a:cs typeface="Calibri"/>
              </a:rPr>
              <a:t>Katie Freiberg</a:t>
            </a:r>
          </a:p>
          <a:p>
            <a:r>
              <a:rPr lang="es-US" sz="3600" b="0" i="0" strike="noStrike" cap="none" spc="0" baseline="0">
                <a:solidFill>
                  <a:srgbClr val="FFFFFF"/>
                </a:solidFill>
                <a:effectLst/>
                <a:latin typeface="Calibri"/>
                <a:ea typeface="Calibri"/>
                <a:cs typeface="Calibri"/>
              </a:rPr>
              <a:t>Dena Belzer, Strategic Economics</a:t>
            </a:r>
          </a:p>
          <a:p>
            <a:r>
              <a:rPr lang="es-US" sz="3600" b="0" i="0" strike="noStrike" cap="none" spc="0" baseline="0">
                <a:solidFill>
                  <a:srgbClr val="FFFFFF"/>
                </a:solidFill>
                <a:effectLst/>
                <a:latin typeface="Calibri"/>
                <a:ea typeface="Calibri"/>
                <a:cs typeface="Calibri"/>
              </a:rPr>
              <a:t>Chris Lepe, Mariposa Planning Solutions</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F265367-02B5-199D-E6CE-7BCC05176F13}"/>
              </a:ext>
            </a:extLst>
          </p:cNvPr>
          <p:cNvSpPr>
            <a:spLocks noGrp="1"/>
          </p:cNvSpPr>
          <p:nvPr>
            <p:ph type="sldNum" sz="quarter" idx="10"/>
          </p:nvPr>
        </p:nvSpPr>
        <p:spPr/>
        <p:txBody>
          <a:bodyPr/>
          <a:lstStyle/>
          <a:p>
            <a:fld id="{37D409AB-2201-4E18-8A34-C31753AD9B06}" type="slidenum">
              <a:rPr lang="uk-UA" smtClean="0"/>
              <a:t>1</a:t>
            </a:fld>
            <a:endParaRPr lang="en-US"/>
          </a:p>
        </p:txBody>
      </p:sp>
    </p:spTree>
    <p:extLst>
      <p:ext uri="{BB962C8B-B14F-4D97-AF65-F5344CB8AC3E}">
        <p14:creationId xmlns:p14="http://schemas.microsoft.com/office/powerpoint/2010/main" val="40401647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F367E52-84EC-4B19-A2EA-4B87A9FC29F5}"/>
              </a:ext>
            </a:extLst>
          </p:cNvPr>
          <p:cNvSpPr>
            <a:spLocks noGrp="1"/>
          </p:cNvSpPr>
          <p:nvPr>
            <p:ph type="title"/>
          </p:nvPr>
        </p:nvSpPr>
        <p:spPr>
          <a:xfrm>
            <a:off x="1168400" y="761882"/>
            <a:ext cx="21996400" cy="1018335"/>
          </a:xfrm>
        </p:spPr>
        <p:txBody>
          <a:bodyPr wrap="square" lIns="91440" tIns="45720" rIns="91440" bIns="45720" rtlCol="0" anchor="t">
            <a:spAutoFit/>
          </a:bodyPr>
          <a:lstStyle/>
          <a:p>
            <a:r>
              <a:rPr lang="es-US" sz="6600" b="1" i="0" strike="noStrike" cap="none" spc="0" baseline="0" dirty="0">
                <a:solidFill>
                  <a:srgbClr val="FFFFFF"/>
                </a:solidFill>
                <a:effectLst/>
                <a:latin typeface="Open Sans"/>
                <a:ea typeface="Open Sans"/>
                <a:cs typeface="Open Sans"/>
              </a:rPr>
              <a:t>¿Qué es un grupo asesor?</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2119F18-028B-4009-8848-30A8C3CF8B8F}"/>
              </a:ext>
            </a:extLst>
          </p:cNvPr>
          <p:cNvSpPr>
            <a:spLocks noGrp="1"/>
          </p:cNvSpPr>
          <p:nvPr>
            <p:ph type="sldNum" sz="quarter" idx="10"/>
          </p:nvPr>
        </p:nvSpPr>
        <p:spPr/>
        <p:txBody>
          <a:bodyPr/>
          <a:lstStyle/>
          <a:p>
            <a:fld id="{37D409AB-2201-4E18-8A34-C31753AD9B06}" type="slidenum">
              <a:rPr lang="uk-UA" smtClean="0"/>
              <a:t>10</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6A5B95-5724-45BB-B728-1A1D374B8437}"/>
              </a:ext>
            </a:extLst>
          </p:cNvPr>
          <p:cNvSpPr txBox="1"/>
          <p:nvPr/>
        </p:nvSpPr>
        <p:spPr>
          <a:xfrm>
            <a:off x="1168400" y="2672851"/>
            <a:ext cx="20034250" cy="10149839"/>
          </a:xfrm>
          <a:prstGeom prst="rect">
            <a:avLst/>
          </a:prstGeom>
          <a:noFill/>
        </p:spPr>
        <p:txBody>
          <a:bodyPr wrap="square" lIns="91440" tIns="45720" rIns="91440" bIns="45720" anchor="t">
            <a:spAutoFit/>
          </a:bodyPr>
          <a:lstStyle/>
          <a:p>
            <a:pPr>
              <a:spcAft>
                <a:spcPts val="1200"/>
              </a:spcAft>
            </a:pPr>
            <a:r>
              <a:rPr lang="es-US" sz="6000" b="0" i="0" strike="noStrike" cap="none" spc="0" baseline="0">
                <a:solidFill>
                  <a:srgbClr val="FFFFFF"/>
                </a:solidFill>
                <a:effectLst/>
                <a:latin typeface="Arial"/>
                <a:ea typeface="Arial"/>
                <a:cs typeface="Arial"/>
              </a:rPr>
              <a:t>Un grupo oficial de partes interesadas (residentes, líderes comunitarios, expertos, etc.) que comparten un interés común y se reúnen regularmente para asesorar a la ciudad sobre políticas, estrategias, proyectos, etc.</a:t>
            </a:r>
          </a:p>
          <a:p>
            <a:pPr>
              <a:spcAft>
                <a:spcPts val="1200"/>
              </a:spcAft>
            </a:pPr>
            <a:endParaRPr lang="en-US" sz="6000">
              <a:solidFill>
                <a:schemeClr val="bg2"/>
              </a:solidFill>
              <a:cs typeface="Arial"/>
            </a:endParaRPr>
          </a:p>
          <a:p>
            <a:pPr>
              <a:spcAft>
                <a:spcPts val="1200"/>
              </a:spcAft>
            </a:pPr>
            <a:r>
              <a:rPr lang="es-US" sz="6000" b="0" i="0" strike="noStrike" cap="none" spc="0" baseline="0">
                <a:solidFill>
                  <a:srgbClr val="FFFFFF"/>
                </a:solidFill>
                <a:effectLst/>
                <a:latin typeface="Arial"/>
                <a:ea typeface="Arial"/>
                <a:cs typeface="Arial"/>
              </a:rPr>
              <a:t>Ejemplos en San José:</a:t>
            </a:r>
          </a:p>
          <a:p>
            <a:pPr marL="857250" indent="-857250">
              <a:spcAft>
                <a:spcPts val="1200"/>
              </a:spcAft>
              <a:buFont typeface="Arial" panose="020B0604020202020204" pitchFamily="34" charset="0"/>
              <a:buChar char="•"/>
            </a:pPr>
            <a:r>
              <a:rPr lang="es-US" sz="6000" b="0" i="0" strike="noStrike" cap="none" spc="0" baseline="0">
                <a:solidFill>
                  <a:srgbClr val="FFFFFF"/>
                </a:solidFill>
                <a:effectLst/>
                <a:latin typeface="Arial"/>
                <a:ea typeface="Arial"/>
                <a:cs typeface="Arial"/>
              </a:rPr>
              <a:t>Juntas y Comisiones (Código Municipal 2.08)</a:t>
            </a:r>
          </a:p>
          <a:p>
            <a:pPr marL="857250" indent="-857250">
              <a:spcAft>
                <a:spcPts val="1200"/>
              </a:spcAft>
              <a:buFont typeface="Arial" panose="020B0604020202020204" pitchFamily="34" charset="0"/>
              <a:buChar char="•"/>
            </a:pPr>
            <a:r>
              <a:rPr lang="es-US" sz="6000" b="0" i="0" strike="noStrike" cap="none" spc="0" baseline="0">
                <a:solidFill>
                  <a:srgbClr val="FFFFFF"/>
                </a:solidFill>
                <a:effectLst/>
                <a:latin typeface="Arial"/>
                <a:ea typeface="Arial"/>
                <a:cs typeface="Arial"/>
              </a:rPr>
              <a:t>Grupo de trabajo de recuperación de COVID-19</a:t>
            </a:r>
          </a:p>
          <a:p>
            <a:pPr marL="857250" indent="-857250">
              <a:spcAft>
                <a:spcPts val="1200"/>
              </a:spcAft>
              <a:buFont typeface="Arial" panose="020B0604020202020204" pitchFamily="34" charset="0"/>
              <a:buChar char="•"/>
            </a:pPr>
            <a:r>
              <a:rPr lang="es-US" sz="6000" b="0" i="0" strike="noStrike" cap="none" spc="0" baseline="0">
                <a:solidFill>
                  <a:srgbClr val="FFFFFF"/>
                </a:solidFill>
                <a:effectLst/>
                <a:latin typeface="Arial"/>
                <a:ea typeface="Arial"/>
                <a:cs typeface="Arial"/>
              </a:rPr>
              <a:t>Grupo asesor del área de la estación de Diridon</a:t>
            </a:r>
          </a:p>
          <a:p>
            <a:pPr marL="857250" indent="-857250">
              <a:spcAft>
                <a:spcPts val="1200"/>
              </a:spcAft>
              <a:buFont typeface="Arial" panose="020B0604020202020204" pitchFamily="34" charset="0"/>
              <a:buChar char="•"/>
            </a:pPr>
            <a:r>
              <a:rPr lang="es-US" sz="6000" b="0" i="0" strike="noStrike" cap="none" spc="0" baseline="0">
                <a:solidFill>
                  <a:srgbClr val="FFFFFF"/>
                </a:solidFill>
                <a:effectLst/>
                <a:latin typeface="Arial"/>
                <a:ea typeface="Arial"/>
                <a:cs typeface="Arial"/>
              </a:rPr>
              <a:t>San José para todos</a:t>
            </a:r>
          </a:p>
        </p:txBody>
      </p:sp>
    </p:spTree>
    <p:extLst>
      <p:ext uri="{BB962C8B-B14F-4D97-AF65-F5344CB8AC3E}">
        <p14:creationId xmlns:p14="http://schemas.microsoft.com/office/powerpoint/2010/main" val="16841881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F367E52-84EC-4B19-A2EA-4B87A9FC29F5}"/>
              </a:ext>
            </a:extLst>
          </p:cNvPr>
          <p:cNvSpPr>
            <a:spLocks noGrp="1"/>
          </p:cNvSpPr>
          <p:nvPr>
            <p:ph type="title"/>
          </p:nvPr>
        </p:nvSpPr>
        <p:spPr>
          <a:xfrm>
            <a:off x="1168400" y="761882"/>
            <a:ext cx="21996400" cy="1018335"/>
          </a:xfrm>
        </p:spPr>
        <p:txBody>
          <a:bodyPr wrap="square" lIns="91440" tIns="45720" rIns="91440" bIns="45720" rtlCol="0" anchor="t">
            <a:spAutoFit/>
          </a:bodyPr>
          <a:lstStyle/>
          <a:p>
            <a:r>
              <a:rPr lang="es-US" sz="6600" b="1" i="0" strike="noStrike" cap="none" spc="0" baseline="0" dirty="0">
                <a:solidFill>
                  <a:srgbClr val="FFFFFF"/>
                </a:solidFill>
                <a:effectLst/>
                <a:latin typeface="Open Sans"/>
                <a:ea typeface="Open Sans"/>
                <a:cs typeface="Open Sans"/>
              </a:rPr>
              <a:t>¿Qué es el Grupo Asesor del Mercado de Pulgas?</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2119F18-028B-4009-8848-30A8C3CF8B8F}"/>
              </a:ext>
            </a:extLst>
          </p:cNvPr>
          <p:cNvSpPr>
            <a:spLocks noGrp="1"/>
          </p:cNvSpPr>
          <p:nvPr>
            <p:ph type="sldNum" sz="quarter" idx="10"/>
          </p:nvPr>
        </p:nvSpPr>
        <p:spPr/>
        <p:txBody>
          <a:bodyPr/>
          <a:lstStyle/>
          <a:p>
            <a:fld id="{37D409AB-2201-4E18-8A34-C31753AD9B06}" type="slidenum">
              <a:rPr lang="uk-UA" smtClean="0"/>
              <a:t>11</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6A5B95-5724-45BB-B728-1A1D374B8437}"/>
              </a:ext>
            </a:extLst>
          </p:cNvPr>
          <p:cNvSpPr txBox="1"/>
          <p:nvPr/>
        </p:nvSpPr>
        <p:spPr>
          <a:xfrm>
            <a:off x="1168400" y="3148338"/>
            <a:ext cx="20034250" cy="9694962"/>
          </a:xfrm>
          <a:prstGeom prst="rect">
            <a:avLst/>
          </a:prstGeom>
          <a:noFill/>
        </p:spPr>
        <p:txBody>
          <a:bodyPr wrap="square" lIns="91440" tIns="45720" rIns="91440" bIns="45720" anchor="t">
            <a:spAutoFit/>
          </a:bodyPr>
          <a:lstStyle/>
          <a:p>
            <a:pPr>
              <a:spcAft>
                <a:spcPts val="1200"/>
              </a:spcAft>
            </a:pPr>
            <a:r>
              <a:rPr lang="es-US" sz="5400" b="0" i="0" strike="noStrike" cap="none" spc="0" baseline="0" dirty="0">
                <a:solidFill>
                  <a:srgbClr val="FFFFFF"/>
                </a:solidFill>
                <a:effectLst/>
                <a:latin typeface="Arial"/>
                <a:ea typeface="Arial"/>
                <a:cs typeface="Arial"/>
              </a:rPr>
              <a:t>El Ayuntamiento ordenó al personal que estableciera un nuevo Grupo asesor para dar una voz oficial a los proveedores y otras partes interesadas en el proceso de transición</a:t>
            </a:r>
            <a:r>
              <a:rPr sz="5400" dirty="0"/>
              <a:t/>
            </a:r>
            <a:br>
              <a:rPr sz="5400" dirty="0"/>
            </a:br>
            <a:endParaRPr lang="en-US" sz="5400" dirty="0">
              <a:latin typeface="+mj-lt"/>
              <a:cs typeface="Arial"/>
            </a:endParaRPr>
          </a:p>
          <a:p>
            <a:pPr>
              <a:spcAft>
                <a:spcPts val="1200"/>
              </a:spcAft>
            </a:pPr>
            <a:r>
              <a:rPr lang="es-US" sz="5400" b="0" i="0" strike="noStrike" cap="none" spc="0" baseline="0" dirty="0">
                <a:solidFill>
                  <a:srgbClr val="FFFFFF"/>
                </a:solidFill>
                <a:effectLst/>
                <a:latin typeface="Arial"/>
                <a:ea typeface="Arial"/>
                <a:cs typeface="Arial"/>
              </a:rPr>
              <a:t>Este grupo:</a:t>
            </a:r>
            <a:endParaRPr lang="en-US" sz="5400" b="0" dirty="0">
              <a:solidFill>
                <a:schemeClr val="bg2"/>
              </a:solidFill>
              <a:effectLst/>
              <a:latin typeface="+mj-lt"/>
              <a:cs typeface="Arial"/>
            </a:endParaRPr>
          </a:p>
          <a:p>
            <a:pPr marL="857250" indent="-857250" fontAlgn="base">
              <a:buFont typeface="Arial" panose="020B0604020202020204" pitchFamily="34" charset="0"/>
              <a:buChar char="•"/>
            </a:pPr>
            <a:r>
              <a:rPr lang="es-US" sz="5400" b="0" i="0" strike="noStrike" cap="none" spc="0" baseline="0" dirty="0">
                <a:solidFill>
                  <a:srgbClr val="FFFFFF"/>
                </a:solidFill>
                <a:effectLst/>
                <a:latin typeface="Arial"/>
                <a:ea typeface="Arial"/>
                <a:cs typeface="Arial"/>
              </a:rPr>
              <a:t>Asesorará a la ciudad sobre el uso del Fondo de transición para proveedores del Mercado de pulgas (~7 millones de USD por parte del propietario y el municipio)</a:t>
            </a:r>
            <a:endParaRPr lang="en-US" sz="5400" b="0" i="0" u="none" strike="noStrike" dirty="0">
              <a:solidFill>
                <a:schemeClr val="bg2"/>
              </a:solidFill>
              <a:effectLst/>
              <a:latin typeface="+mj-lt"/>
              <a:cs typeface="Arial"/>
            </a:endParaRPr>
          </a:p>
          <a:p>
            <a:pPr marL="857250" indent="-857250" rtl="0" fontAlgn="base">
              <a:spcBef>
                <a:spcPct val="0"/>
              </a:spcBef>
              <a:spcAft>
                <a:spcPts val="1200"/>
              </a:spcAft>
              <a:buFont typeface="Arial" panose="020B0604020202020204" pitchFamily="34" charset="0"/>
              <a:buChar char="•"/>
            </a:pPr>
            <a:r>
              <a:rPr lang="es-US" sz="5400" b="0" i="0" strike="noStrike" cap="none" spc="0" baseline="0" dirty="0">
                <a:solidFill>
                  <a:srgbClr val="FFFFFF"/>
                </a:solidFill>
                <a:effectLst/>
                <a:latin typeface="Arial"/>
                <a:ea typeface="Arial"/>
                <a:cs typeface="Arial"/>
              </a:rPr>
              <a:t>Aportará información sobre los nuevos conceptos del mercado</a:t>
            </a:r>
            <a:endParaRPr lang="en-US" sz="5400" b="0" i="0" u="none" strike="noStrike" dirty="0">
              <a:solidFill>
                <a:schemeClr val="bg2"/>
              </a:solidFill>
              <a:effectLst/>
              <a:latin typeface="+mj-lt"/>
              <a:cs typeface="Arial"/>
            </a:endParaRPr>
          </a:p>
          <a:p>
            <a:pPr marL="857250" indent="-857250" rtl="0" fontAlgn="base">
              <a:spcBef>
                <a:spcPct val="0"/>
              </a:spcBef>
              <a:spcAft>
                <a:spcPts val="1200"/>
              </a:spcAft>
              <a:buFont typeface="Arial" panose="020B0604020202020204" pitchFamily="34" charset="0"/>
              <a:buChar char="•"/>
            </a:pPr>
            <a:r>
              <a:rPr lang="es-US" sz="5400" b="0" i="0" strike="noStrike" cap="none" spc="0" baseline="0" dirty="0">
                <a:solidFill>
                  <a:srgbClr val="FFFFFF"/>
                </a:solidFill>
                <a:effectLst/>
                <a:latin typeface="Arial"/>
                <a:ea typeface="Arial"/>
                <a:cs typeface="Arial"/>
              </a:rPr>
              <a:t>Se comunicará con la comunidad de proveedores más amplia</a:t>
            </a:r>
            <a:endParaRPr lang="en-US" sz="5400" b="0" i="0" u="none" strike="noStrike" dirty="0">
              <a:solidFill>
                <a:schemeClr val="bg2"/>
              </a:solidFill>
              <a:effectLst/>
              <a:latin typeface="+mj-lt"/>
              <a:cs typeface="Arial"/>
            </a:endParaRPr>
          </a:p>
        </p:txBody>
      </p:sp>
    </p:spTree>
    <p:extLst>
      <p:ext uri="{BB962C8B-B14F-4D97-AF65-F5344CB8AC3E}">
        <p14:creationId xmlns:p14="http://schemas.microsoft.com/office/powerpoint/2010/main" val="14183273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34BFC5-5742-4BA6-B28E-C7624AE048E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es-US" sz="6600" b="1" i="0" strike="noStrike" cap="none" spc="0" baseline="0" dirty="0">
                <a:solidFill>
                  <a:srgbClr val="FFFFFF"/>
                </a:solidFill>
                <a:effectLst/>
                <a:latin typeface="Arial"/>
                <a:ea typeface="Arial"/>
                <a:cs typeface="Arial"/>
              </a:rPr>
              <a:t>¿Cómo formaremos el Grupo asesor?</a:t>
            </a:r>
            <a:endParaRPr lang="en-US" sz="6600" dirty="0"/>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12</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372109-FD6D-4116-95A4-35B5D3C30A1D}"/>
              </a:ext>
            </a:extLst>
          </p:cNvPr>
          <p:cNvSpPr txBox="1"/>
          <p:nvPr/>
        </p:nvSpPr>
        <p:spPr>
          <a:xfrm>
            <a:off x="1168400" y="3409086"/>
            <a:ext cx="19343816" cy="7406639"/>
          </a:xfrm>
          <a:prstGeom prst="rect">
            <a:avLst/>
          </a:prstGeom>
          <a:noFill/>
        </p:spPr>
        <p:txBody>
          <a:bodyPr wrap="square" lIns="91440" tIns="45720" rIns="91440" bIns="45720" anchor="t">
            <a:spAutoFit/>
          </a:bodyPr>
          <a:lstStyle/>
          <a:p>
            <a:r>
              <a:rPr lang="es-US" sz="6000" b="0" i="0" strike="noStrike" cap="none" spc="0" baseline="0">
                <a:solidFill>
                  <a:srgbClr val="FFFFFF"/>
                </a:solidFill>
                <a:effectLst/>
                <a:latin typeface="Arial"/>
                <a:ea typeface="Arial"/>
                <a:cs typeface="Arial"/>
              </a:rPr>
              <a:t>Comenzaremos creando un estatuto para el grupo que, como mínimo, describirá:</a:t>
            </a:r>
            <a:endParaRPr lang="en-US">
              <a:solidFill>
                <a:schemeClr val="bg2"/>
              </a:solidFill>
              <a:cs typeface="Arial"/>
            </a:endParaRPr>
          </a:p>
          <a:p>
            <a:endParaRPr lang="en-US" sz="6000">
              <a:solidFill>
                <a:schemeClr val="bg2"/>
              </a:solidFill>
            </a:endParaRPr>
          </a:p>
          <a:p>
            <a:pPr marL="857250" indent="-857250">
              <a:buFont typeface="Arial" panose="020B0604020202020204" pitchFamily="34" charset="0"/>
              <a:buChar char="•"/>
            </a:pPr>
            <a:r>
              <a:rPr lang="es-US" sz="6000" b="0" i="0" strike="noStrike" cap="none" spc="0" baseline="0">
                <a:solidFill>
                  <a:srgbClr val="FFFFFF"/>
                </a:solidFill>
                <a:effectLst/>
                <a:latin typeface="Arial"/>
                <a:ea typeface="Arial"/>
                <a:cs typeface="Arial"/>
              </a:rPr>
              <a:t>La finalidad del Grupo asesor</a:t>
            </a:r>
            <a:endParaRPr lang="en-US" sz="6000">
              <a:solidFill>
                <a:schemeClr val="bg2"/>
              </a:solidFill>
              <a:cs typeface="Arial"/>
            </a:endParaRPr>
          </a:p>
          <a:p>
            <a:pPr marL="857250" indent="-857250">
              <a:buFont typeface="Arial" panose="020B0604020202020204" pitchFamily="34" charset="0"/>
              <a:buChar char="•"/>
            </a:pPr>
            <a:r>
              <a:rPr lang="es-US" sz="6000" b="0" i="0" strike="noStrike" cap="none" spc="0" baseline="0">
                <a:solidFill>
                  <a:srgbClr val="FFFFFF"/>
                </a:solidFill>
                <a:effectLst/>
                <a:latin typeface="Arial"/>
                <a:ea typeface="Arial"/>
                <a:cs typeface="Arial"/>
              </a:rPr>
              <a:t>Quién estará representado en el Grupo asesor</a:t>
            </a:r>
            <a:endParaRPr lang="en-US" sz="6000">
              <a:solidFill>
                <a:schemeClr val="bg2"/>
              </a:solidFill>
              <a:cs typeface="Arial"/>
            </a:endParaRPr>
          </a:p>
          <a:p>
            <a:pPr marL="857250" indent="-857250">
              <a:buFont typeface="Arial" panose="020B0604020202020204" pitchFamily="34" charset="0"/>
              <a:buChar char="•"/>
            </a:pPr>
            <a:r>
              <a:rPr lang="es-US" sz="6000" b="0" i="0" strike="noStrike" cap="none" spc="0" baseline="0">
                <a:solidFill>
                  <a:srgbClr val="FFFFFF"/>
                </a:solidFill>
                <a:effectLst/>
                <a:latin typeface="Arial"/>
                <a:ea typeface="Arial"/>
                <a:cs typeface="Arial"/>
              </a:rPr>
              <a:t>Cómo se seleccionan los miembros</a:t>
            </a:r>
            <a:endParaRPr lang="en-US" sz="6000">
              <a:solidFill>
                <a:schemeClr val="bg2"/>
              </a:solidFill>
              <a:cs typeface="Arial"/>
            </a:endParaRPr>
          </a:p>
          <a:p>
            <a:pPr marL="857250" indent="-857250">
              <a:buFont typeface="Arial" panose="020B0604020202020204" pitchFamily="34" charset="0"/>
              <a:buChar char="•"/>
            </a:pPr>
            <a:r>
              <a:rPr lang="es-US" sz="6000" b="0" i="0" strike="noStrike" cap="none" spc="0" baseline="0">
                <a:solidFill>
                  <a:srgbClr val="FFFFFF"/>
                </a:solidFill>
                <a:effectLst/>
                <a:latin typeface="Arial"/>
                <a:ea typeface="Arial"/>
                <a:cs typeface="Arial"/>
              </a:rPr>
              <a:t>Cómo operará el grupo</a:t>
            </a:r>
          </a:p>
          <a:p>
            <a:endParaRPr lang="en-US" sz="6000">
              <a:solidFill>
                <a:schemeClr val="bg2"/>
              </a:solidFill>
              <a:cs typeface="Arial"/>
            </a:endParaRPr>
          </a:p>
        </p:txBody>
      </p:sp>
    </p:spTree>
    <p:extLst>
      <p:ext uri="{BB962C8B-B14F-4D97-AF65-F5344CB8AC3E}">
        <p14:creationId xmlns:p14="http://schemas.microsoft.com/office/powerpoint/2010/main" val="34329603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34BFC5-5742-4BA6-B28E-C7624AE048E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es-US" sz="6600" b="1" i="0" strike="noStrike" cap="none" spc="0" baseline="0" dirty="0">
                <a:solidFill>
                  <a:srgbClr val="FFFFFF"/>
                </a:solidFill>
                <a:effectLst/>
                <a:latin typeface="Arial"/>
                <a:ea typeface="Arial"/>
                <a:cs typeface="Arial"/>
              </a:rPr>
              <a:t>¿Qué información ya tenemos?</a:t>
            </a:r>
            <a:endParaRPr lang="en-US" dirty="0"/>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13</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372109-FD6D-4116-95A4-35B5D3C30A1D}"/>
              </a:ext>
            </a:extLst>
          </p:cNvPr>
          <p:cNvSpPr txBox="1"/>
          <p:nvPr/>
        </p:nvSpPr>
        <p:spPr>
          <a:xfrm>
            <a:off x="1168400" y="3424797"/>
            <a:ext cx="19961654" cy="7406639"/>
          </a:xfrm>
          <a:prstGeom prst="rect">
            <a:avLst/>
          </a:prstGeom>
          <a:noFill/>
        </p:spPr>
        <p:txBody>
          <a:bodyPr wrap="square" lIns="91440" tIns="45720" rIns="91440" bIns="45720" anchor="t">
            <a:spAutoFit/>
          </a:bodyPr>
          <a:lstStyle/>
          <a:p>
            <a:r>
              <a:rPr lang="es-US" sz="6000" b="0" i="0" strike="noStrike" cap="none" spc="0" baseline="0">
                <a:solidFill>
                  <a:srgbClr val="FFFFFF"/>
                </a:solidFill>
                <a:effectLst/>
                <a:latin typeface="Arial"/>
                <a:ea typeface="Arial"/>
                <a:cs typeface="Arial"/>
              </a:rPr>
              <a:t>Además de las funciones del grupo, el Ayuntamiento ordenó que el Grupo asesor debe incluir:</a:t>
            </a:r>
          </a:p>
          <a:p>
            <a:endParaRPr lang="en-US" sz="6000">
              <a:solidFill>
                <a:schemeClr val="bg2"/>
              </a:solidFill>
              <a:ea typeface="+mn-lt"/>
              <a:cs typeface="+mn-lt"/>
            </a:endParaRPr>
          </a:p>
          <a:p>
            <a:pPr marL="857250" indent="-857250">
              <a:buFont typeface="Arial"/>
              <a:buChar char="•"/>
            </a:pPr>
            <a:r>
              <a:rPr lang="es-US" sz="6000" b="0" i="0" strike="noStrike" cap="none" spc="0" baseline="0">
                <a:solidFill>
                  <a:srgbClr val="FFFFFF"/>
                </a:solidFill>
                <a:effectLst/>
                <a:latin typeface="Arial"/>
                <a:ea typeface="Arial"/>
                <a:cs typeface="Arial"/>
              </a:rPr>
              <a:t>Una mayoría calificada de proveedores del Mercado de pulgas, incluidos los miembros de cualquier asociación de proveedores</a:t>
            </a:r>
            <a:endParaRPr lang="en-US" sz="6000">
              <a:solidFill>
                <a:schemeClr val="bg2"/>
              </a:solidFill>
              <a:cs typeface="Arial"/>
            </a:endParaRPr>
          </a:p>
          <a:p>
            <a:pPr marL="857250" indent="-857250">
              <a:buFont typeface="Arial"/>
              <a:buChar char="•"/>
            </a:pPr>
            <a:r>
              <a:rPr lang="es-US" sz="6000" b="0" i="0" strike="noStrike" cap="none" spc="0" baseline="0">
                <a:solidFill>
                  <a:srgbClr val="FFFFFF"/>
                </a:solidFill>
                <a:effectLst/>
                <a:latin typeface="Arial"/>
                <a:ea typeface="Arial"/>
                <a:cs typeface="Arial"/>
              </a:rPr>
              <a:t>Representantes del propietario/desarrollador</a:t>
            </a:r>
            <a:endParaRPr lang="en-US">
              <a:solidFill>
                <a:schemeClr val="bg2"/>
              </a:solidFill>
              <a:ea typeface="+mn-lt"/>
              <a:cs typeface="+mn-lt"/>
            </a:endParaRPr>
          </a:p>
          <a:p>
            <a:pPr marL="857250" indent="-857250">
              <a:buFont typeface="Arial"/>
              <a:buChar char="•"/>
            </a:pPr>
            <a:r>
              <a:rPr lang="es-US" sz="6000" b="0" i="0" strike="noStrike" cap="none" spc="0" baseline="0">
                <a:solidFill>
                  <a:srgbClr val="FFFFFF"/>
                </a:solidFill>
                <a:effectLst/>
                <a:latin typeface="Arial"/>
                <a:ea typeface="Arial"/>
                <a:cs typeface="Arial"/>
              </a:rPr>
              <a:t>Representantes del municipio</a:t>
            </a:r>
            <a:endParaRPr lang="en-US">
              <a:solidFill>
                <a:schemeClr val="bg2"/>
              </a:solidFill>
              <a:ea typeface="+mn-lt"/>
              <a:cs typeface="+mn-lt"/>
            </a:endParaRPr>
          </a:p>
        </p:txBody>
      </p:sp>
    </p:spTree>
    <p:extLst>
      <p:ext uri="{BB962C8B-B14F-4D97-AF65-F5344CB8AC3E}">
        <p14:creationId xmlns:p14="http://schemas.microsoft.com/office/powerpoint/2010/main" val="25027889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6F52B2-FA91-4F62-A8D0-A9595711522F}"/>
              </a:ext>
            </a:extLst>
          </p:cNvPr>
          <p:cNvSpPr>
            <a:spLocks noGrp="1"/>
          </p:cNvSpPr>
          <p:nvPr>
            <p:ph type="title"/>
          </p:nvPr>
        </p:nvSpPr>
        <p:spPr>
          <a:xfrm>
            <a:off x="1168400" y="761882"/>
            <a:ext cx="21996400" cy="1754705"/>
          </a:xfrm>
        </p:spPr>
        <p:txBody>
          <a:bodyPr wrap="square" lIns="91440" tIns="45720" rIns="91440" bIns="45720" rtlCol="0" anchor="t">
            <a:spAutoFit/>
          </a:bodyPr>
          <a:lstStyle/>
          <a:p>
            <a:r>
              <a:rPr lang="es-US" sz="6000" b="1" i="0" strike="noStrike" cap="none" spc="0" baseline="0" dirty="0">
                <a:solidFill>
                  <a:srgbClr val="FFFFFF"/>
                </a:solidFill>
                <a:effectLst/>
                <a:latin typeface="Arial"/>
                <a:ea typeface="Arial"/>
                <a:cs typeface="Arial"/>
              </a:rPr>
              <a:t>¿Cómo puede usted participar en la conformación del Grupo asesor?</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15B664B-1FAD-4836-9D62-E08F861931C9}"/>
              </a:ext>
            </a:extLst>
          </p:cNvPr>
          <p:cNvSpPr>
            <a:spLocks noGrp="1"/>
          </p:cNvSpPr>
          <p:nvPr>
            <p:ph type="sldNum" sz="quarter" idx="10"/>
          </p:nvPr>
        </p:nvSpPr>
        <p:spPr/>
        <p:txBody>
          <a:bodyPr/>
          <a:lstStyle/>
          <a:p>
            <a:fld id="{37D409AB-2201-4E18-8A34-C31753AD9B06}" type="slidenum">
              <a:rPr lang="uk-UA" smtClean="0"/>
              <a:t>14</a:t>
            </a:fld>
            <a:endParaRPr lang="uk-UA"/>
          </a:p>
        </p:txBody>
      </p:sp>
      <p:sp>
        <p:nvSpPr>
          <p:cNvPr id="9" name="TextBox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6F13801-75E8-429C-9277-5772E30A3090}"/>
              </a:ext>
            </a:extLst>
          </p:cNvPr>
          <p:cNvSpPr txBox="1"/>
          <p:nvPr/>
        </p:nvSpPr>
        <p:spPr>
          <a:xfrm>
            <a:off x="1168400" y="2953688"/>
            <a:ext cx="20567650" cy="9694962"/>
          </a:xfrm>
          <a:prstGeom prst="rect">
            <a:avLst/>
          </a:prstGeom>
          <a:noFill/>
        </p:spPr>
        <p:txBody>
          <a:bodyPr wrap="square" lIns="91440" tIns="45720" rIns="91440" bIns="45720" anchor="t">
            <a:spAutoFit/>
          </a:bodyPr>
          <a:lstStyle/>
          <a:p>
            <a:pPr marL="685800" indent="-685800">
              <a:buFont typeface="Arial"/>
              <a:buChar char="•"/>
            </a:pPr>
            <a:r>
              <a:rPr lang="es-US" sz="4800" b="0" i="0" strike="noStrike" cap="none" spc="0" baseline="0">
                <a:solidFill>
                  <a:srgbClr val="FFFFFF"/>
                </a:solidFill>
                <a:effectLst/>
                <a:latin typeface="Arial"/>
                <a:ea typeface="Arial"/>
                <a:cs typeface="Arial"/>
              </a:rPr>
              <a:t>COMPARTA SUS COMENTARIOS EN ESTA REUNIÓN</a:t>
            </a:r>
            <a:endParaRPr lang="en-US" sz="4800">
              <a:solidFill>
                <a:schemeClr val="bg2"/>
              </a:solidFill>
              <a:cs typeface="Arial"/>
            </a:endParaRPr>
          </a:p>
          <a:p>
            <a:pPr marL="685800" indent="-685800">
              <a:buFont typeface="Arial"/>
              <a:buChar char="•"/>
            </a:pPr>
            <a:endParaRPr lang="en-US" sz="4800">
              <a:solidFill>
                <a:schemeClr val="bg2"/>
              </a:solidFill>
              <a:cs typeface="Arial"/>
            </a:endParaRPr>
          </a:p>
          <a:p>
            <a:pPr marL="685800" indent="-685800">
              <a:buFont typeface="Arial"/>
              <a:buChar char="•"/>
            </a:pPr>
            <a:r>
              <a:rPr lang="es-US" sz="4800" b="0" i="0" strike="noStrike" cap="none" spc="0" baseline="0">
                <a:solidFill>
                  <a:srgbClr val="FFFFFF"/>
                </a:solidFill>
                <a:effectLst/>
                <a:latin typeface="Arial"/>
                <a:ea typeface="Arial"/>
                <a:cs typeface="Arial"/>
              </a:rPr>
              <a:t>Participe en las entrevistas, grupos de debate o encuestas</a:t>
            </a:r>
            <a:endParaRPr lang="en-US" sz="4800">
              <a:solidFill>
                <a:schemeClr val="bg2"/>
              </a:solidFill>
              <a:cs typeface="Arial"/>
            </a:endParaRPr>
          </a:p>
          <a:p>
            <a:pPr marL="685800" indent="-685800">
              <a:buFont typeface="Arial"/>
              <a:buChar char="•"/>
            </a:pPr>
            <a:endParaRPr lang="en-US" sz="4800">
              <a:solidFill>
                <a:schemeClr val="bg2"/>
              </a:solidFill>
              <a:cs typeface="Arial"/>
            </a:endParaRPr>
          </a:p>
          <a:p>
            <a:pPr marL="685800" indent="-685800">
              <a:buFont typeface="Arial"/>
              <a:buChar char="•"/>
            </a:pPr>
            <a:r>
              <a:rPr lang="es-US" sz="4800" b="0" i="0" strike="noStrike" cap="none" spc="0" baseline="0">
                <a:solidFill>
                  <a:srgbClr val="FFFFFF"/>
                </a:solidFill>
                <a:effectLst/>
                <a:latin typeface="Arial"/>
                <a:ea typeface="Arial"/>
                <a:cs typeface="Arial"/>
              </a:rPr>
              <a:t>Continúe asistiendo a las reuniones (¡como esta!) en noviembre/diciembre para analizar qué debería incluirse en el estatuto y cómo se seleccionarán los miembros</a:t>
            </a:r>
            <a:r>
              <a:rPr sz="4800"/>
              <a:t/>
            </a:r>
            <a:br>
              <a:rPr sz="4800"/>
            </a:br>
            <a:endParaRPr lang="en-US" sz="4800">
              <a:solidFill>
                <a:schemeClr val="bg2"/>
              </a:solidFill>
              <a:cs typeface="Arial"/>
            </a:endParaRPr>
          </a:p>
          <a:p>
            <a:pPr marL="685800" indent="-685800">
              <a:buFont typeface="Arial"/>
              <a:buChar char="•"/>
            </a:pPr>
            <a:r>
              <a:rPr lang="es-US" sz="4800" b="0" i="0" strike="noStrike" cap="none" spc="0" baseline="0">
                <a:solidFill>
                  <a:srgbClr val="FFFFFF"/>
                </a:solidFill>
                <a:effectLst/>
                <a:latin typeface="Arial"/>
                <a:ea typeface="Arial"/>
                <a:cs typeface="Arial"/>
              </a:rPr>
              <a:t>Ayúdenos a comunicarnos con todos los proveedores para escuchar a una amplia gama de voces</a:t>
            </a:r>
            <a:r>
              <a:rPr sz="4800"/>
              <a:t/>
            </a:r>
            <a:br>
              <a:rPr sz="4800"/>
            </a:br>
            <a:endParaRPr lang="en-US" sz="4800">
              <a:solidFill>
                <a:schemeClr val="bg2"/>
              </a:solidFill>
              <a:cs typeface="Arial"/>
            </a:endParaRPr>
          </a:p>
          <a:p>
            <a:pPr marL="685800" indent="-685800">
              <a:buFont typeface="Arial"/>
              <a:buChar char="•"/>
            </a:pPr>
            <a:r>
              <a:rPr lang="es-US" sz="4800" b="0" i="0" strike="noStrike" cap="none" spc="0" baseline="0">
                <a:solidFill>
                  <a:srgbClr val="FFFFFF"/>
                </a:solidFill>
                <a:effectLst/>
                <a:latin typeface="Arial"/>
                <a:ea typeface="Arial"/>
                <a:cs typeface="Arial"/>
              </a:rPr>
              <a:t>Considere la posibilidad de postularse para participar en el Grupo asesor como representante de los proveedores</a:t>
            </a:r>
            <a:endParaRPr lang="en-US" sz="4800">
              <a:solidFill>
                <a:schemeClr val="bg2"/>
              </a:solidFill>
              <a:cs typeface="Arial"/>
            </a:endParaRPr>
          </a:p>
        </p:txBody>
      </p:sp>
    </p:spTree>
    <p:extLst>
      <p:ext uri="{BB962C8B-B14F-4D97-AF65-F5344CB8AC3E}">
        <p14:creationId xmlns:p14="http://schemas.microsoft.com/office/powerpoint/2010/main" val="32528360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2A1CC7-734C-4604-90F7-4401116751B8}"/>
              </a:ext>
            </a:extLst>
          </p:cNvPr>
          <p:cNvSpPr>
            <a:spLocks noGrp="1"/>
          </p:cNvSpPr>
          <p:nvPr>
            <p:ph type="title"/>
          </p:nvPr>
        </p:nvSpPr>
        <p:spPr>
          <a:xfrm>
            <a:off x="1276350" y="761882"/>
            <a:ext cx="21888450" cy="1015775"/>
          </a:xfrm>
        </p:spPr>
        <p:txBody>
          <a:bodyPr/>
          <a:lstStyle/>
          <a:p>
            <a:r>
              <a:rPr lang="es-US" sz="6600" b="1" i="0" strike="noStrike" cap="none" spc="0" baseline="0" dirty="0">
                <a:solidFill>
                  <a:srgbClr val="FFFFFF"/>
                </a:solidFill>
                <a:effectLst/>
                <a:latin typeface="Arial"/>
                <a:ea typeface="Arial"/>
                <a:cs typeface="Arial"/>
              </a:rPr>
              <a:t>Hitos del grupo asesor: ¿Qué puede esperar?</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40091-B9EE-4EAA-9A78-1F069A14309D}"/>
              </a:ext>
            </a:extLst>
          </p:cNvPr>
          <p:cNvSpPr>
            <a:spLocks noGrp="1"/>
          </p:cNvSpPr>
          <p:nvPr>
            <p:ph type="sldNum" sz="quarter" idx="10"/>
          </p:nvPr>
        </p:nvSpPr>
        <p:spPr/>
        <p:txBody>
          <a:bodyPr/>
          <a:lstStyle/>
          <a:p>
            <a:fld id="{37D409AB-2201-4E18-8A34-C31753AD9B06}" type="slidenum">
              <a:rPr lang="uk-UA" smtClean="0"/>
              <a:t>15</a:t>
            </a:fld>
            <a:endParaRPr lang="uk-UA"/>
          </a:p>
        </p:txBody>
      </p:sp>
      <p:graphicFrame>
        <p:nvGraphicFramePr>
          <p:cNvPr id="15"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A80321-AA04-4DB6-8CBE-9E2E56D16AB5}"/>
              </a:ext>
            </a:extLst>
          </p:cNvPr>
          <p:cNvGraphicFramePr/>
          <p:nvPr>
            <p:extLst>
              <p:ext uri="{D42A27DB-BD31-4B8C-83A1-F6EECF244321}">
                <p14:modId xmlns:p14="http://schemas.microsoft.com/office/powerpoint/2010/main" val="2739601656"/>
              </p:ext>
            </p:extLst>
          </p:nvPr>
        </p:nvGraphicFramePr>
        <p:xfrm>
          <a:off x="1057311" y="2262675"/>
          <a:ext cx="22269377" cy="885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58D7773-9D8C-47C9-BA68-1B447571BC4F}"/>
              </a:ext>
            </a:extLst>
          </p:cNvPr>
          <p:cNvSpPr txBox="1"/>
          <p:nvPr/>
        </p:nvSpPr>
        <p:spPr>
          <a:xfrm>
            <a:off x="1523485" y="11120925"/>
            <a:ext cx="20053300" cy="701040"/>
          </a:xfrm>
          <a:prstGeom prst="rect">
            <a:avLst/>
          </a:prstGeom>
          <a:noFill/>
        </p:spPr>
        <p:txBody>
          <a:bodyPr wrap="square">
            <a:spAutoFit/>
          </a:bodyPr>
          <a:lstStyle/>
          <a:p>
            <a:pPr algn="ctr"/>
            <a:r>
              <a:rPr lang="es-US" sz="4000" b="0" i="0" strike="noStrike" cap="none" spc="0" baseline="0">
                <a:solidFill>
                  <a:srgbClr val="FFFFFF"/>
                </a:solidFill>
                <a:effectLst/>
                <a:latin typeface="Arial"/>
                <a:ea typeface="Arial"/>
                <a:cs typeface="Arial"/>
              </a:rPr>
              <a:t>*En curso: acercamiento y compromiso con los proveedores*</a:t>
            </a:r>
          </a:p>
        </p:txBody>
      </p:sp>
    </p:spTree>
    <p:extLst>
      <p:ext uri="{BB962C8B-B14F-4D97-AF65-F5344CB8AC3E}">
        <p14:creationId xmlns:p14="http://schemas.microsoft.com/office/powerpoint/2010/main" val="17369164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34BFC5-5742-4BA6-B28E-C7624AE048E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es-US" sz="6600" b="1" i="0" strike="noStrike" cap="none" spc="0" baseline="0" dirty="0">
                <a:solidFill>
                  <a:srgbClr val="FFFFFF"/>
                </a:solidFill>
                <a:effectLst/>
                <a:latin typeface="Arial"/>
                <a:ea typeface="Arial"/>
                <a:cs typeface="Arial"/>
              </a:rPr>
              <a:t>¿Cómo vamos a comenzar?</a:t>
            </a:r>
            <a:endParaRPr lang="en-US" dirty="0"/>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16</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372109-FD6D-4116-95A4-35B5D3C30A1D}"/>
              </a:ext>
            </a:extLst>
          </p:cNvPr>
          <p:cNvSpPr txBox="1"/>
          <p:nvPr/>
        </p:nvSpPr>
        <p:spPr>
          <a:xfrm>
            <a:off x="1168400" y="3424797"/>
            <a:ext cx="19726897" cy="6720840"/>
          </a:xfrm>
          <a:prstGeom prst="rect">
            <a:avLst/>
          </a:prstGeom>
          <a:noFill/>
        </p:spPr>
        <p:txBody>
          <a:bodyPr wrap="square" lIns="91440" tIns="45720" rIns="91440" bIns="45720" anchor="t">
            <a:spAutoFit/>
          </a:bodyPr>
          <a:lstStyle/>
          <a:p>
            <a:r>
              <a:rPr lang="es-US" sz="6000" b="0" i="0" strike="noStrike" cap="none" spc="0" baseline="0">
                <a:solidFill>
                  <a:srgbClr val="FFFFFF"/>
                </a:solidFill>
                <a:effectLst/>
                <a:latin typeface="Arial"/>
                <a:ea typeface="Arial"/>
                <a:cs typeface="Arial"/>
              </a:rPr>
              <a:t>Esta noche, queremos: </a:t>
            </a:r>
            <a:endParaRPr lang="en-US">
              <a:solidFill>
                <a:schemeClr val="bg2"/>
              </a:solidFill>
              <a:cs typeface="Arial"/>
            </a:endParaRPr>
          </a:p>
          <a:p>
            <a:endParaRPr lang="en-US">
              <a:solidFill>
                <a:schemeClr val="bg2"/>
              </a:solidFill>
              <a:cs typeface="Arial"/>
            </a:endParaRPr>
          </a:p>
          <a:p>
            <a:pPr marL="857250" indent="-857250">
              <a:buFont typeface="Arial"/>
              <a:buChar char="•"/>
            </a:pPr>
            <a:r>
              <a:rPr lang="es-US" sz="6000" b="0" i="0" strike="noStrike" cap="none" spc="0" baseline="0">
                <a:solidFill>
                  <a:srgbClr val="FFFFFF"/>
                </a:solidFill>
                <a:effectLst/>
                <a:latin typeface="Arial"/>
                <a:ea typeface="Arial"/>
                <a:cs typeface="Arial"/>
              </a:rPr>
              <a:t>Escucharles </a:t>
            </a:r>
            <a:endParaRPr lang="en-US">
              <a:solidFill>
                <a:schemeClr val="bg2"/>
              </a:solidFill>
              <a:cs typeface="Arial"/>
            </a:endParaRPr>
          </a:p>
          <a:p>
            <a:pPr marL="457200" indent="-457200">
              <a:buFont typeface="Arial"/>
              <a:buChar char="•"/>
            </a:pPr>
            <a:endParaRPr lang="en-US">
              <a:solidFill>
                <a:schemeClr val="bg2"/>
              </a:solidFill>
              <a:cs typeface="Arial"/>
            </a:endParaRPr>
          </a:p>
          <a:p>
            <a:pPr marL="857250" indent="-857250">
              <a:buFont typeface="Arial"/>
              <a:buChar char="•"/>
            </a:pPr>
            <a:r>
              <a:rPr lang="es-US" sz="6000" b="0" i="0" strike="noStrike" cap="none" spc="0" baseline="0">
                <a:solidFill>
                  <a:srgbClr val="FFFFFF"/>
                </a:solidFill>
                <a:effectLst/>
                <a:latin typeface="Arial"/>
                <a:ea typeface="Arial"/>
                <a:cs typeface="Arial"/>
              </a:rPr>
              <a:t>Enterarnos de lo que es importante para usted: lo que usted necesita </a:t>
            </a:r>
            <a:endParaRPr lang="en-US">
              <a:solidFill>
                <a:schemeClr val="bg2"/>
              </a:solidFill>
              <a:cs typeface="Arial"/>
            </a:endParaRPr>
          </a:p>
          <a:p>
            <a:pPr marL="457200" indent="-457200">
              <a:buFont typeface="Arial"/>
              <a:buChar char="•"/>
            </a:pPr>
            <a:endParaRPr lang="en-US">
              <a:solidFill>
                <a:schemeClr val="bg2"/>
              </a:solidFill>
              <a:cs typeface="Arial"/>
            </a:endParaRPr>
          </a:p>
          <a:p>
            <a:pPr marL="857250" indent="-857250">
              <a:buFont typeface="Arial"/>
              <a:buChar char="•"/>
            </a:pPr>
            <a:r>
              <a:rPr lang="es-US" sz="6000" b="0" i="0" strike="noStrike" cap="none" spc="0" baseline="0">
                <a:solidFill>
                  <a:srgbClr val="FFFFFF"/>
                </a:solidFill>
                <a:effectLst/>
                <a:latin typeface="Arial"/>
                <a:ea typeface="Arial"/>
                <a:cs typeface="Arial"/>
              </a:rPr>
              <a:t>Incluir a todas las voces </a:t>
            </a:r>
            <a:endParaRPr lang="en-US">
              <a:solidFill>
                <a:schemeClr val="bg2"/>
              </a:solidFill>
              <a:cs typeface="Arial"/>
            </a:endParaRPr>
          </a:p>
          <a:p>
            <a:endParaRPr lang="en-US">
              <a:solidFill>
                <a:schemeClr val="bg2"/>
              </a:solidFill>
              <a:cs typeface="Arial"/>
            </a:endParaRPr>
          </a:p>
          <a:p>
            <a:endParaRPr lang="en-US">
              <a:solidFill>
                <a:schemeClr val="bg2"/>
              </a:solidFill>
              <a:cs typeface="Arial"/>
            </a:endParaRPr>
          </a:p>
        </p:txBody>
      </p:sp>
    </p:spTree>
    <p:extLst>
      <p:ext uri="{BB962C8B-B14F-4D97-AF65-F5344CB8AC3E}">
        <p14:creationId xmlns:p14="http://schemas.microsoft.com/office/powerpoint/2010/main" val="40602763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1ACB7EC-5DBA-0FEC-C671-5979FF1B323F}"/>
              </a:ext>
            </a:extLst>
          </p:cNvPr>
          <p:cNvSpPr>
            <a:spLocks noGrp="1"/>
          </p:cNvSpPr>
          <p:nvPr>
            <p:ph type="title"/>
          </p:nvPr>
        </p:nvSpPr>
        <p:spPr>
          <a:xfrm>
            <a:off x="1185962" y="1042876"/>
            <a:ext cx="21996400" cy="1015775"/>
          </a:xfrm>
        </p:spPr>
        <p:txBody>
          <a:bodyPr wrap="square" lIns="91440" tIns="45720" rIns="91440" bIns="45720" rtlCol="0" anchor="t">
            <a:spAutoFit/>
          </a:bodyPr>
          <a:lstStyle/>
          <a:p>
            <a:r>
              <a:rPr lang="es-US" sz="6600" b="1" i="0" strike="noStrike" cap="none" spc="0" baseline="0">
                <a:solidFill>
                  <a:srgbClr val="FFFFFF"/>
                </a:solidFill>
                <a:effectLst/>
                <a:latin typeface="Arial"/>
                <a:ea typeface="Arial"/>
                <a:cs typeface="Arial"/>
              </a:rPr>
              <a:t>Estudios económicos: ¡El conocimiento es poder!</a:t>
            </a:r>
            <a:endParaRPr lang="en-US" sz="6600"/>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8993560-9474-E947-282A-4E17511ED64D}"/>
              </a:ext>
            </a:extLst>
          </p:cNvPr>
          <p:cNvSpPr>
            <a:spLocks noGrp="1"/>
          </p:cNvSpPr>
          <p:nvPr>
            <p:ph type="sldNum" sz="quarter" idx="10"/>
          </p:nvPr>
        </p:nvSpPr>
        <p:spPr/>
        <p:txBody>
          <a:bodyPr/>
          <a:lstStyle/>
          <a:p>
            <a:fld id="{37D409AB-2201-4E18-8A34-C31753AD9B06}" type="slidenum">
              <a:rPr lang="uk-UA" smtClean="0"/>
              <a:t>17</a:t>
            </a:fld>
            <a:endParaRPr lang="uk-UA"/>
          </a:p>
        </p:txBody>
      </p:sp>
      <p:sp>
        <p:nvSpPr>
          <p:cNvPr id="9" name="TextBox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1A0D7C-E800-CBE0-84FE-100CF8452B2C}"/>
              </a:ext>
            </a:extLst>
          </p:cNvPr>
          <p:cNvSpPr txBox="1"/>
          <p:nvPr/>
        </p:nvSpPr>
        <p:spPr>
          <a:xfrm>
            <a:off x="1422143" y="3491090"/>
            <a:ext cx="21759332" cy="9037320"/>
          </a:xfrm>
          <a:prstGeom prst="rect">
            <a:avLst/>
          </a:prstGeom>
          <a:noFill/>
        </p:spPr>
        <p:txBody>
          <a:bodyPr wrap="square" lIns="91440" tIns="45720" rIns="91440" bIns="45720" rtlCol="0" anchor="t">
            <a:spAutoFit/>
          </a:bodyPr>
          <a:lstStyle/>
          <a:p>
            <a:pPr>
              <a:spcAft>
                <a:spcPts val="3000"/>
              </a:spcAft>
            </a:pPr>
            <a:r>
              <a:rPr lang="es-US" sz="6600" b="0" i="0" strike="noStrike" cap="none" spc="0" baseline="0">
                <a:solidFill>
                  <a:srgbClr val="FFFFFF"/>
                </a:solidFill>
                <a:effectLst/>
                <a:latin typeface="Arial"/>
                <a:ea typeface="Arial"/>
                <a:cs typeface="Arial"/>
              </a:rPr>
              <a:t>Equipo de consultores seleccionado: Estolano Advisors, en colaboración con:</a:t>
            </a:r>
            <a:endParaRPr lang="en-US" sz="2800">
              <a:solidFill>
                <a:schemeClr val="bg2"/>
              </a:solidFill>
            </a:endParaRPr>
          </a:p>
          <a:p>
            <a:pPr marL="857250" indent="-857250">
              <a:spcAft>
                <a:spcPts val="3000"/>
              </a:spcAft>
              <a:buFont typeface="Arial"/>
              <a:buChar char="•"/>
            </a:pPr>
            <a:r>
              <a:rPr lang="es-US" sz="6600" b="0" i="0" strike="noStrike" cap="none" spc="0" baseline="0">
                <a:solidFill>
                  <a:srgbClr val="FFFFFF"/>
                </a:solidFill>
                <a:effectLst/>
                <a:latin typeface="Arial"/>
                <a:ea typeface="Arial"/>
                <a:cs typeface="Arial"/>
              </a:rPr>
              <a:t>Strategic Economics</a:t>
            </a:r>
          </a:p>
          <a:p>
            <a:pPr marL="857250" indent="-857250">
              <a:spcAft>
                <a:spcPts val="3000"/>
              </a:spcAft>
              <a:buFont typeface="Arial"/>
              <a:buChar char="•"/>
            </a:pPr>
            <a:r>
              <a:rPr lang="es-US" sz="6600" b="0" i="0" strike="noStrike" cap="none" spc="0" baseline="0">
                <a:solidFill>
                  <a:srgbClr val="FFFFFF"/>
                </a:solidFill>
                <a:effectLst/>
                <a:latin typeface="Arial"/>
                <a:ea typeface="Arial"/>
                <a:cs typeface="Arial"/>
              </a:rPr>
              <a:t>Greensfelder Real Estate Strategy</a:t>
            </a:r>
          </a:p>
          <a:p>
            <a:pPr marL="857250" indent="-857250">
              <a:spcAft>
                <a:spcPts val="3000"/>
              </a:spcAft>
              <a:buFont typeface="Arial"/>
              <a:buChar char="•"/>
            </a:pPr>
            <a:r>
              <a:rPr lang="es-US" sz="6600" b="0" i="0" strike="noStrike" cap="none" spc="0" baseline="0">
                <a:solidFill>
                  <a:srgbClr val="FFFFFF"/>
                </a:solidFill>
                <a:effectLst/>
                <a:latin typeface="Arial"/>
                <a:ea typeface="Arial"/>
                <a:cs typeface="Arial"/>
              </a:rPr>
              <a:t>Mariposa Planning Solutions</a:t>
            </a:r>
          </a:p>
          <a:p>
            <a:pPr marL="857250" indent="-857250">
              <a:spcAft>
                <a:spcPts val="3000"/>
              </a:spcAft>
              <a:buFont typeface="Arial"/>
              <a:buChar char="•"/>
            </a:pPr>
            <a:r>
              <a:rPr lang="es-US" sz="6600" b="0" i="0" strike="noStrike" cap="none" spc="0" baseline="0">
                <a:solidFill>
                  <a:srgbClr val="FFFFFF"/>
                </a:solidFill>
                <a:effectLst/>
                <a:latin typeface="Arial"/>
                <a:ea typeface="Arial"/>
                <a:cs typeface="Arial"/>
              </a:rPr>
              <a:t>Inclusive Action for the City</a:t>
            </a:r>
          </a:p>
          <a:p>
            <a:pPr>
              <a:spcAft>
                <a:spcPts val="3000"/>
              </a:spcAft>
            </a:pPr>
            <a:endParaRPr lang="en-US" sz="6600">
              <a:solidFill>
                <a:schemeClr val="bg2"/>
              </a:solidFill>
              <a:cs typeface="Arial"/>
            </a:endParaRPr>
          </a:p>
        </p:txBody>
      </p:sp>
    </p:spTree>
    <p:extLst>
      <p:ext uri="{BB962C8B-B14F-4D97-AF65-F5344CB8AC3E}">
        <p14:creationId xmlns:p14="http://schemas.microsoft.com/office/powerpoint/2010/main" val="10817538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A33A493-A6E1-763E-FD12-FDA390C595D1}"/>
              </a:ext>
            </a:extLst>
          </p:cNvPr>
          <p:cNvSpPr>
            <a:spLocks noGrp="1"/>
          </p:cNvSpPr>
          <p:nvPr>
            <p:ph type="title"/>
          </p:nvPr>
        </p:nvSpPr>
        <p:spPr>
          <a:xfrm>
            <a:off x="1188482" y="340160"/>
            <a:ext cx="21996400" cy="1015775"/>
          </a:xfrm>
        </p:spPr>
        <p:txBody>
          <a:bodyPr wrap="square" lIns="91440" tIns="45720" rIns="91440" bIns="45720" rtlCol="0" anchor="t">
            <a:spAutoFit/>
          </a:bodyPr>
          <a:lstStyle/>
          <a:p>
            <a:r>
              <a:rPr lang="es-US" sz="6600" b="1" i="0" strike="noStrike" cap="none" spc="0" baseline="0">
                <a:solidFill>
                  <a:srgbClr val="FFFFFF"/>
                </a:solidFill>
                <a:effectLst/>
                <a:latin typeface="Arial"/>
                <a:ea typeface="Arial"/>
                <a:cs typeface="Arial"/>
              </a:rPr>
              <a:t>Propósito de los estudios</a:t>
            </a:r>
            <a:endParaRPr lang="en-US" sz="6600"/>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B868AD8-43FA-C71A-F0C7-5175A1E3AA41}"/>
              </a:ext>
            </a:extLst>
          </p:cNvPr>
          <p:cNvSpPr>
            <a:spLocks noGrp="1"/>
          </p:cNvSpPr>
          <p:nvPr>
            <p:ph type="sldNum" sz="quarter" idx="10"/>
          </p:nvPr>
        </p:nvSpPr>
        <p:spPr/>
        <p:txBody>
          <a:bodyPr/>
          <a:lstStyle/>
          <a:p>
            <a:fld id="{37D409AB-2201-4E18-8A34-C31753AD9B06}" type="slidenum">
              <a:rPr lang="uk-UA" smtClean="0"/>
              <a:t>18</a:t>
            </a:fld>
            <a:endParaRPr lang="uk-UA"/>
          </a:p>
        </p:txBody>
      </p:sp>
      <p:sp>
        <p:nvSpPr>
          <p:cNvPr id="4" name="TextBox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9B77793-2D50-3E8D-2117-3CD479832A59}"/>
              </a:ext>
            </a:extLst>
          </p:cNvPr>
          <p:cNvSpPr txBox="1"/>
          <p:nvPr/>
        </p:nvSpPr>
        <p:spPr>
          <a:xfrm>
            <a:off x="4523670" y="1661795"/>
            <a:ext cx="18098253" cy="12034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4400" b="1" i="0" strike="noStrike" cap="none" spc="0" baseline="0" dirty="0">
                <a:solidFill>
                  <a:srgbClr val="FFFFFF"/>
                </a:solidFill>
                <a:effectLst/>
                <a:latin typeface="Arial"/>
                <a:ea typeface="Arial"/>
                <a:cs typeface="Arial"/>
              </a:rPr>
              <a:t>Estudio de impacto económico + cultural</a:t>
            </a:r>
            <a:endParaRPr lang="en-US" sz="4400" dirty="0">
              <a:solidFill>
                <a:srgbClr val="FFFFFF"/>
              </a:solidFill>
              <a:cs typeface="Arial"/>
            </a:endParaRPr>
          </a:p>
          <a:p>
            <a:r>
              <a:rPr lang="es-US" sz="4400" b="0" i="0" strike="noStrike" cap="none" spc="0" baseline="0" dirty="0">
                <a:solidFill>
                  <a:srgbClr val="E5D17B"/>
                </a:solidFill>
                <a:effectLst/>
                <a:latin typeface="Arial"/>
                <a:ea typeface="Arial"/>
                <a:cs typeface="Arial"/>
              </a:rPr>
              <a:t>Brindar información a los responsables de la toma de decisiones y atraer socios e inversionistas potenciales para apoyar un futuro mercado.</a:t>
            </a:r>
          </a:p>
          <a:p>
            <a:r>
              <a:rPr lang="es-US" sz="4400" b="0" i="0" strike="noStrike" cap="none" spc="0" baseline="0" dirty="0">
                <a:solidFill>
                  <a:srgbClr val="E5D17B"/>
                </a:solidFill>
                <a:effectLst/>
                <a:latin typeface="Arial"/>
                <a:ea typeface="Arial"/>
                <a:cs typeface="Arial"/>
              </a:rPr>
              <a:t>Suministrar datos para fundamentar las recomendaciones del Grupo asesor.</a:t>
            </a:r>
            <a:endParaRPr lang="en-US" sz="2400" dirty="0">
              <a:solidFill>
                <a:schemeClr val="accent2">
                  <a:lumMod val="60000"/>
                  <a:lumOff val="40000"/>
                </a:schemeClr>
              </a:solidFill>
            </a:endParaRPr>
          </a:p>
          <a:p>
            <a:endParaRPr lang="en-US" sz="4400" dirty="0">
              <a:solidFill>
                <a:srgbClr val="FFFFFF"/>
              </a:solidFill>
              <a:cs typeface="Arial"/>
            </a:endParaRPr>
          </a:p>
          <a:p>
            <a:endParaRPr lang="en-US" sz="4400" dirty="0">
              <a:solidFill>
                <a:srgbClr val="FFFFFF"/>
              </a:solidFill>
              <a:cs typeface="Arial"/>
            </a:endParaRPr>
          </a:p>
          <a:p>
            <a:endParaRPr lang="en-US" sz="2800" dirty="0">
              <a:solidFill>
                <a:srgbClr val="0A091B"/>
              </a:solidFill>
              <a:ea typeface="+mn-lt"/>
              <a:cs typeface="+mn-lt"/>
            </a:endParaRPr>
          </a:p>
          <a:p>
            <a:r>
              <a:rPr lang="es-US" sz="4400" b="1" i="0" strike="noStrike" cap="none" spc="0" baseline="0" dirty="0">
                <a:solidFill>
                  <a:srgbClr val="FFFFFF"/>
                </a:solidFill>
                <a:effectLst/>
                <a:latin typeface="Arial"/>
                <a:ea typeface="Arial"/>
                <a:cs typeface="Arial"/>
              </a:rPr>
              <a:t>Investigación de operaciones públicas del mercado</a:t>
            </a:r>
            <a:endParaRPr lang="en-US" sz="4400" dirty="0">
              <a:solidFill>
                <a:srgbClr val="FFFFFF"/>
              </a:solidFill>
              <a:cs typeface="Arial"/>
            </a:endParaRPr>
          </a:p>
          <a:p>
            <a:r>
              <a:rPr lang="es-US" sz="4400" b="0" i="0" strike="noStrike" cap="none" spc="0" baseline="0" dirty="0">
                <a:solidFill>
                  <a:srgbClr val="E5D17B"/>
                </a:solidFill>
                <a:effectLst/>
                <a:latin typeface="Arial"/>
                <a:ea typeface="Arial"/>
                <a:cs typeface="Arial"/>
              </a:rPr>
              <a:t>Apoyar el desarrollo de un futuro mercado de pulgas que podría operar de manera rentable y equitativa a largo plazo. </a:t>
            </a:r>
          </a:p>
          <a:p>
            <a:endParaRPr lang="en-US" sz="4400" dirty="0">
              <a:solidFill>
                <a:srgbClr val="FFFFFF"/>
              </a:solidFill>
              <a:cs typeface="Arial"/>
            </a:endParaRPr>
          </a:p>
          <a:p>
            <a:endParaRPr lang="en-US" sz="4400" dirty="0">
              <a:solidFill>
                <a:srgbClr val="FFFFFF"/>
              </a:solidFill>
              <a:cs typeface="Arial"/>
            </a:endParaRPr>
          </a:p>
          <a:p>
            <a:r>
              <a:rPr lang="es-US" sz="4400" b="1" i="0" strike="noStrike" cap="none" spc="0" baseline="0" dirty="0">
                <a:solidFill>
                  <a:srgbClr val="FFFFFF"/>
                </a:solidFill>
                <a:effectLst/>
                <a:latin typeface="Arial"/>
                <a:ea typeface="Arial"/>
                <a:cs typeface="Arial"/>
              </a:rPr>
              <a:t>Evaluación de los sitios alternativos</a:t>
            </a:r>
            <a:endParaRPr lang="en-US" sz="4400" dirty="0">
              <a:solidFill>
                <a:srgbClr val="FFFFFF"/>
              </a:solidFill>
              <a:cs typeface="Arial"/>
            </a:endParaRPr>
          </a:p>
          <a:p>
            <a:r>
              <a:rPr lang="es-US" sz="4400" b="0" i="0" strike="noStrike" cap="none" spc="0" baseline="0" dirty="0">
                <a:solidFill>
                  <a:srgbClr val="E5D17B"/>
                </a:solidFill>
                <a:effectLst/>
                <a:latin typeface="Arial"/>
                <a:ea typeface="Arial"/>
                <a:cs typeface="Arial"/>
              </a:rPr>
              <a:t>El objetivo es apoyar los esfuerzos de reubicación para los proveedores buscando ubicaciones donde podría establecerse un futuro mercado de pulgas. </a:t>
            </a:r>
            <a:endParaRPr lang="en-US" sz="2400" dirty="0">
              <a:solidFill>
                <a:schemeClr val="accent2">
                  <a:lumMod val="60000"/>
                  <a:lumOff val="40000"/>
                </a:schemeClr>
              </a:solidFill>
            </a:endParaRPr>
          </a:p>
        </p:txBody>
      </p:sp>
      <p:pic>
        <p:nvPicPr>
          <p:cNvPr id="9" name="Graphic 9" descr="Clipboard with solid fill">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30FE64-8AEA-DEE4-4E0D-32ACD5B68010}"/>
              </a:ext>
            </a:extLst>
          </p:cNvPr>
          <p:cNvPicPr>
            <a:picLocks noChangeAspect="1"/>
          </p:cNvPicPr>
          <p:nvPr/>
        </p:nvPicPr>
        <p:blipFill>
          <a:blip r:embed="rId3">
            <a:extLs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a:off x="1106665" y="2263909"/>
            <a:ext cx="2580640" cy="2621280"/>
          </a:xfrm>
          <a:prstGeom prst="rect">
            <a:avLst/>
          </a:prstGeom>
        </p:spPr>
      </p:pic>
      <p:pic>
        <p:nvPicPr>
          <p:cNvPr id="10" name="Graphic 10" descr="Map with pin with solid fill">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78B7DB4-E9C7-C7F4-5AF3-A2F9157B6576}"/>
              </a:ext>
            </a:extLst>
          </p:cNvPr>
          <p:cNvPicPr>
            <a:picLocks noChangeAspect="1"/>
          </p:cNvPicPr>
          <p:nvPr/>
        </p:nvPicPr>
        <p:blipFill>
          <a:blip r:embed="rId5">
            <a:extLs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006255" y="9687583"/>
            <a:ext cx="2804160" cy="2804160"/>
          </a:xfrm>
          <a:prstGeom prst="rect">
            <a:avLst/>
          </a:prstGeom>
        </p:spPr>
      </p:pic>
      <p:pic>
        <p:nvPicPr>
          <p:cNvPr id="11" name="Graphic 11" descr="Upward trend with solid fill">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7BCC267-24C9-D0F0-7D0B-B3ACD86349EF}"/>
              </a:ext>
            </a:extLst>
          </p:cNvPr>
          <p:cNvPicPr>
            <a:picLocks noChangeAspect="1"/>
          </p:cNvPicPr>
          <p:nvPr/>
        </p:nvPicPr>
        <p:blipFill>
          <a:blip r:embed="rId7">
            <a:extLs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8"/>
              </a:ext>
            </a:extLst>
          </a:blip>
          <a:stretch>
            <a:fillRect/>
          </a:stretch>
        </p:blipFill>
        <p:spPr>
          <a:xfrm>
            <a:off x="1106665" y="6380718"/>
            <a:ext cx="2377440" cy="2377440"/>
          </a:xfrm>
          <a:prstGeom prst="rect">
            <a:avLst/>
          </a:prstGeom>
        </p:spPr>
      </p:pic>
    </p:spTree>
    <p:extLst>
      <p:ext uri="{BB962C8B-B14F-4D97-AF65-F5344CB8AC3E}">
        <p14:creationId xmlns:p14="http://schemas.microsoft.com/office/powerpoint/2010/main" val="39732273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17E468D-EFAE-3132-F662-86BE82502FD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es-US" sz="6600" b="1" i="0" strike="noStrike" cap="none" spc="0" baseline="0">
                <a:solidFill>
                  <a:srgbClr val="FFFFFF"/>
                </a:solidFill>
                <a:effectLst/>
                <a:latin typeface="Arial"/>
                <a:ea typeface="Arial"/>
                <a:cs typeface="Arial"/>
              </a:rPr>
              <a:t>Proceso para los estudios</a:t>
            </a:r>
            <a:endParaRPr lang="en-US" sz="6600"/>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11035E1-4FA6-8AFA-173F-20888D793971}"/>
              </a:ext>
            </a:extLst>
          </p:cNvPr>
          <p:cNvSpPr>
            <a:spLocks noGrp="1"/>
          </p:cNvSpPr>
          <p:nvPr>
            <p:ph type="sldNum" sz="quarter" idx="10"/>
          </p:nvPr>
        </p:nvSpPr>
        <p:spPr/>
        <p:txBody>
          <a:bodyPr/>
          <a:lstStyle/>
          <a:p>
            <a:fld id="{37D409AB-2201-4E18-8A34-C31753AD9B06}" type="slidenum">
              <a:rPr lang="uk-UA" smtClean="0"/>
              <a:t>19</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60CF29-330C-0DF2-E319-79CAF082D1B3}"/>
              </a:ext>
            </a:extLst>
          </p:cNvPr>
          <p:cNvSpPr txBox="1"/>
          <p:nvPr/>
        </p:nvSpPr>
        <p:spPr>
          <a:xfrm>
            <a:off x="1168400" y="2011681"/>
            <a:ext cx="21938749" cy="11704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150000"/>
              </a:lnSpc>
              <a:buAutoNum type="arabicPeriod"/>
            </a:pPr>
            <a:r>
              <a:rPr lang="es-US" sz="4400" b="0" i="0" strike="noStrike" cap="none" spc="0" baseline="0" dirty="0">
                <a:solidFill>
                  <a:srgbClr val="FFFFFF"/>
                </a:solidFill>
                <a:effectLst/>
                <a:latin typeface="Arial"/>
                <a:ea typeface="Arial"/>
                <a:cs typeface="Arial"/>
              </a:rPr>
              <a:t>Entrevistar a proveedores, clientes, líderes de la asociación de proveedores y propietario del inmueble </a:t>
            </a:r>
            <a:endParaRPr lang="en-US" sz="4400" dirty="0">
              <a:solidFill>
                <a:srgbClr val="FFFFFF"/>
              </a:solidFill>
              <a:cs typeface="Arial"/>
            </a:endParaRPr>
          </a:p>
          <a:p>
            <a:pPr marL="742950" indent="-742950">
              <a:lnSpc>
                <a:spcPct val="150000"/>
              </a:lnSpc>
              <a:buAutoNum type="arabicPeriod"/>
            </a:pPr>
            <a:r>
              <a:rPr lang="es-US" sz="4400" b="0" i="0" strike="noStrike" cap="none" spc="0" baseline="0" dirty="0">
                <a:solidFill>
                  <a:srgbClr val="FFFFFF"/>
                </a:solidFill>
                <a:effectLst/>
                <a:latin typeface="Arial"/>
                <a:ea typeface="Arial"/>
                <a:cs typeface="Arial"/>
              </a:rPr>
              <a:t>Analizar las respuestas de las entrevistas</a:t>
            </a:r>
          </a:p>
          <a:p>
            <a:pPr marL="742950" indent="-742950">
              <a:lnSpc>
                <a:spcPct val="150000"/>
              </a:lnSpc>
              <a:buAutoNum type="arabicPeriod"/>
            </a:pPr>
            <a:r>
              <a:rPr lang="es-US" sz="4400" b="0" i="0" strike="noStrike" cap="none" spc="0" baseline="0" dirty="0">
                <a:solidFill>
                  <a:srgbClr val="FFFFFF"/>
                </a:solidFill>
                <a:effectLst/>
                <a:latin typeface="Arial"/>
                <a:ea typeface="Arial"/>
                <a:cs typeface="Arial"/>
              </a:rPr>
              <a:t>Realizar investigaciones para respaldar los hallazgos de las entrevistas del Mercado de pulgas</a:t>
            </a:r>
            <a:endParaRPr lang="en-US" sz="4400" dirty="0">
              <a:solidFill>
                <a:srgbClr val="FFFFFF"/>
              </a:solidFill>
              <a:cs typeface="Arial"/>
            </a:endParaRPr>
          </a:p>
          <a:p>
            <a:pPr marL="742950" indent="-742950">
              <a:lnSpc>
                <a:spcPct val="150000"/>
              </a:lnSpc>
              <a:buAutoNum type="arabicPeriod"/>
            </a:pPr>
            <a:r>
              <a:rPr lang="es-US" sz="4400" b="0" i="0" strike="noStrike" cap="none" spc="0" baseline="0" dirty="0">
                <a:solidFill>
                  <a:srgbClr val="FFFFFF"/>
                </a:solidFill>
                <a:effectLst/>
                <a:latin typeface="Arial"/>
                <a:ea typeface="Arial"/>
                <a:cs typeface="Arial"/>
              </a:rPr>
              <a:t>Revisar documentos comerciales, incluidas tendencias a lo largo del tiempo, modelos comerciales y condiciones económicas</a:t>
            </a:r>
            <a:endParaRPr lang="en-US" sz="4400" dirty="0">
              <a:solidFill>
                <a:srgbClr val="FFFFFF"/>
              </a:solidFill>
              <a:cs typeface="Arial"/>
            </a:endParaRPr>
          </a:p>
          <a:p>
            <a:pPr marL="742950" indent="-742950">
              <a:lnSpc>
                <a:spcPct val="150000"/>
              </a:lnSpc>
              <a:buAutoNum type="arabicPeriod"/>
            </a:pPr>
            <a:r>
              <a:rPr lang="es-US" sz="4400" b="0" i="0" strike="noStrike" cap="none" spc="0" baseline="0" dirty="0">
                <a:solidFill>
                  <a:srgbClr val="FFFFFF"/>
                </a:solidFill>
                <a:effectLst/>
                <a:latin typeface="Arial"/>
                <a:ea typeface="Arial"/>
                <a:cs typeface="Arial"/>
              </a:rPr>
              <a:t>Comprender y documentar las necesidades comerciales, financieras y de las instalaciones que hacen que el mercado funcione</a:t>
            </a:r>
          </a:p>
          <a:p>
            <a:pPr marL="742950" indent="-742950">
              <a:lnSpc>
                <a:spcPct val="150000"/>
              </a:lnSpc>
              <a:buAutoNum type="arabicPeriod"/>
            </a:pPr>
            <a:r>
              <a:rPr lang="es-US" sz="4400" b="0" i="0" strike="noStrike" cap="none" spc="0" baseline="0" dirty="0">
                <a:solidFill>
                  <a:srgbClr val="FFFFFF"/>
                </a:solidFill>
                <a:effectLst/>
                <a:latin typeface="Arial"/>
                <a:ea typeface="Arial"/>
                <a:cs typeface="Arial"/>
              </a:rPr>
              <a:t>Visitar diferentes ubicaciones en San José donde podría ubicarse otro mercado</a:t>
            </a:r>
          </a:p>
          <a:p>
            <a:pPr marL="742950" indent="-742950">
              <a:lnSpc>
                <a:spcPct val="150000"/>
              </a:lnSpc>
              <a:buAutoNum type="arabicPeriod"/>
            </a:pPr>
            <a:r>
              <a:rPr lang="es-US" sz="4400" b="0" i="0" strike="noStrike" cap="none" spc="0" baseline="0" dirty="0">
                <a:solidFill>
                  <a:srgbClr val="FFFFFF"/>
                </a:solidFill>
                <a:effectLst/>
                <a:latin typeface="Arial"/>
                <a:ea typeface="Arial"/>
                <a:cs typeface="Arial"/>
              </a:rPr>
              <a:t>Redactar informes finales que resalten estos valores, necesidades y ubicaciones</a:t>
            </a:r>
            <a:endParaRPr lang="en-US" sz="4400" dirty="0">
              <a:solidFill>
                <a:srgbClr val="FFFFFF"/>
              </a:solidFill>
              <a:cs typeface="Arial"/>
            </a:endParaRPr>
          </a:p>
          <a:p>
            <a:endParaRPr lang="en-US" sz="3600" b="1" dirty="0">
              <a:solidFill>
                <a:srgbClr val="FFFFFF"/>
              </a:solidFill>
              <a:cs typeface="Arial"/>
            </a:endParaRPr>
          </a:p>
        </p:txBody>
      </p:sp>
    </p:spTree>
    <p:extLst>
      <p:ext uri="{BB962C8B-B14F-4D97-AF65-F5344CB8AC3E}">
        <p14:creationId xmlns:p14="http://schemas.microsoft.com/office/powerpoint/2010/main" val="10060033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73DD5C-CB39-4832-A921-E2096D3CDA6D}"/>
              </a:ext>
            </a:extLst>
          </p:cNvPr>
          <p:cNvSpPr>
            <a:spLocks noGrp="1"/>
          </p:cNvSpPr>
          <p:nvPr>
            <p:ph type="title"/>
          </p:nvPr>
        </p:nvSpPr>
        <p:spPr>
          <a:xfrm>
            <a:off x="1168400" y="761882"/>
            <a:ext cx="21996400" cy="1099806"/>
          </a:xfrm>
        </p:spPr>
        <p:txBody>
          <a:bodyPr wrap="square" lIns="91440" tIns="45720" rIns="91440" bIns="45720" rtlCol="0" anchor="t">
            <a:spAutoFit/>
          </a:bodyPr>
          <a:lstStyle/>
          <a:p>
            <a:r>
              <a:rPr lang="es-US" sz="7200" b="1" i="0" strike="noStrike" cap="none" spc="0" baseline="0">
                <a:solidFill>
                  <a:srgbClr val="FFFFFF"/>
                </a:solidFill>
                <a:effectLst/>
                <a:latin typeface="Arial"/>
                <a:ea typeface="Arial"/>
                <a:cs typeface="Arial"/>
              </a:rPr>
              <a:t>Objetivo de la reunión</a:t>
            </a:r>
          </a:p>
        </p:txBody>
      </p:sp>
      <p:sp>
        <p:nvSpPr>
          <p:cNvPr id="4" name="Rectangle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A2754C-7D0B-4C1A-9DC1-5BAE1CE2DD38}"/>
              </a:ext>
            </a:extLst>
          </p:cNvPr>
          <p:cNvSpPr txBox="1"/>
          <p:nvPr/>
        </p:nvSpPr>
        <p:spPr>
          <a:xfrm>
            <a:off x="1168400" y="2656850"/>
            <a:ext cx="19710400" cy="7498079"/>
          </a:xfrm>
          <a:prstGeom prst="rect">
            <a:avLst/>
          </a:prstGeom>
          <a:noFill/>
        </p:spPr>
        <p:txBody>
          <a:bodyPr wrap="square" lIns="91440" tIns="45720" rIns="91440" bIns="45720" anchor="t">
            <a:spAutoFit/>
          </a:bodyPr>
          <a:lstStyle/>
          <a:p>
            <a:endParaRPr lang="en-US" sz="5400">
              <a:solidFill>
                <a:schemeClr val="bg2"/>
              </a:solidFill>
            </a:endParaRPr>
          </a:p>
          <a:p>
            <a:pPr marL="571500" indent="-571500">
              <a:buFont typeface="Arial" panose="020B0604020202020204" pitchFamily="34" charset="0"/>
              <a:buChar char="•"/>
            </a:pPr>
            <a:r>
              <a:rPr lang="es-US" sz="5400" b="0" i="0" strike="noStrike" cap="none" spc="0" baseline="0">
                <a:solidFill>
                  <a:srgbClr val="FFFFFF"/>
                </a:solidFill>
                <a:effectLst/>
                <a:latin typeface="Arial"/>
                <a:ea typeface="Arial"/>
                <a:cs typeface="Arial"/>
              </a:rPr>
              <a:t>Explicar el trabajo en curso para apoyar a los proveedores</a:t>
            </a:r>
            <a:endParaRPr lang="en-US" sz="5400" b="1">
              <a:solidFill>
                <a:schemeClr val="bg2"/>
              </a:solidFill>
            </a:endParaRPr>
          </a:p>
          <a:p>
            <a:endParaRPr lang="en-US" sz="5400">
              <a:solidFill>
                <a:schemeClr val="bg2"/>
              </a:solidFill>
            </a:endParaRPr>
          </a:p>
          <a:p>
            <a:pPr marL="571500" indent="-571500">
              <a:buFont typeface="Arial" panose="020B0604020202020204" pitchFamily="34" charset="0"/>
              <a:buChar char="•"/>
            </a:pPr>
            <a:r>
              <a:rPr lang="es-US" sz="5400" b="0" i="0" strike="noStrike" cap="none" spc="0" baseline="0">
                <a:solidFill>
                  <a:srgbClr val="FFFFFF"/>
                </a:solidFill>
                <a:effectLst/>
                <a:latin typeface="Arial"/>
                <a:ea typeface="Arial"/>
                <a:cs typeface="Arial"/>
              </a:rPr>
              <a:t>Presentar a los equipos consultores que trabajarán con la ciudad</a:t>
            </a:r>
            <a:endParaRPr lang="en-US" sz="5400">
              <a:cs typeface="Arial"/>
            </a:endParaRPr>
          </a:p>
          <a:p>
            <a:pPr marL="571500" indent="-571500">
              <a:buFont typeface="Arial" panose="020B0604020202020204" pitchFamily="34" charset="0"/>
              <a:buChar char="•"/>
            </a:pPr>
            <a:endParaRPr lang="en-US" sz="5400">
              <a:solidFill>
                <a:schemeClr val="bg2"/>
              </a:solidFill>
            </a:endParaRPr>
          </a:p>
          <a:p>
            <a:pPr marL="571500" indent="-571500">
              <a:buFont typeface="Arial" panose="020B0604020202020204" pitchFamily="34" charset="0"/>
              <a:buChar char="•"/>
            </a:pPr>
            <a:r>
              <a:rPr lang="es-US" sz="5400" b="0" i="0" strike="noStrike" cap="none" spc="0" baseline="0">
                <a:solidFill>
                  <a:srgbClr val="FFFFFF"/>
                </a:solidFill>
                <a:effectLst/>
                <a:latin typeface="Arial"/>
                <a:ea typeface="Arial"/>
                <a:cs typeface="Arial"/>
              </a:rPr>
              <a:t>Resumir los hitos clave y los próximos pasos</a:t>
            </a:r>
          </a:p>
          <a:p>
            <a:pPr marL="571500" indent="-571500">
              <a:buFont typeface="Arial" panose="020B0604020202020204" pitchFamily="34" charset="0"/>
              <a:buChar char="•"/>
            </a:pPr>
            <a:endParaRPr lang="en-US" sz="5400">
              <a:solidFill>
                <a:schemeClr val="bg2"/>
              </a:solidFill>
            </a:endParaRPr>
          </a:p>
          <a:p>
            <a:pPr marL="571500" indent="-571500">
              <a:buFont typeface="Arial" panose="020B0604020202020204" pitchFamily="34" charset="0"/>
              <a:buChar char="•"/>
            </a:pPr>
            <a:r>
              <a:rPr lang="es-US" sz="5400" b="0" i="0" strike="noStrike" cap="none" spc="0" baseline="0">
                <a:solidFill>
                  <a:srgbClr val="FFFFFF"/>
                </a:solidFill>
                <a:effectLst/>
                <a:latin typeface="Arial"/>
                <a:ea typeface="Arial"/>
                <a:cs typeface="Arial"/>
              </a:rPr>
              <a:t>Escuchar comentarios del público</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26C2E0F-86F0-B390-70C4-65B36696D507}"/>
              </a:ext>
            </a:extLst>
          </p:cNvPr>
          <p:cNvSpPr>
            <a:spLocks noGrp="1"/>
          </p:cNvSpPr>
          <p:nvPr>
            <p:ph type="sldNum" sz="quarter" idx="10"/>
          </p:nvPr>
        </p:nvSpPr>
        <p:spPr/>
        <p:txBody>
          <a:bodyPr/>
          <a:lstStyle/>
          <a:p>
            <a:fld id="{37D409AB-2201-4E18-8A34-C31753AD9B06}" type="slidenum">
              <a:rPr lang="uk-UA" smtClean="0"/>
              <a:t>2</a:t>
            </a:fld>
            <a:endParaRPr lang="en-US"/>
          </a:p>
        </p:txBody>
      </p:sp>
    </p:spTree>
    <p:extLst>
      <p:ext uri="{BB962C8B-B14F-4D97-AF65-F5344CB8AC3E}">
        <p14:creationId xmlns:p14="http://schemas.microsoft.com/office/powerpoint/2010/main" val="3280707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096C0D4-D1E8-D35F-5268-E49044F45735}"/>
              </a:ext>
            </a:extLst>
          </p:cNvPr>
          <p:cNvSpPr>
            <a:spLocks noGrp="1"/>
          </p:cNvSpPr>
          <p:nvPr>
            <p:ph type="title"/>
          </p:nvPr>
        </p:nvSpPr>
        <p:spPr/>
        <p:txBody>
          <a:bodyPr wrap="square" lIns="91440" tIns="45720" rIns="91440" bIns="45720" rtlCol="0" anchor="t">
            <a:spAutoFit/>
          </a:bodyPr>
          <a:lstStyle/>
          <a:p>
            <a:r>
              <a:rPr lang="es-US" sz="4500" b="1" i="0" strike="noStrike" cap="none" spc="0" baseline="0">
                <a:solidFill>
                  <a:srgbClr val="FFFFFF"/>
                </a:solidFill>
                <a:effectLst/>
                <a:latin typeface="Arial"/>
                <a:ea typeface="Arial"/>
                <a:cs typeface="Arial"/>
              </a:rPr>
              <a:t>Hitos de los estudios económicos</a:t>
            </a:r>
            <a:endParaRPr lang="en-US"/>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F0196F-550C-CBA7-F759-C1439205AE9E}"/>
              </a:ext>
            </a:extLst>
          </p:cNvPr>
          <p:cNvSpPr>
            <a:spLocks noGrp="1"/>
          </p:cNvSpPr>
          <p:nvPr>
            <p:ph type="sldNum" sz="quarter" idx="10"/>
          </p:nvPr>
        </p:nvSpPr>
        <p:spPr/>
        <p:txBody>
          <a:bodyPr/>
          <a:lstStyle/>
          <a:p>
            <a:fld id="{37D409AB-2201-4E18-8A34-C31753AD9B06}" type="slidenum">
              <a:rPr lang="uk-UA" smtClean="0"/>
              <a:t>20</a:t>
            </a:fld>
            <a:endParaRPr lang="uk-UA"/>
          </a:p>
        </p:txBody>
      </p:sp>
      <p:graphicFrame>
        <p:nvGraphicFramePr>
          <p:cNvPr id="5"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3A74FA0-962B-B9C9-2FFE-D65C8F7A3EA4}"/>
              </a:ext>
            </a:extLst>
          </p:cNvPr>
          <p:cNvGraphicFramePr/>
          <p:nvPr>
            <p:extLst>
              <p:ext uri="{D42A27DB-BD31-4B8C-83A1-F6EECF244321}">
                <p14:modId xmlns:p14="http://schemas.microsoft.com/office/powerpoint/2010/main" val="797453439"/>
              </p:ext>
            </p:extLst>
          </p:nvPr>
        </p:nvGraphicFramePr>
        <p:xfrm>
          <a:off x="1057311" y="2405606"/>
          <a:ext cx="22269377" cy="9609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6515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2A1CC7-734C-4604-90F7-4401116751B8}"/>
              </a:ext>
            </a:extLst>
          </p:cNvPr>
          <p:cNvSpPr>
            <a:spLocks noGrp="1"/>
          </p:cNvSpPr>
          <p:nvPr>
            <p:ph type="title"/>
          </p:nvPr>
        </p:nvSpPr>
        <p:spPr>
          <a:xfrm>
            <a:off x="1168400" y="761882"/>
            <a:ext cx="21996400" cy="1015775"/>
          </a:xfrm>
        </p:spPr>
        <p:txBody>
          <a:bodyPr/>
          <a:lstStyle/>
          <a:p>
            <a:r>
              <a:rPr lang="es-US" sz="6600" b="1" i="0" strike="noStrike" cap="none" spc="0" baseline="0">
                <a:solidFill>
                  <a:srgbClr val="FFFFFF"/>
                </a:solidFill>
                <a:effectLst/>
                <a:latin typeface="Arial"/>
                <a:ea typeface="Arial"/>
                <a:cs typeface="Arial"/>
              </a:rPr>
              <a:t>Plazos/fechas clave</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40091-B9EE-4EAA-9A78-1F069A14309D}"/>
              </a:ext>
            </a:extLst>
          </p:cNvPr>
          <p:cNvSpPr>
            <a:spLocks noGrp="1"/>
          </p:cNvSpPr>
          <p:nvPr>
            <p:ph type="sldNum" sz="quarter" idx="10"/>
          </p:nvPr>
        </p:nvSpPr>
        <p:spPr/>
        <p:txBody>
          <a:bodyPr/>
          <a:lstStyle/>
          <a:p>
            <a:fld id="{37D409AB-2201-4E18-8A34-C31753AD9B06}" type="slidenum">
              <a:rPr lang="uk-UA" smtClean="0"/>
              <a:t>21</a:t>
            </a:fld>
            <a:endParaRPr lang="uk-UA"/>
          </a:p>
        </p:txBody>
      </p:sp>
      <p:graphicFrame>
        <p:nvGraphicFramePr>
          <p:cNvPr id="15"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A80321-AA04-4DB6-8CBE-9E2E56D16AB5}"/>
              </a:ext>
            </a:extLst>
          </p:cNvPr>
          <p:cNvGraphicFramePr/>
          <p:nvPr>
            <p:extLst>
              <p:ext uri="{D42A27DB-BD31-4B8C-83A1-F6EECF244321}">
                <p14:modId xmlns:p14="http://schemas.microsoft.com/office/powerpoint/2010/main" val="2615919223"/>
              </p:ext>
            </p:extLst>
          </p:nvPr>
        </p:nvGraphicFramePr>
        <p:xfrm>
          <a:off x="1057311" y="2405606"/>
          <a:ext cx="22269377" cy="9609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11D4449-789C-44B1-BE6C-C6E41EC0C3F7}"/>
              </a:ext>
            </a:extLst>
          </p:cNvPr>
          <p:cNvSpPr txBox="1"/>
          <p:nvPr/>
        </p:nvSpPr>
        <p:spPr>
          <a:xfrm>
            <a:off x="6531908" y="12361278"/>
            <a:ext cx="11320182" cy="1310640"/>
          </a:xfrm>
          <a:prstGeom prst="rect">
            <a:avLst/>
          </a:prstGeom>
          <a:noFill/>
        </p:spPr>
        <p:txBody>
          <a:bodyPr wrap="square" rtlCol="0">
            <a:spAutoFit/>
          </a:bodyPr>
          <a:lstStyle/>
          <a:p>
            <a:r>
              <a:rPr lang="es-US" sz="4000" b="0" i="0" strike="noStrike" cap="none" spc="0" baseline="0">
                <a:solidFill>
                  <a:srgbClr val="FFFFFF"/>
                </a:solidFill>
                <a:effectLst/>
                <a:latin typeface="Arial"/>
                <a:ea typeface="Arial"/>
                <a:cs typeface="Arial"/>
              </a:rPr>
              <a:t>**Apoyo/compromiso con los proveedores: continuo </a:t>
            </a:r>
          </a:p>
        </p:txBody>
      </p:sp>
    </p:spTree>
    <p:extLst>
      <p:ext uri="{BB962C8B-B14F-4D97-AF65-F5344CB8AC3E}">
        <p14:creationId xmlns:p14="http://schemas.microsoft.com/office/powerpoint/2010/main" val="9475950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3DB5D6F-7482-4D12-AC88-4248073EA082}"/>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es-US" sz="6600" b="1" i="0" strike="noStrike" cap="none" spc="0" baseline="0">
                <a:solidFill>
                  <a:srgbClr val="FFFFFF"/>
                </a:solidFill>
                <a:effectLst/>
                <a:latin typeface="Arial"/>
                <a:ea typeface="Arial"/>
                <a:cs typeface="Arial"/>
              </a:rPr>
              <a:t>¡Queremos conocer su opinión!</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0CFD344-8FEF-4224-A688-157A13339148}"/>
              </a:ext>
            </a:extLst>
          </p:cNvPr>
          <p:cNvSpPr>
            <a:spLocks noGrp="1"/>
          </p:cNvSpPr>
          <p:nvPr>
            <p:ph type="sldNum" sz="quarter" idx="10"/>
          </p:nvPr>
        </p:nvSpPr>
        <p:spPr/>
        <p:txBody>
          <a:bodyPr/>
          <a:lstStyle/>
          <a:p>
            <a:fld id="{37D409AB-2201-4E18-8A34-C31753AD9B06}" type="slidenum">
              <a:rPr lang="uk-UA" smtClean="0"/>
              <a:t>22</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C38D85-C4E0-4048-9C00-5D9477CA39AF}"/>
              </a:ext>
            </a:extLst>
          </p:cNvPr>
          <p:cNvSpPr txBox="1"/>
          <p:nvPr/>
        </p:nvSpPr>
        <p:spPr>
          <a:xfrm>
            <a:off x="1168400" y="2610683"/>
            <a:ext cx="21710650" cy="10895290"/>
          </a:xfrm>
          <a:prstGeom prst="rect">
            <a:avLst/>
          </a:prstGeom>
          <a:noFill/>
        </p:spPr>
        <p:txBody>
          <a:bodyPr wrap="square" lIns="91440" tIns="45720" rIns="91440" bIns="45720" anchor="t">
            <a:spAutoFit/>
          </a:bodyPr>
          <a:lstStyle/>
          <a:p>
            <a:r>
              <a:rPr lang="es-US" sz="5400" b="0" i="0" strike="noStrike" cap="none" spc="0" baseline="0" dirty="0">
                <a:solidFill>
                  <a:srgbClr val="FFFFFF"/>
                </a:solidFill>
                <a:effectLst/>
                <a:latin typeface="Arial"/>
                <a:ea typeface="Arial"/>
                <a:cs typeface="Arial"/>
              </a:rPr>
              <a:t>Nos comunicaremos con usted:</a:t>
            </a:r>
          </a:p>
          <a:p>
            <a:pPr marL="857250" indent="-857250">
              <a:buFont typeface="Arial" panose="020B0604020202020204" pitchFamily="34" charset="0"/>
              <a:buChar char="•"/>
            </a:pPr>
            <a:r>
              <a:rPr lang="es-US" sz="5400" b="0" i="0" strike="noStrike" cap="none" spc="0" baseline="0" dirty="0">
                <a:solidFill>
                  <a:srgbClr val="FFFFFF"/>
                </a:solidFill>
                <a:effectLst/>
                <a:latin typeface="Arial"/>
                <a:ea typeface="Arial"/>
                <a:cs typeface="Arial"/>
              </a:rPr>
              <a:t>En una mesa en el Mercado de pulgas (en fechas por determinar)</a:t>
            </a:r>
            <a:endParaRPr lang="en-US" sz="5400" dirty="0">
              <a:solidFill>
                <a:schemeClr val="bg2"/>
              </a:solidFill>
              <a:cs typeface="Arial"/>
            </a:endParaRPr>
          </a:p>
          <a:p>
            <a:pPr marL="857250" indent="-857250">
              <a:buFont typeface="Arial" panose="020B0604020202020204" pitchFamily="34" charset="0"/>
              <a:buChar char="•"/>
            </a:pPr>
            <a:r>
              <a:rPr lang="es-US" sz="5400" b="0" i="0" strike="noStrike" cap="none" spc="0" baseline="0" dirty="0">
                <a:solidFill>
                  <a:srgbClr val="FFFFFF"/>
                </a:solidFill>
                <a:effectLst/>
                <a:latin typeface="Arial"/>
                <a:ea typeface="Arial"/>
                <a:cs typeface="Arial"/>
              </a:rPr>
              <a:t>Entrevistas y grupos pequeños </a:t>
            </a:r>
            <a:endParaRPr lang="en-US" sz="5400" dirty="0">
              <a:solidFill>
                <a:schemeClr val="bg2"/>
              </a:solidFill>
              <a:cs typeface="Arial"/>
            </a:endParaRPr>
          </a:p>
          <a:p>
            <a:pPr marL="857250" indent="-857250">
              <a:buFont typeface="Arial" panose="020B0604020202020204" pitchFamily="34" charset="0"/>
              <a:buChar char="•"/>
            </a:pPr>
            <a:r>
              <a:rPr lang="es-US" sz="5400" b="0" i="0" strike="noStrike" cap="none" spc="0" baseline="0" dirty="0">
                <a:solidFill>
                  <a:srgbClr val="FFFFFF"/>
                </a:solidFill>
                <a:effectLst/>
                <a:latin typeface="Arial"/>
                <a:ea typeface="Arial"/>
                <a:cs typeface="Arial"/>
              </a:rPr>
              <a:t>Reuniones</a:t>
            </a:r>
            <a:r>
              <a:rPr sz="5400" dirty="0"/>
              <a:t/>
            </a:r>
            <a:br>
              <a:rPr sz="5400" dirty="0"/>
            </a:br>
            <a:endParaRPr lang="en-US" sz="5400" dirty="0">
              <a:solidFill>
                <a:schemeClr val="bg2"/>
              </a:solidFill>
              <a:cs typeface="Arial"/>
            </a:endParaRPr>
          </a:p>
          <a:p>
            <a:r>
              <a:rPr lang="es-US" sz="5400" b="0" i="0" strike="noStrike" cap="none" spc="0" baseline="0" dirty="0">
                <a:solidFill>
                  <a:srgbClr val="FFFFFF"/>
                </a:solidFill>
                <a:effectLst/>
                <a:latin typeface="Arial"/>
                <a:ea typeface="Arial"/>
                <a:cs typeface="Arial"/>
              </a:rPr>
              <a:t>Puede comunicarse con nosotros:</a:t>
            </a:r>
            <a:endParaRPr lang="en-US" sz="5400" dirty="0">
              <a:solidFill>
                <a:schemeClr val="bg2"/>
              </a:solidFill>
              <a:cs typeface="Arial"/>
            </a:endParaRPr>
          </a:p>
          <a:p>
            <a:pPr marL="857250" indent="-857250">
              <a:buFont typeface="Arial"/>
              <a:buChar char="•"/>
            </a:pPr>
            <a:r>
              <a:rPr lang="es-US" sz="5400" b="0" i="0" strike="noStrike" cap="none" spc="0" baseline="0" dirty="0">
                <a:solidFill>
                  <a:srgbClr val="FFFFFF"/>
                </a:solidFill>
                <a:effectLst/>
                <a:latin typeface="Arial"/>
                <a:ea typeface="Arial"/>
                <a:cs typeface="Arial"/>
              </a:rPr>
              <a:t>Regístrese para recibir correos electrónicos/mensajes de texto: </a:t>
            </a:r>
            <a:r>
              <a:rPr lang="es-US" sz="5400" b="0" i="0" u="sng" strike="noStrike" cap="none" spc="0" baseline="0" dirty="0">
                <a:solidFill>
                  <a:srgbClr val="FFFFFF"/>
                </a:solidFill>
                <a:effectLst/>
                <a:uFill>
                  <a:solidFill>
                    <a:srgbClr val="FFFFFF"/>
                  </a:solidFill>
                </a:uFill>
                <a:latin typeface="Arial"/>
                <a:ea typeface="Arial"/>
                <a:cs typeface="Arial"/>
              </a:rPr>
              <a:t>www.tinyurl.com/SJFleaM</a:t>
            </a:r>
            <a:endParaRPr lang="en-US" sz="5400" u="sng" dirty="0">
              <a:solidFill>
                <a:schemeClr val="bg2"/>
              </a:solidFill>
              <a:cs typeface="Arial"/>
            </a:endParaRPr>
          </a:p>
          <a:p>
            <a:pPr marL="857250" indent="-857250">
              <a:buFont typeface="Arial"/>
              <a:buChar char="•"/>
            </a:pPr>
            <a:r>
              <a:rPr lang="es-US" sz="5400" b="0" i="0" strike="noStrike" cap="none" spc="0" baseline="0" dirty="0">
                <a:solidFill>
                  <a:srgbClr val="FFFFFF"/>
                </a:solidFill>
                <a:effectLst/>
                <a:latin typeface="Arial"/>
                <a:ea typeface="Arial"/>
                <a:cs typeface="Arial"/>
              </a:rPr>
              <a:t>Sitio web: </a:t>
            </a:r>
            <a:r>
              <a:rPr lang="es-US" sz="5400" b="0" i="0" u="sng" strike="noStrike" cap="none" spc="0" baseline="0" dirty="0">
                <a:solidFill>
                  <a:srgbClr val="FFFFFF"/>
                </a:solidFill>
                <a:effectLst/>
                <a:uFill>
                  <a:solidFill>
                    <a:srgbClr val="FFFFFF"/>
                  </a:solidFill>
                </a:uFill>
                <a:latin typeface="Arial"/>
                <a:ea typeface="Arial"/>
                <a:cs typeface="Arial"/>
              </a:rPr>
              <a:t>www.sanjoseca.gov/fleamarketvendors</a:t>
            </a:r>
            <a:endParaRPr lang="en-US" sz="5400" u="sng" dirty="0">
              <a:solidFill>
                <a:schemeClr val="bg2"/>
              </a:solidFill>
              <a:cs typeface="Arial"/>
            </a:endParaRPr>
          </a:p>
          <a:p>
            <a:pPr marL="857250" indent="-857250">
              <a:buFont typeface="Arial"/>
              <a:buChar char="•"/>
            </a:pPr>
            <a:r>
              <a:rPr lang="es-US" sz="5400" b="0" i="0" strike="noStrike" cap="none" spc="0" baseline="0" dirty="0">
                <a:solidFill>
                  <a:srgbClr val="FFFFFF"/>
                </a:solidFill>
                <a:effectLst/>
                <a:latin typeface="Arial"/>
                <a:ea typeface="Arial"/>
                <a:cs typeface="Arial"/>
              </a:rPr>
              <a:t>Enviar un correo electrónico a Adolfo en fleamarketsj@sanjoseca.gov </a:t>
            </a:r>
            <a:endParaRPr lang="en-US" sz="5400" dirty="0">
              <a:solidFill>
                <a:schemeClr val="bg2"/>
              </a:solidFill>
              <a:cs typeface="Arial"/>
            </a:endParaRPr>
          </a:p>
          <a:p>
            <a:pPr marL="857250" indent="-857250">
              <a:buFont typeface="Arial"/>
              <a:buChar char="•"/>
            </a:pPr>
            <a:r>
              <a:rPr lang="es-US" sz="5400" b="0" i="0" strike="noStrike" cap="none" spc="0" baseline="0" dirty="0">
                <a:solidFill>
                  <a:srgbClr val="FFFFFF"/>
                </a:solidFill>
                <a:effectLst/>
                <a:latin typeface="Arial"/>
                <a:ea typeface="Arial"/>
                <a:cs typeface="Arial"/>
              </a:rPr>
              <a:t>Teléfono: 408-535-8181 (puede dejar un mensaje para que le devuelvan la llamada en español o vietnamita)</a:t>
            </a:r>
            <a:endParaRPr lang="en-US" sz="5400" dirty="0">
              <a:solidFill>
                <a:schemeClr val="bg2"/>
              </a:solidFill>
              <a:cs typeface="Arial"/>
            </a:endParaRPr>
          </a:p>
        </p:txBody>
      </p:sp>
    </p:spTree>
    <p:extLst>
      <p:ext uri="{BB962C8B-B14F-4D97-AF65-F5344CB8AC3E}">
        <p14:creationId xmlns:p14="http://schemas.microsoft.com/office/powerpoint/2010/main" val="35672344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C09E37A-10D6-43DF-99EE-8EFCAE53D936}"/>
              </a:ext>
            </a:extLst>
          </p:cNvPr>
          <p:cNvSpPr>
            <a:spLocks noGrp="1"/>
          </p:cNvSpPr>
          <p:nvPr>
            <p:ph type="title"/>
          </p:nvPr>
        </p:nvSpPr>
        <p:spPr>
          <a:xfrm>
            <a:off x="7593012" y="4299494"/>
            <a:ext cx="9197975" cy="3737903"/>
          </a:xfrm>
        </p:spPr>
        <p:txBody>
          <a:bodyPr/>
          <a:lstStyle/>
          <a:p>
            <a:pPr algn="ctr"/>
            <a:r>
              <a:rPr lang="es-US" sz="8800" b="1" i="0" strike="noStrike" cap="none" spc="0" baseline="0">
                <a:solidFill>
                  <a:srgbClr val="FFFFFF"/>
                </a:solidFill>
                <a:effectLst/>
                <a:latin typeface="Arial"/>
                <a:ea typeface="Arial"/>
                <a:cs typeface="Arial"/>
              </a:rPr>
              <a:t>¡Gracias!</a:t>
            </a:r>
            <a:r>
              <a:rPr sz="8800"/>
              <a:t/>
            </a:r>
            <a:br>
              <a:rPr sz="8800"/>
            </a:br>
            <a:r>
              <a:rPr sz="8800"/>
              <a:t/>
            </a:r>
            <a:br>
              <a:rPr sz="8800"/>
            </a:br>
            <a:r>
              <a:rPr lang="es-US" sz="8800" b="1" i="0" strike="noStrike" cap="none" spc="0" baseline="0">
                <a:solidFill>
                  <a:srgbClr val="FFFFFF"/>
                </a:solidFill>
                <a:effectLst/>
                <a:latin typeface="Arial"/>
                <a:ea typeface="Arial"/>
                <a:cs typeface="Arial"/>
              </a:rPr>
              <a:t>¿Preguntas?</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256E480-E8B4-4835-9A47-F3A046B91DD2}"/>
              </a:ext>
            </a:extLst>
          </p:cNvPr>
          <p:cNvSpPr>
            <a:spLocks noGrp="1"/>
          </p:cNvSpPr>
          <p:nvPr>
            <p:ph type="sldNum" sz="quarter" idx="10"/>
          </p:nvPr>
        </p:nvSpPr>
        <p:spPr/>
        <p:txBody>
          <a:bodyPr/>
          <a:lstStyle/>
          <a:p>
            <a:fld id="{37D409AB-2201-4E18-8A34-C31753AD9B06}" type="slidenum">
              <a:rPr lang="uk-UA" smtClean="0"/>
              <a:t>23</a:t>
            </a:fld>
            <a:endParaRPr lang="uk-UA"/>
          </a:p>
        </p:txBody>
      </p:sp>
    </p:spTree>
    <p:extLst>
      <p:ext uri="{BB962C8B-B14F-4D97-AF65-F5344CB8AC3E}">
        <p14:creationId xmlns:p14="http://schemas.microsoft.com/office/powerpoint/2010/main" val="24133870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A189E21-94A0-4F1A-BF5E-94B06AC6D193}"/>
              </a:ext>
            </a:extLst>
          </p:cNvPr>
          <p:cNvSpPr>
            <a:spLocks noGrp="1"/>
          </p:cNvSpPr>
          <p:nvPr>
            <p:ph type="sldNum" sz="quarter" idx="10"/>
          </p:nvPr>
        </p:nvSpPr>
        <p:spPr/>
        <p:txBody>
          <a:bodyPr/>
          <a:lstStyle/>
          <a:p>
            <a:fld id="{37D409AB-2201-4E18-8A34-C31753AD9B06}" type="slidenum">
              <a:rPr lang="uk-UA" smtClean="0"/>
              <a:t>24</a:t>
            </a:fld>
            <a:endParaRPr lang="uk-UA"/>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B2438FD-71F1-41A7-99BE-AF16D34DED2E}"/>
              </a:ext>
            </a:extLst>
          </p:cNvPr>
          <p:cNvSpPr txBox="1"/>
          <p:nvPr/>
        </p:nvSpPr>
        <p:spPr>
          <a:xfrm>
            <a:off x="6800849" y="3319790"/>
            <a:ext cx="13138970" cy="1200329"/>
          </a:xfrm>
          <a:prstGeom prst="rect">
            <a:avLst/>
          </a:prstGeom>
          <a:noFill/>
        </p:spPr>
        <p:txBody>
          <a:bodyPr wrap="square">
            <a:spAutoFit/>
          </a:bodyPr>
          <a:lstStyle/>
          <a:p>
            <a:r>
              <a:rPr lang="es-US" sz="7200" b="0" i="0" strike="noStrike" cap="none" spc="0" baseline="0" dirty="0">
                <a:solidFill>
                  <a:srgbClr val="FFFFFF"/>
                </a:solidFill>
                <a:effectLst/>
                <a:latin typeface="Open Sans"/>
                <a:ea typeface="Open Sans"/>
                <a:cs typeface="Open Sans"/>
              </a:rPr>
              <a:t>Debates en grupos pequeños</a:t>
            </a:r>
            <a:endParaRPr lang="en-US" sz="7200" dirty="0">
              <a:solidFill>
                <a:schemeClr val="bg2"/>
              </a:solidFill>
            </a:endParaRPr>
          </a:p>
        </p:txBody>
      </p:sp>
      <p:pic>
        <p:nvPicPr>
          <p:cNvPr id="9" name="Graphic 8" descr="Group brainstorm outline">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475288E-89CE-4CAD-9026-599A5F9AAD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a:off x="9144000" y="5048250"/>
            <a:ext cx="6096000" cy="6096000"/>
          </a:xfrm>
          <a:prstGeom prst="rect">
            <a:avLst/>
          </a:prstGeom>
        </p:spPr>
      </p:pic>
    </p:spTree>
    <p:extLst>
      <p:ext uri="{BB962C8B-B14F-4D97-AF65-F5344CB8AC3E}">
        <p14:creationId xmlns:p14="http://schemas.microsoft.com/office/powerpoint/2010/main" val="28580244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A189E21-94A0-4F1A-BF5E-94B06AC6D193}"/>
              </a:ext>
            </a:extLst>
          </p:cNvPr>
          <p:cNvSpPr>
            <a:spLocks noGrp="1"/>
          </p:cNvSpPr>
          <p:nvPr>
            <p:ph type="sldNum" sz="quarter" idx="10"/>
          </p:nvPr>
        </p:nvSpPr>
        <p:spPr/>
        <p:txBody>
          <a:bodyPr/>
          <a:lstStyle/>
          <a:p>
            <a:fld id="{37D409AB-2201-4E18-8A34-C31753AD9B06}" type="slidenum">
              <a:rPr lang="uk-UA" smtClean="0"/>
              <a:t>25</a:t>
            </a:fld>
            <a:endParaRPr lang="uk-UA"/>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B2438FD-71F1-41A7-99BE-AF16D34DED2E}"/>
              </a:ext>
            </a:extLst>
          </p:cNvPr>
          <p:cNvSpPr txBox="1"/>
          <p:nvPr/>
        </p:nvSpPr>
        <p:spPr>
          <a:xfrm>
            <a:off x="5984796" y="3429644"/>
            <a:ext cx="12192000" cy="1188720"/>
          </a:xfrm>
          <a:prstGeom prst="rect">
            <a:avLst/>
          </a:prstGeom>
          <a:noFill/>
        </p:spPr>
        <p:txBody>
          <a:bodyPr wrap="square" lIns="91440" tIns="45720" rIns="91440" bIns="45720" anchor="t">
            <a:spAutoFit/>
          </a:bodyPr>
          <a:lstStyle/>
          <a:p>
            <a:pPr algn="ctr"/>
            <a:r>
              <a:rPr lang="es-US" sz="7200" b="0" i="0" strike="noStrike" cap="none" spc="0" baseline="0">
                <a:solidFill>
                  <a:srgbClr val="FFFFFF"/>
                </a:solidFill>
                <a:effectLst/>
                <a:latin typeface="Open Sans"/>
                <a:ea typeface="Open Sans"/>
                <a:cs typeface="Open Sans"/>
              </a:rPr>
              <a:t>Comentarios</a:t>
            </a:r>
            <a:endParaRPr lang="en-US">
              <a:solidFill>
                <a:schemeClr val="bg2"/>
              </a:solidFill>
            </a:endParaRPr>
          </a:p>
        </p:txBody>
      </p:sp>
      <p:pic>
        <p:nvPicPr>
          <p:cNvPr id="9" name="Graphic 8" descr="Group brainstorm outline">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475288E-89CE-4CAD-9026-599A5F9AAD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a:off x="9144000" y="5048250"/>
            <a:ext cx="6096000" cy="6096000"/>
          </a:xfrm>
          <a:prstGeom prst="rect">
            <a:avLst/>
          </a:prstGeom>
        </p:spPr>
      </p:pic>
    </p:spTree>
    <p:extLst>
      <p:ext uri="{BB962C8B-B14F-4D97-AF65-F5344CB8AC3E}">
        <p14:creationId xmlns:p14="http://schemas.microsoft.com/office/powerpoint/2010/main" val="23606469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3DB5D6F-7482-4D12-AC88-4248073EA082}"/>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es-US" sz="6600" b="1" i="0" strike="noStrike" cap="none" spc="0" baseline="0">
                <a:solidFill>
                  <a:srgbClr val="FFFFFF"/>
                </a:solidFill>
                <a:effectLst/>
                <a:latin typeface="Arial"/>
                <a:ea typeface="Arial"/>
                <a:cs typeface="Arial"/>
              </a:rPr>
              <a:t>¡Queremos conocer su opinión!</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0CFD344-8FEF-4224-A688-157A13339148}"/>
              </a:ext>
            </a:extLst>
          </p:cNvPr>
          <p:cNvSpPr>
            <a:spLocks noGrp="1"/>
          </p:cNvSpPr>
          <p:nvPr>
            <p:ph type="sldNum" sz="quarter" idx="10"/>
          </p:nvPr>
        </p:nvSpPr>
        <p:spPr/>
        <p:txBody>
          <a:bodyPr/>
          <a:lstStyle/>
          <a:p>
            <a:fld id="{37D409AB-2201-4E18-8A34-C31753AD9B06}" type="slidenum">
              <a:rPr lang="uk-UA" smtClean="0"/>
              <a:t>26</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BC38D85-C4E0-4048-9C00-5D9477CA39AF}"/>
              </a:ext>
            </a:extLst>
          </p:cNvPr>
          <p:cNvSpPr txBox="1"/>
          <p:nvPr/>
        </p:nvSpPr>
        <p:spPr>
          <a:xfrm>
            <a:off x="1168400" y="2610683"/>
            <a:ext cx="21710650" cy="10895290"/>
          </a:xfrm>
          <a:prstGeom prst="rect">
            <a:avLst/>
          </a:prstGeom>
          <a:noFill/>
        </p:spPr>
        <p:txBody>
          <a:bodyPr wrap="square" lIns="91440" tIns="45720" rIns="91440" bIns="45720" anchor="t">
            <a:spAutoFit/>
          </a:bodyPr>
          <a:lstStyle/>
          <a:p>
            <a:r>
              <a:rPr lang="es-US" sz="5400" b="0" i="0" strike="noStrike" cap="none" spc="0" baseline="0">
                <a:solidFill>
                  <a:srgbClr val="FFFFFF"/>
                </a:solidFill>
                <a:effectLst/>
                <a:latin typeface="Arial"/>
                <a:ea typeface="Arial"/>
                <a:cs typeface="Arial"/>
              </a:rPr>
              <a:t>Nos comunicaremos con usted:</a:t>
            </a:r>
          </a:p>
          <a:p>
            <a:pPr marL="857250" indent="-857250">
              <a:buFont typeface="Arial" panose="020B0604020202020204" pitchFamily="34" charset="0"/>
              <a:buChar char="•"/>
            </a:pPr>
            <a:r>
              <a:rPr lang="es-US" sz="5400" b="0" i="0" strike="noStrike" cap="none" spc="0" baseline="0">
                <a:solidFill>
                  <a:srgbClr val="FFFFFF"/>
                </a:solidFill>
                <a:effectLst/>
                <a:latin typeface="Arial"/>
                <a:ea typeface="Arial"/>
                <a:cs typeface="Arial"/>
              </a:rPr>
              <a:t>En una mesa en el Mercado de pulgas (en fechas por determinar)</a:t>
            </a:r>
            <a:endParaRPr lang="en-US" sz="5400">
              <a:solidFill>
                <a:schemeClr val="bg2"/>
              </a:solidFill>
              <a:cs typeface="Arial"/>
            </a:endParaRPr>
          </a:p>
          <a:p>
            <a:pPr marL="857250" indent="-857250">
              <a:buFont typeface="Arial" panose="020B0604020202020204" pitchFamily="34" charset="0"/>
              <a:buChar char="•"/>
            </a:pPr>
            <a:r>
              <a:rPr lang="es-US" sz="5400" b="0" i="0" strike="noStrike" cap="none" spc="0" baseline="0">
                <a:solidFill>
                  <a:srgbClr val="FFFFFF"/>
                </a:solidFill>
                <a:effectLst/>
                <a:latin typeface="Arial"/>
                <a:ea typeface="Arial"/>
                <a:cs typeface="Arial"/>
              </a:rPr>
              <a:t>Entrevistas y grupos pequeños </a:t>
            </a:r>
            <a:endParaRPr lang="en-US" sz="5400">
              <a:solidFill>
                <a:schemeClr val="bg2"/>
              </a:solidFill>
              <a:cs typeface="Arial"/>
            </a:endParaRPr>
          </a:p>
          <a:p>
            <a:pPr marL="857250" indent="-857250">
              <a:buFont typeface="Arial" panose="020B0604020202020204" pitchFamily="34" charset="0"/>
              <a:buChar char="•"/>
            </a:pPr>
            <a:r>
              <a:rPr lang="es-US" sz="5400" b="0" i="0" strike="noStrike" cap="none" spc="0" baseline="0">
                <a:solidFill>
                  <a:srgbClr val="FFFFFF"/>
                </a:solidFill>
                <a:effectLst/>
                <a:latin typeface="Arial"/>
                <a:ea typeface="Arial"/>
                <a:cs typeface="Arial"/>
              </a:rPr>
              <a:t>Reuniones</a:t>
            </a:r>
            <a:r>
              <a:rPr sz="5400"/>
              <a:t/>
            </a:r>
            <a:br>
              <a:rPr sz="5400"/>
            </a:br>
            <a:endParaRPr lang="en-US" sz="5400">
              <a:solidFill>
                <a:schemeClr val="bg2"/>
              </a:solidFill>
              <a:cs typeface="Arial"/>
            </a:endParaRPr>
          </a:p>
          <a:p>
            <a:r>
              <a:rPr lang="es-US" sz="5400" b="0" i="0" strike="noStrike" cap="none" spc="0" baseline="0">
                <a:solidFill>
                  <a:srgbClr val="FFFFFF"/>
                </a:solidFill>
                <a:effectLst/>
                <a:latin typeface="Arial"/>
                <a:ea typeface="Arial"/>
                <a:cs typeface="Arial"/>
              </a:rPr>
              <a:t>Puede comunicarse con nosotros:</a:t>
            </a:r>
            <a:endParaRPr lang="en-US" sz="5400">
              <a:solidFill>
                <a:schemeClr val="bg2"/>
              </a:solidFill>
              <a:cs typeface="Arial"/>
            </a:endParaRPr>
          </a:p>
          <a:p>
            <a:pPr marL="857250" indent="-857250">
              <a:buFont typeface="Arial"/>
              <a:buChar char="•"/>
            </a:pPr>
            <a:r>
              <a:rPr lang="es-US" sz="5400" b="0" i="0" strike="noStrike" cap="none" spc="0" baseline="0">
                <a:solidFill>
                  <a:srgbClr val="FFFFFF"/>
                </a:solidFill>
                <a:effectLst/>
                <a:latin typeface="Arial"/>
                <a:ea typeface="Arial"/>
                <a:cs typeface="Arial"/>
              </a:rPr>
              <a:t>Regístrese para recibir correos electrónicos/mensajes de texto: </a:t>
            </a:r>
            <a:r>
              <a:rPr lang="es-US" sz="5400" b="0" i="0" u="sng" strike="noStrike" cap="none" spc="0" baseline="0">
                <a:solidFill>
                  <a:srgbClr val="FFFFFF"/>
                </a:solidFill>
                <a:effectLst/>
                <a:uFill>
                  <a:solidFill>
                    <a:srgbClr val="FFFFFF"/>
                  </a:solidFill>
                </a:uFill>
                <a:latin typeface="Arial"/>
                <a:ea typeface="Arial"/>
                <a:cs typeface="Arial"/>
              </a:rPr>
              <a:t>www.tinyurl.com/SJFleaM</a:t>
            </a:r>
            <a:endParaRPr lang="en-US" sz="5400" u="sng">
              <a:solidFill>
                <a:schemeClr val="bg2"/>
              </a:solidFill>
              <a:cs typeface="Arial"/>
            </a:endParaRPr>
          </a:p>
          <a:p>
            <a:pPr marL="857250" indent="-857250">
              <a:buFont typeface="Arial"/>
              <a:buChar char="•"/>
            </a:pPr>
            <a:r>
              <a:rPr lang="es-US" sz="5400" b="0" i="0" strike="noStrike" cap="none" spc="0" baseline="0">
                <a:solidFill>
                  <a:srgbClr val="FFFFFF"/>
                </a:solidFill>
                <a:effectLst/>
                <a:latin typeface="Arial"/>
                <a:ea typeface="Arial"/>
                <a:cs typeface="Arial"/>
              </a:rPr>
              <a:t>Sitio web: </a:t>
            </a:r>
            <a:r>
              <a:rPr lang="es-US" sz="5400" b="0" i="0" u="sng" strike="noStrike" cap="none" spc="0" baseline="0">
                <a:solidFill>
                  <a:srgbClr val="FFFFFF"/>
                </a:solidFill>
                <a:effectLst/>
                <a:uFill>
                  <a:solidFill>
                    <a:srgbClr val="FFFFFF"/>
                  </a:solidFill>
                </a:uFill>
                <a:latin typeface="Arial"/>
                <a:ea typeface="Arial"/>
                <a:cs typeface="Arial"/>
              </a:rPr>
              <a:t>www.sanjoseca.gov/fleamarketvendors</a:t>
            </a:r>
            <a:endParaRPr lang="en-US" sz="5400" u="sng">
              <a:solidFill>
                <a:schemeClr val="bg2"/>
              </a:solidFill>
              <a:cs typeface="Arial"/>
            </a:endParaRPr>
          </a:p>
          <a:p>
            <a:pPr marL="857250" indent="-857250">
              <a:buFont typeface="Arial"/>
              <a:buChar char="•"/>
            </a:pPr>
            <a:r>
              <a:rPr lang="es-US" sz="5400" b="0" i="0" strike="noStrike" cap="none" spc="0" baseline="0">
                <a:solidFill>
                  <a:srgbClr val="FFFFFF"/>
                </a:solidFill>
                <a:effectLst/>
                <a:latin typeface="Arial"/>
                <a:ea typeface="Arial"/>
                <a:cs typeface="Arial"/>
              </a:rPr>
              <a:t>Enviar un correo electrónico a Adolfo en fleamarketsj@sanjoseca.gov </a:t>
            </a:r>
            <a:endParaRPr lang="en-US" sz="5400">
              <a:solidFill>
                <a:schemeClr val="bg2"/>
              </a:solidFill>
              <a:cs typeface="Arial"/>
            </a:endParaRPr>
          </a:p>
          <a:p>
            <a:pPr marL="857250" indent="-857250">
              <a:buFont typeface="Arial"/>
              <a:buChar char="•"/>
            </a:pPr>
            <a:r>
              <a:rPr lang="es-US" sz="5400" b="0" i="0" strike="noStrike" cap="none" spc="0" baseline="0">
                <a:solidFill>
                  <a:srgbClr val="FFFFFF"/>
                </a:solidFill>
                <a:effectLst/>
                <a:latin typeface="Arial"/>
                <a:ea typeface="Arial"/>
                <a:cs typeface="Arial"/>
              </a:rPr>
              <a:t>Teléfono: 408-535-8181 (puede dejar un mensaje para que le devuelvan la llamada en español o vietnamita)</a:t>
            </a:r>
            <a:endParaRPr lang="en-US" sz="5400">
              <a:solidFill>
                <a:schemeClr val="bg2"/>
              </a:solidFill>
              <a:cs typeface="Arial"/>
            </a:endParaRPr>
          </a:p>
        </p:txBody>
      </p:sp>
    </p:spTree>
    <p:extLst>
      <p:ext uri="{BB962C8B-B14F-4D97-AF65-F5344CB8AC3E}">
        <p14:creationId xmlns:p14="http://schemas.microsoft.com/office/powerpoint/2010/main" val="20839922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73DD5C-CB39-4832-A921-E2096D3CDA6D}"/>
              </a:ext>
            </a:extLst>
          </p:cNvPr>
          <p:cNvSpPr>
            <a:spLocks noGrp="1"/>
          </p:cNvSpPr>
          <p:nvPr>
            <p:ph type="title"/>
          </p:nvPr>
        </p:nvSpPr>
        <p:spPr/>
        <p:txBody>
          <a:bodyPr wrap="square" lIns="91440" tIns="45720" rIns="91440" bIns="45720" rtlCol="0" anchor="t">
            <a:spAutoFit/>
          </a:bodyPr>
          <a:lstStyle/>
          <a:p>
            <a:r>
              <a:rPr lang="es-US" sz="7200" b="1" i="0" strike="noStrike" cap="none" spc="0" baseline="0">
                <a:solidFill>
                  <a:srgbClr val="FFFFFF"/>
                </a:solidFill>
                <a:effectLst/>
                <a:latin typeface="Arial"/>
                <a:ea typeface="Arial"/>
                <a:cs typeface="Arial"/>
              </a:rPr>
              <a:t>Bienes raíces y estudios operativos </a:t>
            </a:r>
          </a:p>
        </p:txBody>
      </p:sp>
      <p:sp>
        <p:nvSpPr>
          <p:cNvPr id="4" name="Rectangle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C495761-E9B7-4D2E-989C-0EBCD3553B43}"/>
              </a:ext>
            </a:extLst>
          </p:cNvPr>
          <p:cNvSpPr txBox="1"/>
          <p:nvPr/>
        </p:nvSpPr>
        <p:spPr>
          <a:xfrm>
            <a:off x="1168400" y="2291590"/>
            <a:ext cx="21759332" cy="9692639"/>
          </a:xfrm>
          <a:prstGeom prst="rect">
            <a:avLst/>
          </a:prstGeom>
          <a:noFill/>
        </p:spPr>
        <p:txBody>
          <a:bodyPr wrap="square" lIns="91440" tIns="45720" rIns="91440" bIns="45720" rtlCol="0" anchor="t">
            <a:spAutoFit/>
          </a:bodyPr>
          <a:lstStyle/>
          <a:p>
            <a:pPr>
              <a:spcAft>
                <a:spcPts val="3000"/>
              </a:spcAft>
            </a:pPr>
            <a:r>
              <a:rPr lang="es-US" sz="6000" b="0" i="0" strike="noStrike" cap="none" spc="0" baseline="0">
                <a:solidFill>
                  <a:srgbClr val="FFFFFF"/>
                </a:solidFill>
                <a:effectLst/>
                <a:latin typeface="Arial"/>
                <a:ea typeface="Arial"/>
                <a:cs typeface="Arial"/>
              </a:rPr>
              <a:t>Consultor seleccionado: Estolano Advisors </a:t>
            </a:r>
          </a:p>
          <a:p>
            <a:pPr>
              <a:spcAft>
                <a:spcPts val="3000"/>
              </a:spcAft>
            </a:pPr>
            <a:r>
              <a:rPr lang="es-US" sz="6000" b="0" i="0" strike="noStrike" cap="none" spc="0" baseline="0">
                <a:solidFill>
                  <a:srgbClr val="FFFFFF"/>
                </a:solidFill>
                <a:effectLst/>
                <a:latin typeface="Arial"/>
                <a:ea typeface="Arial"/>
                <a:cs typeface="Arial"/>
              </a:rPr>
              <a:t>Alcance:</a:t>
            </a:r>
          </a:p>
          <a:p>
            <a:pPr marL="857250" indent="-857250">
              <a:spcAft>
                <a:spcPts val="3000"/>
              </a:spcAft>
              <a:buFont typeface="Arial"/>
              <a:buChar char="•"/>
            </a:pPr>
            <a:r>
              <a:rPr lang="es-US" sz="6000" b="0" i="0" strike="noStrike" cap="none" spc="0" baseline="0">
                <a:solidFill>
                  <a:srgbClr val="FFFFFF"/>
                </a:solidFill>
                <a:effectLst/>
                <a:latin typeface="Arial"/>
                <a:ea typeface="Arial"/>
                <a:cs typeface="Arial"/>
              </a:rPr>
              <a:t>Recopilación y difusión de datos</a:t>
            </a:r>
          </a:p>
          <a:p>
            <a:pPr marL="857250" indent="-857250">
              <a:spcAft>
                <a:spcPts val="3000"/>
              </a:spcAft>
              <a:buFont typeface="Arial"/>
              <a:buChar char="•"/>
            </a:pPr>
            <a:r>
              <a:rPr lang="es-US" sz="6000" b="0" i="0" strike="noStrike" cap="none" spc="0" baseline="0">
                <a:solidFill>
                  <a:srgbClr val="FFFFFF"/>
                </a:solidFill>
                <a:effectLst/>
                <a:latin typeface="Arial"/>
                <a:ea typeface="Arial"/>
                <a:cs typeface="Arial"/>
              </a:rPr>
              <a:t>Estudio de impacto económico y cultural (opcional)</a:t>
            </a:r>
            <a:endParaRPr lang="en-US">
              <a:solidFill>
                <a:schemeClr val="bg2"/>
              </a:solidFill>
              <a:cs typeface="Arial"/>
            </a:endParaRPr>
          </a:p>
          <a:p>
            <a:pPr marL="857250" indent="-857250">
              <a:spcAft>
                <a:spcPts val="3000"/>
              </a:spcAft>
              <a:buFont typeface="Arial"/>
              <a:buChar char="•"/>
            </a:pPr>
            <a:r>
              <a:rPr lang="es-US" sz="6000" b="0" i="0" strike="noStrike" cap="none" spc="0" baseline="0">
                <a:solidFill>
                  <a:srgbClr val="FFFFFF"/>
                </a:solidFill>
                <a:effectLst/>
                <a:latin typeface="Arial"/>
                <a:ea typeface="Arial"/>
                <a:cs typeface="Arial"/>
              </a:rPr>
              <a:t>Investigación de operaciones del mercado</a:t>
            </a:r>
            <a:endParaRPr lang="en-US">
              <a:solidFill>
                <a:schemeClr val="bg2"/>
              </a:solidFill>
              <a:cs typeface="Arial"/>
            </a:endParaRPr>
          </a:p>
          <a:p>
            <a:pPr marL="857250" indent="-857250">
              <a:spcAft>
                <a:spcPts val="3000"/>
              </a:spcAft>
              <a:buFont typeface="Arial"/>
              <a:buChar char="•"/>
            </a:pPr>
            <a:r>
              <a:rPr lang="es-US" sz="6000" b="0" i="0" strike="noStrike" cap="none" spc="0" baseline="0">
                <a:solidFill>
                  <a:srgbClr val="FFFFFF"/>
                </a:solidFill>
                <a:effectLst/>
                <a:latin typeface="Arial"/>
                <a:ea typeface="Arial"/>
                <a:cs typeface="Arial"/>
              </a:rPr>
              <a:t>Evaluación de sitios alternativos</a:t>
            </a:r>
          </a:p>
          <a:p>
            <a:pPr marL="857250" indent="-857250">
              <a:spcAft>
                <a:spcPts val="3000"/>
              </a:spcAft>
              <a:buFont typeface="Arial"/>
              <a:buChar char="•"/>
            </a:pPr>
            <a:r>
              <a:rPr lang="es-US" sz="6000" b="0" i="0" strike="noStrike" cap="none" spc="0" baseline="0">
                <a:solidFill>
                  <a:srgbClr val="FFFFFF"/>
                </a:solidFill>
                <a:effectLst/>
                <a:latin typeface="Arial"/>
                <a:ea typeface="Arial"/>
                <a:cs typeface="Arial"/>
              </a:rPr>
              <a:t>Trabajos complementarios del Mercado de Pulgas de Capitol (opcional)</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3767F4C-CE64-0D29-3C46-0AAE7B0CC817}"/>
              </a:ext>
            </a:extLst>
          </p:cNvPr>
          <p:cNvSpPr>
            <a:spLocks noGrp="1"/>
          </p:cNvSpPr>
          <p:nvPr>
            <p:ph type="sldNum" sz="quarter" idx="10"/>
          </p:nvPr>
        </p:nvSpPr>
        <p:spPr/>
        <p:txBody>
          <a:bodyPr/>
          <a:lstStyle/>
          <a:p>
            <a:fld id="{37D409AB-2201-4E18-8A34-C31753AD9B06}" type="slidenum">
              <a:rPr lang="uk-UA" smtClean="0"/>
              <a:t>27</a:t>
            </a:fld>
            <a:endParaRPr lang="en-US"/>
          </a:p>
        </p:txBody>
      </p:sp>
    </p:spTree>
    <p:extLst>
      <p:ext uri="{BB962C8B-B14F-4D97-AF65-F5344CB8AC3E}">
        <p14:creationId xmlns:p14="http://schemas.microsoft.com/office/powerpoint/2010/main" val="42312688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034BFC5-5742-4BA6-B28E-C7624AE048E6}"/>
              </a:ext>
            </a:extLst>
          </p:cNvPr>
          <p:cNvSpPr>
            <a:spLocks noGrp="1"/>
          </p:cNvSpPr>
          <p:nvPr>
            <p:ph type="title"/>
          </p:nvPr>
        </p:nvSpPr>
        <p:spPr>
          <a:xfrm>
            <a:off x="1168400" y="761882"/>
            <a:ext cx="21996400" cy="1921031"/>
          </a:xfrm>
        </p:spPr>
        <p:txBody>
          <a:bodyPr wrap="square" lIns="91440" tIns="45720" rIns="91440" bIns="45720" rtlCol="0" anchor="t">
            <a:spAutoFit/>
          </a:bodyPr>
          <a:lstStyle/>
          <a:p>
            <a:r>
              <a:rPr lang="es-US" sz="6600" b="1" i="0" strike="noStrike" cap="none" spc="0" baseline="0">
                <a:solidFill>
                  <a:srgbClr val="FFFFFF"/>
                </a:solidFill>
                <a:effectLst/>
                <a:latin typeface="Arial"/>
                <a:ea typeface="Arial"/>
                <a:cs typeface="Arial"/>
              </a:rPr>
              <a:t>Hitos del grupo asesor: ¿Qué puede esperar?</a:t>
            </a:r>
            <a:endParaRPr lang="en-US" sz="6600" b="0">
              <a:latin typeface="Arial"/>
              <a:cs typeface="Arial"/>
            </a:endParaRPr>
          </a:p>
          <a:p>
            <a:endParaRPr lang="en-US" sz="6600"/>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28</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7372109-FD6D-4116-95A4-35B5D3C30A1D}"/>
              </a:ext>
            </a:extLst>
          </p:cNvPr>
          <p:cNvSpPr txBox="1"/>
          <p:nvPr/>
        </p:nvSpPr>
        <p:spPr>
          <a:xfrm>
            <a:off x="1168400" y="2215429"/>
            <a:ext cx="21973615" cy="11064239"/>
          </a:xfrm>
          <a:prstGeom prst="rect">
            <a:avLst/>
          </a:prstGeom>
          <a:noFill/>
        </p:spPr>
        <p:txBody>
          <a:bodyPr wrap="square" lIns="91440" tIns="45720" rIns="91440" bIns="45720" anchor="t">
            <a:spAutoFit/>
          </a:bodyPr>
          <a:lstStyle/>
          <a:p>
            <a:r>
              <a:rPr lang="es-US" sz="6000" b="1" i="0" strike="noStrike" cap="none" spc="0" baseline="0" dirty="0">
                <a:solidFill>
                  <a:srgbClr val="FFFFFF"/>
                </a:solidFill>
                <a:effectLst/>
                <a:latin typeface="Arial"/>
                <a:ea typeface="Arial"/>
                <a:cs typeface="Arial"/>
              </a:rPr>
              <a:t>Otoño de 2022</a:t>
            </a:r>
            <a:r>
              <a:rPr lang="es-US" sz="6000" b="0" i="0" strike="noStrike" cap="none" spc="0" baseline="0" dirty="0">
                <a:solidFill>
                  <a:srgbClr val="FFFFFF"/>
                </a:solidFill>
                <a:effectLst/>
                <a:latin typeface="Arial"/>
                <a:ea typeface="Arial"/>
                <a:cs typeface="Arial"/>
              </a:rPr>
              <a:t> </a:t>
            </a:r>
          </a:p>
          <a:p>
            <a:r>
              <a:rPr lang="es-US" sz="6000" b="0" i="0" strike="noStrike" cap="none" spc="0" baseline="0" dirty="0">
                <a:solidFill>
                  <a:srgbClr val="FFFFFF"/>
                </a:solidFill>
                <a:effectLst/>
                <a:latin typeface="Arial"/>
                <a:ea typeface="Arial"/>
                <a:cs typeface="Arial"/>
              </a:rPr>
              <a:t>Enlace con proveedores (entrevistas, reuniones, grupos de discusión) para dar forma y obtener comentarios sobre el borrador del estatuto y la selección de miembros </a:t>
            </a:r>
          </a:p>
          <a:p>
            <a:endParaRPr lang="en-US" sz="6000" dirty="0">
              <a:solidFill>
                <a:schemeClr val="bg2"/>
              </a:solidFill>
              <a:ea typeface="+mn-lt"/>
              <a:cs typeface="+mn-lt"/>
            </a:endParaRPr>
          </a:p>
          <a:p>
            <a:r>
              <a:rPr lang="es-US" sz="6000" b="0" i="0" strike="noStrike" cap="none" spc="0" baseline="0" dirty="0">
                <a:solidFill>
                  <a:srgbClr val="FFFFFF"/>
                </a:solidFill>
                <a:effectLst/>
                <a:latin typeface="Arial"/>
                <a:ea typeface="Arial"/>
                <a:cs typeface="Arial"/>
              </a:rPr>
              <a:t>Invierno de 2022</a:t>
            </a:r>
          </a:p>
          <a:p>
            <a:r>
              <a:rPr lang="es-US" sz="6000" b="0" i="0" strike="noStrike" cap="none" spc="0" baseline="0" dirty="0">
                <a:solidFill>
                  <a:srgbClr val="FFFFFF"/>
                </a:solidFill>
                <a:effectLst/>
                <a:latin typeface="Arial"/>
                <a:ea typeface="Arial"/>
                <a:cs typeface="Arial"/>
              </a:rPr>
              <a:t>Aprobación del Ayuntamiento Municipal del estatuto del Grupo asesor; proceso de selección de miembros </a:t>
            </a:r>
            <a:endParaRPr lang="en-US" sz="6000" dirty="0">
              <a:solidFill>
                <a:schemeClr val="bg2"/>
              </a:solidFill>
              <a:cs typeface="Arial"/>
            </a:endParaRPr>
          </a:p>
          <a:p>
            <a:r>
              <a:rPr sz="6000" dirty="0"/>
              <a:t/>
            </a:r>
            <a:br>
              <a:rPr sz="6000" dirty="0"/>
            </a:br>
            <a:r>
              <a:rPr lang="es-US" sz="6000" b="0" i="0" strike="noStrike" cap="none" spc="0" baseline="0" dirty="0">
                <a:solidFill>
                  <a:srgbClr val="FFFFFF"/>
                </a:solidFill>
                <a:effectLst/>
                <a:latin typeface="Arial"/>
                <a:ea typeface="Arial"/>
                <a:cs typeface="Arial"/>
              </a:rPr>
              <a:t>Primavera de 2023</a:t>
            </a:r>
          </a:p>
          <a:p>
            <a:r>
              <a:rPr lang="es-US" sz="6000" b="0" i="0" strike="noStrike" cap="none" spc="0" baseline="0" dirty="0">
                <a:solidFill>
                  <a:srgbClr val="FFFFFF"/>
                </a:solidFill>
                <a:effectLst/>
                <a:latin typeface="Arial"/>
                <a:ea typeface="Arial"/>
                <a:cs typeface="Arial"/>
              </a:rPr>
              <a:t>El Grupo asesor comienza a reunirse</a:t>
            </a:r>
          </a:p>
          <a:p>
            <a:endParaRPr lang="en-US" sz="6000" dirty="0">
              <a:solidFill>
                <a:schemeClr val="bg2"/>
              </a:solidFill>
              <a:cs typeface="Arial"/>
            </a:endParaRPr>
          </a:p>
        </p:txBody>
      </p:sp>
    </p:spTree>
    <p:extLst>
      <p:ext uri="{BB962C8B-B14F-4D97-AF65-F5344CB8AC3E}">
        <p14:creationId xmlns:p14="http://schemas.microsoft.com/office/powerpoint/2010/main" val="23017463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3B9783E-B5CC-47E8-A062-D60795269A1F}"/>
              </a:ext>
            </a:extLst>
          </p:cNvPr>
          <p:cNvSpPr>
            <a:spLocks noGrp="1"/>
          </p:cNvSpPr>
          <p:nvPr>
            <p:ph type="title"/>
          </p:nvPr>
        </p:nvSpPr>
        <p:spPr>
          <a:xfrm>
            <a:off x="1168400" y="761882"/>
            <a:ext cx="21996400" cy="1015775"/>
          </a:xfrm>
        </p:spPr>
        <p:txBody>
          <a:bodyPr/>
          <a:lstStyle/>
          <a:p>
            <a:r>
              <a:rPr lang="es-US" sz="6600" b="1" i="0" strike="noStrike" cap="none" spc="0" baseline="0">
                <a:solidFill>
                  <a:srgbClr val="FFFFFF"/>
                </a:solidFill>
                <a:effectLst/>
                <a:latin typeface="Arial"/>
                <a:ea typeface="Arial"/>
                <a:cs typeface="Arial"/>
              </a:rPr>
              <a:t>Orden del día</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4B7BE4-7F39-4623-9346-851B93164110}"/>
              </a:ext>
            </a:extLst>
          </p:cNvPr>
          <p:cNvSpPr>
            <a:spLocks noGrp="1"/>
          </p:cNvSpPr>
          <p:nvPr>
            <p:ph type="sldNum" sz="quarter" idx="10"/>
          </p:nvPr>
        </p:nvSpPr>
        <p:spPr/>
        <p:txBody>
          <a:bodyPr/>
          <a:lstStyle/>
          <a:p>
            <a:fld id="{37D409AB-2201-4E18-8A34-C31753AD9B06}" type="slidenum">
              <a:rPr lang="uk-UA" smtClean="0"/>
              <a:t>3</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28792E6-0460-4E5E-8157-0E9A4AA55195}"/>
              </a:ext>
            </a:extLst>
          </p:cNvPr>
          <p:cNvSpPr txBox="1"/>
          <p:nvPr/>
        </p:nvSpPr>
        <p:spPr>
          <a:xfrm>
            <a:off x="1168400" y="2089605"/>
            <a:ext cx="22987000" cy="10256520"/>
          </a:xfrm>
          <a:prstGeom prst="rect">
            <a:avLst/>
          </a:prstGeom>
          <a:noFill/>
        </p:spPr>
        <p:txBody>
          <a:bodyPr wrap="square" lIns="91440" tIns="45720" rIns="91440" bIns="45720" anchor="t">
            <a:spAutoFit/>
          </a:bodyPr>
          <a:lstStyle/>
          <a:p>
            <a:r>
              <a:rPr lang="es-US" sz="5000" b="1" i="0" strike="noStrike" cap="none" spc="0" baseline="0">
                <a:solidFill>
                  <a:srgbClr val="FFFFFF"/>
                </a:solidFill>
                <a:effectLst/>
                <a:latin typeface="Arial"/>
                <a:ea typeface="Arial"/>
                <a:cs typeface="Arial"/>
              </a:rPr>
              <a:t>7:10 p. m.</a:t>
            </a:r>
            <a:r>
              <a:rPr lang="es-US" sz="5000" b="0" i="0" strike="noStrike" cap="none" spc="0" baseline="0">
                <a:solidFill>
                  <a:srgbClr val="FFFFFF"/>
                </a:solidFill>
                <a:effectLst/>
                <a:latin typeface="Arial"/>
                <a:ea typeface="Arial"/>
                <a:cs typeface="Arial"/>
              </a:rPr>
              <a:t>   Bienvenida  </a:t>
            </a:r>
            <a:r>
              <a:rPr sz="5000"/>
              <a:t/>
            </a:r>
            <a:br>
              <a:rPr sz="5000"/>
            </a:br>
            <a:endParaRPr lang="en-US" sz="5000">
              <a:solidFill>
                <a:schemeClr val="bg2"/>
              </a:solidFill>
            </a:endParaRPr>
          </a:p>
          <a:p>
            <a:r>
              <a:rPr lang="es-US" sz="5000" b="1" i="0" strike="noStrike" cap="none" spc="0" baseline="0">
                <a:solidFill>
                  <a:srgbClr val="FFFFFF"/>
                </a:solidFill>
                <a:effectLst/>
                <a:latin typeface="Arial"/>
                <a:ea typeface="Arial"/>
                <a:cs typeface="Arial"/>
              </a:rPr>
              <a:t>7:15 p. m. </a:t>
            </a:r>
            <a:r>
              <a:rPr lang="es-US" sz="5000" b="0" i="0" strike="noStrike" cap="none" spc="0" baseline="0">
                <a:solidFill>
                  <a:srgbClr val="FFFFFF"/>
                </a:solidFill>
                <a:effectLst/>
                <a:latin typeface="Arial"/>
                <a:ea typeface="Arial"/>
                <a:cs typeface="Arial"/>
              </a:rPr>
              <a:t>  Presentación</a:t>
            </a:r>
            <a:endParaRPr lang="en-US" sz="5000">
              <a:solidFill>
                <a:schemeClr val="bg2"/>
              </a:solidFill>
              <a:cs typeface="Arial"/>
            </a:endParaRPr>
          </a:p>
          <a:p>
            <a:endParaRPr lang="en-US"/>
          </a:p>
          <a:p>
            <a:pPr marL="4572000" lvl="5" indent="-1143000">
              <a:buFont typeface="+mj-lt"/>
              <a:buAutoNum type="arabicPeriod"/>
            </a:pPr>
            <a:r>
              <a:rPr lang="es-US" sz="4800" b="0" i="0" strike="noStrike" cap="none" spc="0" baseline="0">
                <a:solidFill>
                  <a:srgbClr val="FFFFFF"/>
                </a:solidFill>
                <a:effectLst/>
                <a:latin typeface="Arial"/>
                <a:ea typeface="Arial"/>
                <a:cs typeface="Arial"/>
              </a:rPr>
              <a:t>Contexto </a:t>
            </a:r>
            <a:endParaRPr lang="en-US" sz="4800">
              <a:solidFill>
                <a:schemeClr val="bg2"/>
              </a:solidFill>
              <a:cs typeface="Arial"/>
            </a:endParaRPr>
          </a:p>
          <a:p>
            <a:pPr marL="4572000" lvl="5" indent="-1143000">
              <a:buFont typeface="+mj-lt"/>
              <a:buAutoNum type="arabicPeriod"/>
            </a:pPr>
            <a:r>
              <a:rPr lang="es-US" sz="4800" b="0" i="0" strike="noStrike" cap="none" spc="0" baseline="0">
                <a:solidFill>
                  <a:srgbClr val="FFFFFF"/>
                </a:solidFill>
                <a:effectLst/>
                <a:latin typeface="Arial"/>
                <a:ea typeface="Arial"/>
                <a:cs typeface="Arial"/>
              </a:rPr>
              <a:t>Grupo asesor del Mercado de pulgas</a:t>
            </a:r>
            <a:endParaRPr lang="en-US" sz="4800">
              <a:solidFill>
                <a:schemeClr val="bg2"/>
              </a:solidFill>
              <a:cs typeface="Arial"/>
            </a:endParaRPr>
          </a:p>
          <a:p>
            <a:pPr marL="4572000" lvl="5" indent="-1143000">
              <a:buFont typeface="+mj-lt"/>
              <a:buAutoNum type="arabicPeriod"/>
            </a:pPr>
            <a:r>
              <a:rPr lang="es-US" sz="4800" b="0" i="0" strike="noStrike" cap="none" spc="0" baseline="0">
                <a:solidFill>
                  <a:srgbClr val="FFFFFF"/>
                </a:solidFill>
                <a:effectLst/>
                <a:latin typeface="Arial"/>
                <a:ea typeface="Arial"/>
                <a:cs typeface="Arial"/>
              </a:rPr>
              <a:t>Estudios económicos y del centro</a:t>
            </a:r>
            <a:endParaRPr lang="en-US" sz="4800">
              <a:solidFill>
                <a:schemeClr val="bg2"/>
              </a:solidFill>
              <a:cs typeface="Arial"/>
            </a:endParaRPr>
          </a:p>
          <a:p>
            <a:pPr marL="4572000" lvl="5" indent="-1143000">
              <a:buFont typeface="+mj-lt"/>
              <a:buAutoNum type="arabicPeriod"/>
            </a:pPr>
            <a:r>
              <a:rPr lang="es-US" sz="4800" b="0" i="0" strike="noStrike" cap="none" spc="0" baseline="0">
                <a:solidFill>
                  <a:srgbClr val="FFFFFF"/>
                </a:solidFill>
                <a:effectLst/>
                <a:latin typeface="Arial"/>
                <a:ea typeface="Arial"/>
                <a:cs typeface="Arial"/>
              </a:rPr>
              <a:t>Cómo comunicarse/Dónde obtener más información</a:t>
            </a:r>
            <a:r>
              <a:rPr sz="4800"/>
              <a:t/>
            </a:r>
            <a:br>
              <a:rPr sz="4800"/>
            </a:br>
            <a:endParaRPr lang="en-US" sz="4800">
              <a:solidFill>
                <a:schemeClr val="bg2"/>
              </a:solidFill>
              <a:cs typeface="Arial"/>
            </a:endParaRPr>
          </a:p>
          <a:p>
            <a:r>
              <a:rPr lang="es-US" sz="5000" b="1" i="0" strike="noStrike" cap="none" spc="0" baseline="0">
                <a:solidFill>
                  <a:srgbClr val="FFFFFF"/>
                </a:solidFill>
                <a:effectLst/>
                <a:latin typeface="Arial"/>
                <a:ea typeface="Arial"/>
                <a:cs typeface="Arial"/>
              </a:rPr>
              <a:t>7:35 p. m. </a:t>
            </a:r>
            <a:r>
              <a:rPr lang="es-US" sz="5000" b="0" i="0" strike="noStrike" cap="none" spc="0" baseline="0">
                <a:solidFill>
                  <a:srgbClr val="FFFFFF"/>
                </a:solidFill>
                <a:effectLst/>
                <a:latin typeface="Arial"/>
                <a:ea typeface="Arial"/>
                <a:cs typeface="Arial"/>
              </a:rPr>
              <a:t>  Sesión de preguntas y respuestas</a:t>
            </a:r>
            <a:r>
              <a:rPr sz="5000"/>
              <a:t/>
            </a:r>
            <a:br>
              <a:rPr sz="5000"/>
            </a:br>
            <a:r>
              <a:rPr lang="es-US" sz="5000" b="0" i="0" strike="noStrike" cap="none" spc="0" baseline="0">
                <a:solidFill>
                  <a:srgbClr val="FFFFFF"/>
                </a:solidFill>
                <a:effectLst/>
                <a:latin typeface="Arial"/>
                <a:ea typeface="Arial"/>
                <a:cs typeface="Arial"/>
              </a:rPr>
              <a:t>  </a:t>
            </a:r>
            <a:endParaRPr lang="en-US" sz="5000">
              <a:solidFill>
                <a:schemeClr val="bg2"/>
              </a:solidFill>
              <a:cs typeface="Arial"/>
            </a:endParaRPr>
          </a:p>
          <a:p>
            <a:r>
              <a:rPr lang="es-US" sz="5000" b="1" i="0" strike="noStrike" cap="none" spc="0" baseline="0">
                <a:solidFill>
                  <a:srgbClr val="FFFFFF"/>
                </a:solidFill>
                <a:effectLst/>
                <a:latin typeface="Arial"/>
                <a:ea typeface="Arial"/>
                <a:cs typeface="Arial"/>
              </a:rPr>
              <a:t>7:45 p. m.</a:t>
            </a:r>
            <a:r>
              <a:rPr lang="es-US" sz="5000" b="0" i="0" strike="noStrike" cap="none" spc="0" baseline="0">
                <a:solidFill>
                  <a:srgbClr val="FFFFFF"/>
                </a:solidFill>
                <a:effectLst/>
                <a:latin typeface="Arial"/>
                <a:ea typeface="Arial"/>
                <a:cs typeface="Arial"/>
              </a:rPr>
              <a:t>   Debates en grupos pequeños</a:t>
            </a:r>
            <a:r>
              <a:rPr sz="5000"/>
              <a:t/>
            </a:r>
            <a:br>
              <a:rPr sz="5000"/>
            </a:br>
            <a:r>
              <a:rPr lang="es-US" sz="5000" b="0" i="0" strike="noStrike" cap="none" spc="0" baseline="0">
                <a:solidFill>
                  <a:srgbClr val="FFFFFF"/>
                </a:solidFill>
                <a:effectLst/>
                <a:latin typeface="Arial"/>
                <a:ea typeface="Arial"/>
                <a:cs typeface="Arial"/>
              </a:rPr>
              <a:t>  </a:t>
            </a:r>
            <a:endParaRPr lang="en-US" sz="5000">
              <a:solidFill>
                <a:schemeClr val="bg2"/>
              </a:solidFill>
              <a:cs typeface="Arial"/>
            </a:endParaRPr>
          </a:p>
          <a:p>
            <a:r>
              <a:rPr lang="es-US" sz="5000" b="1" i="0" strike="noStrike" cap="none" spc="0" baseline="0">
                <a:solidFill>
                  <a:srgbClr val="FFFFFF"/>
                </a:solidFill>
                <a:effectLst/>
                <a:latin typeface="Arial"/>
                <a:ea typeface="Arial"/>
                <a:cs typeface="Arial"/>
              </a:rPr>
              <a:t>8:15 p. m.</a:t>
            </a:r>
            <a:r>
              <a:rPr lang="es-US" sz="5000" b="0" i="0" strike="noStrike" cap="none" spc="0" baseline="0">
                <a:solidFill>
                  <a:srgbClr val="FFFFFF"/>
                </a:solidFill>
                <a:effectLst/>
                <a:latin typeface="Arial"/>
                <a:ea typeface="Arial"/>
                <a:cs typeface="Arial"/>
              </a:rPr>
              <a:t>   Comentarios/Agradecimientos</a:t>
            </a:r>
            <a:endParaRPr lang="en-US" sz="5000">
              <a:solidFill>
                <a:schemeClr val="bg2"/>
              </a:solidFill>
              <a:cs typeface="Arial"/>
            </a:endParaRPr>
          </a:p>
        </p:txBody>
      </p:sp>
    </p:spTree>
    <p:extLst>
      <p:ext uri="{BB962C8B-B14F-4D97-AF65-F5344CB8AC3E}">
        <p14:creationId xmlns:p14="http://schemas.microsoft.com/office/powerpoint/2010/main" val="36433722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73DD5C-CB39-4832-A921-E2096D3CDA6D}"/>
              </a:ext>
            </a:extLst>
          </p:cNvPr>
          <p:cNvSpPr>
            <a:spLocks noGrp="1"/>
          </p:cNvSpPr>
          <p:nvPr>
            <p:ph type="title"/>
          </p:nvPr>
        </p:nvSpPr>
        <p:spPr/>
        <p:txBody>
          <a:bodyPr wrap="square" lIns="91440" tIns="45720" rIns="91440" bIns="45720" rtlCol="0" anchor="t">
            <a:spAutoFit/>
          </a:bodyPr>
          <a:lstStyle/>
          <a:p>
            <a:r>
              <a:rPr lang="es-US" sz="7200" b="1" i="0" strike="noStrike" cap="none" spc="0" baseline="0">
                <a:solidFill>
                  <a:srgbClr val="FFFFFF"/>
                </a:solidFill>
                <a:effectLst/>
                <a:latin typeface="Arial"/>
                <a:ea typeface="Arial"/>
                <a:cs typeface="Arial"/>
              </a:rPr>
              <a:t>Contexto</a:t>
            </a:r>
          </a:p>
        </p:txBody>
      </p:sp>
      <p:sp>
        <p:nvSpPr>
          <p:cNvPr id="4" name="Rectangle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C495761-E9B7-4D2E-989C-0EBCD3553B43}"/>
              </a:ext>
            </a:extLst>
          </p:cNvPr>
          <p:cNvSpPr txBox="1"/>
          <p:nvPr/>
        </p:nvSpPr>
        <p:spPr>
          <a:xfrm>
            <a:off x="1412275" y="11199792"/>
            <a:ext cx="21559448" cy="2560320"/>
          </a:xfrm>
          <a:prstGeom prst="rect">
            <a:avLst/>
          </a:prstGeom>
          <a:noFill/>
        </p:spPr>
        <p:txBody>
          <a:bodyPr wrap="square" lIns="91440" tIns="45720" rIns="91440" bIns="45720" rtlCol="0" anchor="t">
            <a:spAutoFit/>
          </a:bodyPr>
          <a:lstStyle/>
          <a:p>
            <a:pPr algn="ctr"/>
            <a:r>
              <a:rPr lang="es-US" sz="5400" b="0" i="0" strike="noStrike" cap="none" spc="0" baseline="0">
                <a:solidFill>
                  <a:srgbClr val="FFFFFF"/>
                </a:solidFill>
                <a:effectLst/>
                <a:latin typeface="Arial"/>
                <a:ea typeface="Arial"/>
                <a:cs typeface="Arial"/>
              </a:rPr>
              <a:t>29 de junio de 2021: El Ayuntamiento aprobó el Proyecto de Rezonificación del Mercado de Pulgas de Southside, que incluye varias disposiciones destinadas a apoyar a los proveedores.</a:t>
            </a:r>
          </a:p>
        </p:txBody>
      </p:sp>
      <p:pic>
        <p:nvPicPr>
          <p:cNvPr id="5" name="Picture 2" descr="Market Park South Village">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34C7D96-71FB-4595-AB17-B845AACF1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32" t="17908" r="13454" b="17235"/>
          <a:stretch>
            <a:fillRect/>
          </a:stretch>
        </p:blipFill>
        <p:spPr bwMode="auto">
          <a:xfrm>
            <a:off x="11098558" y="3044269"/>
            <a:ext cx="13016500" cy="7629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descr="Map&#10;&#10;Description automatically generated">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47BEC5-B4D6-43B9-AB7D-9865B7886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2" y="3044269"/>
            <a:ext cx="10522735" cy="7627461"/>
          </a:xfrm>
          <a:prstGeom prst="rect">
            <a:avLst/>
          </a:prstGeom>
          <a:ln>
            <a:solidFill>
              <a:schemeClr val="tx1"/>
            </a:solidFill>
          </a:ln>
        </p:spPr>
      </p:pic>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197D235-3294-BA81-C882-6FC6B6CF6FE1}"/>
              </a:ext>
            </a:extLst>
          </p:cNvPr>
          <p:cNvSpPr>
            <a:spLocks noGrp="1"/>
          </p:cNvSpPr>
          <p:nvPr>
            <p:ph type="sldNum" sz="quarter" idx="10"/>
          </p:nvPr>
        </p:nvSpPr>
        <p:spPr/>
        <p:txBody>
          <a:bodyPr/>
          <a:lstStyle/>
          <a:p>
            <a:fld id="{37D409AB-2201-4E18-8A34-C31753AD9B06}" type="slidenum">
              <a:rPr lang="uk-UA" smtClean="0"/>
              <a:t>4</a:t>
            </a:fld>
            <a:endParaRPr lang="en-US"/>
          </a:p>
        </p:txBody>
      </p:sp>
    </p:spTree>
    <p:extLst>
      <p:ext uri="{BB962C8B-B14F-4D97-AF65-F5344CB8AC3E}">
        <p14:creationId xmlns:p14="http://schemas.microsoft.com/office/powerpoint/2010/main" val="35907728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73DD5C-CB39-4832-A921-E2096D3CDA6D}"/>
              </a:ext>
            </a:extLst>
          </p:cNvPr>
          <p:cNvSpPr>
            <a:spLocks noGrp="1"/>
          </p:cNvSpPr>
          <p:nvPr>
            <p:ph type="title"/>
          </p:nvPr>
        </p:nvSpPr>
        <p:spPr>
          <a:xfrm>
            <a:off x="1168400" y="761882"/>
            <a:ext cx="21996400" cy="1921031"/>
          </a:xfrm>
          <a:prstGeom prst="rect">
            <a:avLst/>
          </a:prstGeom>
        </p:spPr>
        <p:txBody>
          <a:bodyPr wrap="square" lIns="91440" tIns="45720" rIns="91440" bIns="45720" rtlCol="0" anchor="t">
            <a:spAutoFit/>
          </a:bodyPr>
          <a:lstStyle/>
          <a:p>
            <a:r>
              <a:rPr lang="es-US" sz="6600" b="1" i="0" strike="noStrike" cap="none" spc="0" baseline="0" dirty="0">
                <a:solidFill>
                  <a:srgbClr val="FFFFFF"/>
                </a:solidFill>
                <a:effectLst/>
                <a:latin typeface="Arial"/>
                <a:ea typeface="Arial"/>
                <a:cs typeface="Arial"/>
              </a:rPr>
              <a:t>Dirección del Ayuntamiento del Municipio: junio de 2021</a:t>
            </a:r>
            <a:endParaRPr lang="en-US" sz="6600" dirty="0"/>
          </a:p>
        </p:txBody>
      </p:sp>
      <p:sp>
        <p:nvSpPr>
          <p:cNvPr id="4" name="Rectangle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C495761-E9B7-4D2E-989C-0EBCD3553B43}"/>
              </a:ext>
            </a:extLst>
          </p:cNvPr>
          <p:cNvSpPr txBox="1"/>
          <p:nvPr/>
        </p:nvSpPr>
        <p:spPr>
          <a:xfrm>
            <a:off x="1082631" y="9027195"/>
            <a:ext cx="8504807" cy="646331"/>
          </a:xfrm>
          <a:prstGeom prst="rect">
            <a:avLst/>
          </a:prstGeom>
          <a:noFill/>
          <a:ln>
            <a:solidFill>
              <a:srgbClr val="FFFF00"/>
            </a:solidFill>
          </a:ln>
        </p:spPr>
        <p:txBody>
          <a:bodyPr wrap="square" lIns="91440" tIns="45720" rIns="91440" bIns="45720" rtlCol="0" anchor="t">
            <a:spAutoFit/>
          </a:bodyPr>
          <a:lstStyle/>
          <a:p>
            <a:r>
              <a:rPr lang="es-US" sz="3600" b="0" i="0" strike="noStrike" cap="none" spc="0" baseline="0">
                <a:solidFill>
                  <a:srgbClr val="FFFFFF"/>
                </a:solidFill>
                <a:effectLst/>
                <a:latin typeface="Arial"/>
                <a:ea typeface="Arial"/>
                <a:cs typeface="Arial"/>
              </a:rPr>
              <a:t>Fondo de transición para proveedores</a:t>
            </a:r>
          </a:p>
        </p:txBody>
      </p:sp>
      <p:sp>
        <p:nvSpPr>
          <p:cNvPr id="3" name="Text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13800EA-3CA5-730E-AB6E-F18E550418EC}"/>
              </a:ext>
            </a:extLst>
          </p:cNvPr>
          <p:cNvSpPr txBox="1"/>
          <p:nvPr/>
        </p:nvSpPr>
        <p:spPr>
          <a:xfrm>
            <a:off x="1089341" y="10417651"/>
            <a:ext cx="8504808" cy="646331"/>
          </a:xfrm>
          <a:prstGeom prst="rect">
            <a:avLst/>
          </a:prstGeom>
          <a:noFill/>
          <a:ln>
            <a:solidFill>
              <a:srgbClr val="FFFF00"/>
            </a:solidFill>
          </a:ln>
        </p:spPr>
        <p:txBody>
          <a:bodyPr wrap="square" lIns="91440" tIns="45720" rIns="91440" bIns="45720" rtlCol="0" anchor="t">
            <a:spAutoFit/>
          </a:bodyPr>
          <a:lstStyle/>
          <a:p>
            <a:r>
              <a:rPr lang="es-US" sz="3600" b="0" i="0" strike="noStrike" cap="none" spc="0" baseline="0">
                <a:solidFill>
                  <a:srgbClr val="FFFFFF"/>
                </a:solidFill>
                <a:effectLst/>
                <a:latin typeface="Arial"/>
                <a:ea typeface="Arial"/>
                <a:cs typeface="Arial"/>
              </a:rPr>
              <a:t>Grupo asesor del Mercado de pulgas</a:t>
            </a:r>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2EABC3-AF85-12C9-C3AF-4D870372E300}"/>
              </a:ext>
            </a:extLst>
          </p:cNvPr>
          <p:cNvSpPr txBox="1"/>
          <p:nvPr/>
        </p:nvSpPr>
        <p:spPr>
          <a:xfrm>
            <a:off x="1082630" y="5077056"/>
            <a:ext cx="8504808" cy="646331"/>
          </a:xfrm>
          <a:prstGeom prst="rect">
            <a:avLst/>
          </a:prstGeom>
          <a:noFill/>
          <a:ln>
            <a:solidFill>
              <a:srgbClr val="FFFF00"/>
            </a:solidFill>
          </a:ln>
        </p:spPr>
        <p:txBody>
          <a:bodyPr wrap="square" lIns="91440" tIns="45720" rIns="91440" bIns="45720" rtlCol="0" anchor="t">
            <a:spAutoFit/>
          </a:bodyPr>
          <a:lstStyle/>
          <a:p>
            <a:r>
              <a:rPr lang="es-US" sz="3600" b="0" i="0" strike="noStrike" cap="none" spc="0" baseline="0">
                <a:solidFill>
                  <a:srgbClr val="FFFFFF"/>
                </a:solidFill>
                <a:effectLst/>
                <a:latin typeface="Arial"/>
                <a:ea typeface="Arial"/>
                <a:cs typeface="Arial"/>
              </a:rPr>
              <a:t>Mercado urbano de 5 acres in situ</a:t>
            </a:r>
          </a:p>
        </p:txBody>
      </p:sp>
      <p:sp>
        <p:nvSpPr>
          <p:cNvPr id="6" name="TextBox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7E958AD-15FA-F588-42FE-CA70C573AB2B}"/>
              </a:ext>
            </a:extLst>
          </p:cNvPr>
          <p:cNvSpPr txBox="1"/>
          <p:nvPr/>
        </p:nvSpPr>
        <p:spPr>
          <a:xfrm>
            <a:off x="1091819" y="7675415"/>
            <a:ext cx="8502330" cy="646331"/>
          </a:xfrm>
          <a:prstGeom prst="rect">
            <a:avLst/>
          </a:prstGeom>
          <a:noFill/>
          <a:ln>
            <a:solidFill>
              <a:srgbClr val="FFFF00"/>
            </a:solidFill>
          </a:ln>
        </p:spPr>
        <p:txBody>
          <a:bodyPr wrap="square" lIns="91440" tIns="45720" rIns="91440" bIns="45720" rtlCol="0" anchor="t">
            <a:spAutoFit/>
          </a:bodyPr>
          <a:lstStyle/>
          <a:p>
            <a:r>
              <a:rPr lang="es-US" sz="3600" b="0" i="0" strike="noStrike" cap="none" spc="0" baseline="0">
                <a:solidFill>
                  <a:srgbClr val="FFFFFF"/>
                </a:solidFill>
                <a:effectLst/>
                <a:latin typeface="Arial"/>
                <a:ea typeface="Arial"/>
                <a:cs typeface="Arial"/>
              </a:rPr>
              <a:t>Estudios económicos/de viabilidad</a:t>
            </a:r>
          </a:p>
        </p:txBody>
      </p:sp>
      <p:sp>
        <p:nvSpPr>
          <p:cNvPr id="9" name="TextBox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1D62016-86C6-C80B-390A-CF934E3EC4D1}"/>
              </a:ext>
            </a:extLst>
          </p:cNvPr>
          <p:cNvSpPr txBox="1"/>
          <p:nvPr/>
        </p:nvSpPr>
        <p:spPr>
          <a:xfrm>
            <a:off x="14819526" y="4374427"/>
            <a:ext cx="8001105" cy="7132320"/>
          </a:xfrm>
          <a:prstGeom prst="rect">
            <a:avLst/>
          </a:prstGeom>
          <a:noFill/>
        </p:spPr>
        <p:txBody>
          <a:bodyPr wrap="square" lIns="91440" tIns="45720" rIns="91440" bIns="45720" rtlCol="0" anchor="t">
            <a:spAutoFit/>
          </a:bodyPr>
          <a:lstStyle/>
          <a:p>
            <a:pPr algn="ctr"/>
            <a:r>
              <a:rPr lang="es-US" sz="6600" b="0" i="0" strike="noStrike" cap="none" spc="0" baseline="0">
                <a:solidFill>
                  <a:srgbClr val="FFFFFF"/>
                </a:solidFill>
                <a:effectLst/>
                <a:latin typeface="Arial"/>
                <a:ea typeface="Arial"/>
                <a:cs typeface="Arial"/>
              </a:rPr>
              <a:t>Apoyar a los </a:t>
            </a:r>
            <a:r>
              <a:rPr lang="es-US" sz="6000" b="0" i="0" strike="noStrike" cap="none" spc="0" baseline="0">
                <a:solidFill>
                  <a:srgbClr val="FFFFFF"/>
                </a:solidFill>
                <a:effectLst/>
                <a:latin typeface="Arial"/>
                <a:ea typeface="Arial"/>
                <a:cs typeface="Arial"/>
              </a:rPr>
              <a:t>proveedores</a:t>
            </a:r>
            <a:r>
              <a:rPr lang="es-US" sz="6600" b="0" i="0" strike="noStrike" cap="none" spc="0" baseline="0">
                <a:solidFill>
                  <a:srgbClr val="FFFFFF"/>
                </a:solidFill>
                <a:effectLst/>
                <a:latin typeface="Arial"/>
                <a:ea typeface="Arial"/>
                <a:cs typeface="Arial"/>
              </a:rPr>
              <a:t> del Mercado de pulgas de Berryessa a través de la reurbanización del sitio</a:t>
            </a:r>
          </a:p>
        </p:txBody>
      </p:sp>
      <p:sp>
        <p:nvSpPr>
          <p:cNvPr id="10" name="TextBox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CE5AA23-E35D-531E-003D-EAC2B26E4C61}"/>
              </a:ext>
            </a:extLst>
          </p:cNvPr>
          <p:cNvSpPr txBox="1"/>
          <p:nvPr/>
        </p:nvSpPr>
        <p:spPr>
          <a:xfrm>
            <a:off x="1089341" y="3686599"/>
            <a:ext cx="8504808" cy="646331"/>
          </a:xfrm>
          <a:prstGeom prst="rect">
            <a:avLst/>
          </a:prstGeom>
          <a:noFill/>
          <a:ln>
            <a:solidFill>
              <a:srgbClr val="FFFF00"/>
            </a:solidFill>
          </a:ln>
        </p:spPr>
        <p:txBody>
          <a:bodyPr wrap="square" lIns="91440" tIns="45720" rIns="91440" bIns="45720" rtlCol="0" anchor="t">
            <a:spAutoFit/>
          </a:bodyPr>
          <a:lstStyle/>
          <a:p>
            <a:r>
              <a:rPr lang="es-US" sz="3600" b="0" i="0" strike="noStrike" cap="none" spc="0" baseline="0">
                <a:solidFill>
                  <a:srgbClr val="FFFFFF"/>
                </a:solidFill>
                <a:effectLst/>
                <a:latin typeface="Arial"/>
                <a:ea typeface="Arial"/>
                <a:cs typeface="Arial"/>
              </a:rPr>
              <a:t>Enlace y recursos para proveedores</a:t>
            </a:r>
          </a:p>
        </p:txBody>
      </p:sp>
      <p:pic>
        <p:nvPicPr>
          <p:cNvPr id="11" name="Graphic 11" descr="Merger with solid fill">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F4520A0-7211-FD29-1126-34F1FC8CD986}"/>
              </a:ext>
            </a:extLst>
          </p:cNvPr>
          <p:cNvPicPr>
            <a:picLocks noChangeAspect="1"/>
          </p:cNvPicPr>
          <p:nvPr/>
        </p:nvPicPr>
        <p:blipFill>
          <a:blip r:embed="rId3">
            <a:extLs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a:off x="9587438" y="2493893"/>
            <a:ext cx="5630173" cy="8965720"/>
          </a:xfrm>
          <a:prstGeom prst="rect">
            <a:avLst/>
          </a:prstGeom>
        </p:spPr>
      </p:pic>
      <p:sp>
        <p:nvSpPr>
          <p:cNvPr id="12" name="TextBox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DDA8427-139C-41CA-9B9C-D0E11AF7AC75}"/>
              </a:ext>
            </a:extLst>
          </p:cNvPr>
          <p:cNvSpPr txBox="1"/>
          <p:nvPr/>
        </p:nvSpPr>
        <p:spPr>
          <a:xfrm>
            <a:off x="1082630" y="6343418"/>
            <a:ext cx="8504808" cy="646331"/>
          </a:xfrm>
          <a:prstGeom prst="rect">
            <a:avLst/>
          </a:prstGeom>
          <a:noFill/>
          <a:ln>
            <a:solidFill>
              <a:srgbClr val="FFFF00"/>
            </a:solidFill>
          </a:ln>
        </p:spPr>
        <p:txBody>
          <a:bodyPr wrap="square" lIns="91440" tIns="45720" rIns="91440" bIns="45720" rtlCol="0" anchor="t">
            <a:spAutoFit/>
          </a:bodyPr>
          <a:lstStyle/>
          <a:p>
            <a:r>
              <a:rPr lang="es-US" sz="3600" b="0" i="0" strike="noStrike" cap="none" spc="0" baseline="0">
                <a:solidFill>
                  <a:srgbClr val="FFFFFF"/>
                </a:solidFill>
                <a:effectLst/>
                <a:latin typeface="Arial"/>
                <a:ea typeface="Arial"/>
                <a:cs typeface="Arial"/>
              </a:rPr>
              <a:t>Requisito de aviso de cierre</a:t>
            </a:r>
          </a:p>
        </p:txBody>
      </p:sp>
      <p:sp>
        <p:nvSpPr>
          <p:cNvPr id="8" name="Slide Number Placeholder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547D3D-595B-E19C-3555-4204CB2BEDC2}"/>
              </a:ext>
            </a:extLst>
          </p:cNvPr>
          <p:cNvSpPr>
            <a:spLocks noGrp="1"/>
          </p:cNvSpPr>
          <p:nvPr>
            <p:ph type="sldNum" sz="quarter" idx="10"/>
          </p:nvPr>
        </p:nvSpPr>
        <p:spPr/>
        <p:txBody>
          <a:bodyPr/>
          <a:lstStyle/>
          <a:p>
            <a:fld id="{37D409AB-2201-4E18-8A34-C31753AD9B06}" type="slidenum">
              <a:rPr lang="uk-UA" smtClean="0"/>
              <a:t>5</a:t>
            </a:fld>
            <a:endParaRPr lang="en-US"/>
          </a:p>
        </p:txBody>
      </p:sp>
    </p:spTree>
    <p:extLst>
      <p:ext uri="{BB962C8B-B14F-4D97-AF65-F5344CB8AC3E}">
        <p14:creationId xmlns:p14="http://schemas.microsoft.com/office/powerpoint/2010/main" val="19251361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B2A6773-C685-45A2-B385-E127674EFB36}"/>
              </a:ext>
            </a:extLst>
          </p:cNvPr>
          <p:cNvSpPr>
            <a:spLocks noGrp="1"/>
          </p:cNvSpPr>
          <p:nvPr>
            <p:ph type="title"/>
          </p:nvPr>
        </p:nvSpPr>
        <p:spPr>
          <a:xfrm>
            <a:off x="1168400" y="761882"/>
            <a:ext cx="21996400" cy="1015775"/>
          </a:xfrm>
        </p:spPr>
        <p:txBody>
          <a:bodyPr/>
          <a:lstStyle/>
          <a:p>
            <a:r>
              <a:rPr lang="es-US" sz="6600" b="1" i="0" strike="noStrike" cap="none" spc="0" baseline="0" dirty="0">
                <a:solidFill>
                  <a:srgbClr val="FFFFFF"/>
                </a:solidFill>
                <a:effectLst/>
                <a:latin typeface="Arial"/>
                <a:ea typeface="Arial"/>
                <a:cs typeface="Arial"/>
              </a:rPr>
              <a:t>Objetivos</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4B3977D-8B19-4DAF-A8F4-87A7C19C47EB}"/>
              </a:ext>
            </a:extLst>
          </p:cNvPr>
          <p:cNvSpPr>
            <a:spLocks noGrp="1"/>
          </p:cNvSpPr>
          <p:nvPr>
            <p:ph type="sldNum" sz="quarter" idx="10"/>
          </p:nvPr>
        </p:nvSpPr>
        <p:spPr/>
        <p:txBody>
          <a:bodyPr/>
          <a:lstStyle/>
          <a:p>
            <a:fld id="{37D409AB-2201-4E18-8A34-C31753AD9B06}" type="slidenum">
              <a:rPr lang="uk-UA" smtClean="0"/>
              <a:t>6</a:t>
            </a:fld>
            <a:endParaRPr lang="uk-UA"/>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CF06F0A-CFCF-499A-8F94-BCEDBC030ED0}"/>
              </a:ext>
            </a:extLst>
          </p:cNvPr>
          <p:cNvSpPr txBox="1"/>
          <p:nvPr/>
        </p:nvSpPr>
        <p:spPr>
          <a:xfrm>
            <a:off x="1168400" y="3118515"/>
            <a:ext cx="19005550" cy="8321039"/>
          </a:xfrm>
          <a:prstGeom prst="rect">
            <a:avLst/>
          </a:prstGeom>
          <a:noFill/>
        </p:spPr>
        <p:txBody>
          <a:bodyPr wrap="square" lIns="91440" tIns="45720" rIns="91440" bIns="45720" anchor="t">
            <a:spAutoFit/>
          </a:bodyPr>
          <a:lstStyle/>
          <a:p>
            <a:pPr marL="857250" indent="-857250">
              <a:buFont typeface="Arial" panose="020B0604020202020204" pitchFamily="34" charset="0"/>
              <a:buChar char="•"/>
            </a:pPr>
            <a:r>
              <a:rPr lang="es-US" sz="6000" b="0" i="0" strike="noStrike" cap="none" spc="0" baseline="0">
                <a:solidFill>
                  <a:srgbClr val="FFFFFF"/>
                </a:solidFill>
                <a:effectLst/>
                <a:latin typeface="Arial"/>
                <a:ea typeface="Arial"/>
                <a:cs typeface="Arial"/>
              </a:rPr>
              <a:t>Trabajar para asegurar que los proveedores salgan de este proceso más fuertes de lo que son hoy</a:t>
            </a:r>
          </a:p>
          <a:p>
            <a:pPr marL="857250" indent="-857250">
              <a:buFont typeface="Arial" panose="020B0604020202020204" pitchFamily="34" charset="0"/>
              <a:buChar char="•"/>
            </a:pPr>
            <a:endParaRPr lang="en-US" sz="6000">
              <a:solidFill>
                <a:schemeClr val="bg2"/>
              </a:solidFill>
            </a:endParaRPr>
          </a:p>
          <a:p>
            <a:pPr marL="857250" indent="-857250">
              <a:buFont typeface="Arial" panose="020B0604020202020204" pitchFamily="34" charset="0"/>
              <a:buChar char="•"/>
            </a:pPr>
            <a:r>
              <a:rPr lang="es-US" sz="6000" b="0" i="0" strike="noStrike" cap="none" spc="0" baseline="0">
                <a:solidFill>
                  <a:srgbClr val="FFFFFF"/>
                </a:solidFill>
                <a:effectLst/>
                <a:latin typeface="Arial"/>
                <a:ea typeface="Arial"/>
                <a:cs typeface="Arial"/>
              </a:rPr>
              <a:t>Atender las necesidades inmediatas de los proveedores </a:t>
            </a:r>
            <a:endParaRPr lang="en-US" sz="6000">
              <a:solidFill>
                <a:schemeClr val="bg2"/>
              </a:solidFill>
              <a:cs typeface="Arial"/>
            </a:endParaRPr>
          </a:p>
          <a:p>
            <a:pPr marL="857250" indent="-857250">
              <a:buFont typeface="Arial" panose="020B0604020202020204" pitchFamily="34" charset="0"/>
              <a:buChar char="•"/>
            </a:pPr>
            <a:endParaRPr lang="en-US" sz="6000">
              <a:solidFill>
                <a:schemeClr val="bg2"/>
              </a:solidFill>
            </a:endParaRPr>
          </a:p>
          <a:p>
            <a:pPr marL="857250" indent="-857250">
              <a:buFont typeface="Arial" panose="020B0604020202020204" pitchFamily="34" charset="0"/>
              <a:buChar char="•"/>
            </a:pPr>
            <a:r>
              <a:rPr lang="es-US" sz="6000" b="0" i="0" strike="noStrike" cap="none" spc="0" baseline="0">
                <a:solidFill>
                  <a:srgbClr val="FFFFFF"/>
                </a:solidFill>
                <a:effectLst/>
                <a:latin typeface="Arial"/>
                <a:ea typeface="Arial"/>
                <a:cs typeface="Arial"/>
              </a:rPr>
              <a:t>Colaborar con los proveedores y otras partes interesadas para desarrollar soluciones a largo plazo y desarrollar la capacidad de los proveedores</a:t>
            </a:r>
          </a:p>
        </p:txBody>
      </p:sp>
    </p:spTree>
    <p:extLst>
      <p:ext uri="{BB962C8B-B14F-4D97-AF65-F5344CB8AC3E}">
        <p14:creationId xmlns:p14="http://schemas.microsoft.com/office/powerpoint/2010/main" val="9728416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3FE688A-7992-43F4-AF43-DB79BE715BB7}"/>
              </a:ext>
            </a:extLst>
          </p:cNvPr>
          <p:cNvSpPr>
            <a:spLocks noGrp="1"/>
          </p:cNvSpPr>
          <p:nvPr>
            <p:ph type="sldNum" sz="quarter" idx="10"/>
          </p:nvPr>
        </p:nvSpPr>
        <p:spPr/>
        <p:txBody>
          <a:bodyPr/>
          <a:lstStyle/>
          <a:p>
            <a:fld id="{37D409AB-2201-4E18-8A34-C31753AD9B06}" type="slidenum">
              <a:rPr lang="uk-UA" smtClean="0"/>
              <a:t>7</a:t>
            </a:fld>
            <a:endParaRPr lang="uk-UA"/>
          </a:p>
        </p:txBody>
      </p:sp>
      <p:sp>
        <p:nvSpPr>
          <p:cNvPr id="10"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4C26B84-280B-4C28-9307-AA90D45509AA}"/>
              </a:ext>
            </a:extLst>
          </p:cNvPr>
          <p:cNvSpPr>
            <a:spLocks noGrp="1"/>
          </p:cNvSpPr>
          <p:nvPr>
            <p:ph type="title"/>
          </p:nvPr>
        </p:nvSpPr>
        <p:spPr>
          <a:xfrm>
            <a:off x="1168400" y="761882"/>
            <a:ext cx="21996400" cy="2087358"/>
          </a:xfrm>
        </p:spPr>
        <p:txBody>
          <a:bodyPr wrap="square" lIns="91440" tIns="45720" rIns="91440" bIns="45720" rtlCol="0" anchor="t">
            <a:spAutoFit/>
          </a:bodyPr>
          <a:lstStyle/>
          <a:p>
            <a:r>
              <a:rPr lang="es-US" sz="7200" b="1" i="0" strike="noStrike" cap="none" spc="0" baseline="0">
                <a:solidFill>
                  <a:srgbClr val="FFFFFF"/>
                </a:solidFill>
                <a:effectLst/>
                <a:latin typeface="Arial"/>
                <a:ea typeface="Arial"/>
                <a:cs typeface="Arial"/>
              </a:rPr>
              <a:t>Acercamiento, compromiso y apoyo a los proveedores</a:t>
            </a:r>
          </a:p>
        </p:txBody>
      </p:sp>
      <p:pic>
        <p:nvPicPr>
          <p:cNvPr id="11" name="Picture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454801B-19A2-4FB1-BFE2-7829B390370A}"/>
              </a:ext>
            </a:extLst>
          </p:cNvPr>
          <p:cNvPicPr>
            <a:picLocks noChangeAspect="1"/>
          </p:cNvPicPr>
          <p:nvPr/>
        </p:nvPicPr>
        <p:blipFill>
          <a:blip r:embed="rId3"/>
          <a:stretch>
            <a:fillRect/>
          </a:stretch>
        </p:blipFill>
        <p:spPr>
          <a:xfrm>
            <a:off x="8397667" y="2204882"/>
            <a:ext cx="5323984" cy="4030138"/>
          </a:xfrm>
          <a:prstGeom prst="rect">
            <a:avLst/>
          </a:prstGeom>
        </p:spPr>
      </p:pic>
      <p:pic>
        <p:nvPicPr>
          <p:cNvPr id="12" name="Picture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72D6F5-E7A7-461B-B87B-688C72FF52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25446" y="8229634"/>
            <a:ext cx="7655433" cy="4915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90B578A-9A59-4FAB-AA2E-7734BC82C7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088" y="4915952"/>
            <a:ext cx="6394737" cy="5771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AA299C4-ED6E-4922-B5E6-4C7B422712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920800" y="2076923"/>
            <a:ext cx="6021358" cy="47810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3360139-AAD6-4A44-AA78-D6B34F38C6C9}"/>
              </a:ext>
            </a:extLst>
          </p:cNvPr>
          <p:cNvSpPr txBox="1"/>
          <p:nvPr/>
        </p:nvSpPr>
        <p:spPr>
          <a:xfrm>
            <a:off x="7627173" y="7032118"/>
            <a:ext cx="12188952" cy="762000"/>
          </a:xfrm>
          <a:prstGeom prst="rect">
            <a:avLst/>
          </a:prstGeom>
          <a:noFill/>
        </p:spPr>
        <p:txBody>
          <a:bodyPr wrap="square">
            <a:spAutoFit/>
          </a:bodyPr>
          <a:lstStyle/>
          <a:p>
            <a:pPr>
              <a:lnSpc>
                <a:spcPct val="100000"/>
              </a:lnSpc>
            </a:pPr>
            <a:r>
              <a:rPr lang="es-US" sz="4400" b="0" i="0" u="sng" strike="noStrike" cap="none" spc="0" baseline="0">
                <a:solidFill>
                  <a:srgbClr val="FFFFFF"/>
                </a:solidFill>
                <a:effectLst/>
                <a:uFill>
                  <a:solidFill>
                    <a:srgbClr val="FFFFFF"/>
                  </a:solidFill>
                </a:uFill>
                <a:latin typeface="Arial"/>
                <a:ea typeface="Arial"/>
                <a:cs typeface="Arial"/>
              </a:rPr>
              <a:t>www.sanjoseca.gov/fleamarketvendors</a:t>
            </a:r>
          </a:p>
        </p:txBody>
      </p:sp>
    </p:spTree>
    <p:extLst>
      <p:ext uri="{BB962C8B-B14F-4D97-AF65-F5344CB8AC3E}">
        <p14:creationId xmlns:p14="http://schemas.microsoft.com/office/powerpoint/2010/main" val="34423175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2A1CC7-734C-4604-90F7-4401116751B8}"/>
              </a:ext>
            </a:extLst>
          </p:cNvPr>
          <p:cNvSpPr>
            <a:spLocks noGrp="1"/>
          </p:cNvSpPr>
          <p:nvPr>
            <p:ph type="title"/>
          </p:nvPr>
        </p:nvSpPr>
        <p:spPr>
          <a:xfrm>
            <a:off x="1276350" y="761882"/>
            <a:ext cx="21888450" cy="1015775"/>
          </a:xfrm>
        </p:spPr>
        <p:txBody>
          <a:bodyPr wrap="square" lIns="91440" tIns="45720" rIns="91440" bIns="45720" rtlCol="0" anchor="t">
            <a:spAutoFit/>
          </a:bodyPr>
          <a:lstStyle/>
          <a:p>
            <a:r>
              <a:rPr lang="es-US" sz="6600" b="1" i="0" strike="noStrike" cap="none" spc="0" baseline="0" dirty="0">
                <a:solidFill>
                  <a:srgbClr val="FFFFFF"/>
                </a:solidFill>
                <a:effectLst/>
                <a:latin typeface="Arial"/>
                <a:ea typeface="Arial"/>
                <a:cs typeface="Arial"/>
              </a:rPr>
              <a:t>Hitos clave</a:t>
            </a: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840091-B9EE-4EAA-9A78-1F069A14309D}"/>
              </a:ext>
            </a:extLst>
          </p:cNvPr>
          <p:cNvSpPr>
            <a:spLocks noGrp="1"/>
          </p:cNvSpPr>
          <p:nvPr>
            <p:ph type="sldNum" sz="quarter" idx="10"/>
          </p:nvPr>
        </p:nvSpPr>
        <p:spPr/>
        <p:txBody>
          <a:bodyPr/>
          <a:lstStyle/>
          <a:p>
            <a:fld id="{37D409AB-2201-4E18-8A34-C31753AD9B06}" type="slidenum">
              <a:rPr lang="uk-UA" smtClean="0"/>
              <a:t>8</a:t>
            </a:fld>
            <a:endParaRPr lang="uk-UA"/>
          </a:p>
        </p:txBody>
      </p:sp>
      <p:graphicFrame>
        <p:nvGraphicFramePr>
          <p:cNvPr id="15"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5A80321-AA04-4DB6-8CBE-9E2E56D16AB5}"/>
              </a:ext>
            </a:extLst>
          </p:cNvPr>
          <p:cNvGraphicFramePr/>
          <p:nvPr>
            <p:extLst>
              <p:ext uri="{D42A27DB-BD31-4B8C-83A1-F6EECF244321}">
                <p14:modId xmlns:p14="http://schemas.microsoft.com/office/powerpoint/2010/main" val="510033895"/>
              </p:ext>
            </p:extLst>
          </p:nvPr>
        </p:nvGraphicFramePr>
        <p:xfrm>
          <a:off x="1057311" y="2262674"/>
          <a:ext cx="22269377" cy="10228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8802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F6CC3C8-FB5C-4F41-A806-581091C664E8}"/>
              </a:ext>
            </a:extLst>
          </p:cNvPr>
          <p:cNvSpPr>
            <a:spLocks noGrp="1"/>
          </p:cNvSpPr>
          <p:nvPr>
            <p:ph type="title"/>
          </p:nvPr>
        </p:nvSpPr>
        <p:spPr/>
        <p:txBody>
          <a:bodyPr wrap="square" lIns="91440" tIns="45720" rIns="91440" bIns="45720" rtlCol="0" anchor="t">
            <a:spAutoFit/>
          </a:bodyPr>
          <a:lstStyle/>
          <a:p>
            <a:r>
              <a:rPr lang="es-US" sz="6600" b="1" i="0" strike="noStrike" cap="none" spc="0" baseline="0" dirty="0">
                <a:solidFill>
                  <a:srgbClr val="FFFFFF"/>
                </a:solidFill>
                <a:effectLst/>
                <a:latin typeface="Arial"/>
                <a:ea typeface="Arial"/>
                <a:cs typeface="Arial"/>
              </a:rPr>
              <a:t>Grupo asesor</a:t>
            </a:r>
          </a:p>
        </p:txBody>
      </p:sp>
      <p:sp>
        <p:nvSpPr>
          <p:cNvPr id="5" name="TextBox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07126E-9539-4CC7-928C-084B963D5CE9}"/>
              </a:ext>
            </a:extLst>
          </p:cNvPr>
          <p:cNvSpPr txBox="1"/>
          <p:nvPr/>
        </p:nvSpPr>
        <p:spPr>
          <a:xfrm>
            <a:off x="1193798" y="3072348"/>
            <a:ext cx="22196554" cy="9311639"/>
          </a:xfrm>
          <a:prstGeom prst="rect">
            <a:avLst/>
          </a:prstGeom>
          <a:noFill/>
        </p:spPr>
        <p:txBody>
          <a:bodyPr wrap="square" lIns="91440" tIns="45720" rIns="91440" bIns="45720" anchor="t">
            <a:spAutoFit/>
          </a:bodyPr>
          <a:lstStyle/>
          <a:p>
            <a:pPr marR="0" lvl="0" algn="l" defTabSz="1371600" rtl="0" eaLnBrk="1" fontAlgn="auto" latinLnBrk="0" hangingPunct="1">
              <a:lnSpc>
                <a:spcPct val="100000"/>
              </a:lnSpc>
              <a:spcBef>
                <a:spcPct val="0"/>
              </a:spcBef>
              <a:spcAft>
                <a:spcPts val="3000"/>
              </a:spcAft>
              <a:buClrTx/>
              <a:buSzTx/>
              <a:defRPr/>
            </a:pPr>
            <a:r>
              <a:rPr lang="es-US" sz="6000" b="0" i="0" strike="noStrike" cap="none" spc="0" baseline="0">
                <a:solidFill>
                  <a:srgbClr val="FFFFFF"/>
                </a:solidFill>
                <a:effectLst/>
                <a:latin typeface="Arial"/>
                <a:ea typeface="Arial"/>
                <a:cs typeface="Arial"/>
              </a:rPr>
              <a:t>Consultor seleccionado: Baird + Driskell Community Planning</a:t>
            </a:r>
          </a:p>
          <a:p>
            <a:pPr marR="0" lvl="0" algn="l" defTabSz="1371600" rtl="0" eaLnBrk="1" fontAlgn="auto" latinLnBrk="0" hangingPunct="1">
              <a:lnSpc>
                <a:spcPct val="100000"/>
              </a:lnSpc>
              <a:spcBef>
                <a:spcPct val="0"/>
              </a:spcBef>
              <a:spcAft>
                <a:spcPts val="3000"/>
              </a:spcAft>
              <a:buClrTx/>
              <a:buSzTx/>
              <a:defRPr/>
            </a:pPr>
            <a:r>
              <a:rPr lang="es-US" sz="6000" b="0" i="0" strike="noStrike" cap="none" spc="0" baseline="0">
                <a:solidFill>
                  <a:srgbClr val="FFFFFF"/>
                </a:solidFill>
                <a:effectLst/>
                <a:latin typeface="Arial"/>
                <a:ea typeface="Arial"/>
                <a:cs typeface="Arial"/>
              </a:rPr>
              <a:t>Alcance:</a:t>
            </a:r>
            <a:endParaRPr lang="en-US" sz="6000" b="0" i="0" u="none" strike="noStrike" kern="1200" cap="none" spc="0" normalizeH="0" baseline="0" noProof="0">
              <a:ln>
                <a:noFill/>
              </a:ln>
              <a:solidFill>
                <a:srgbClr val="FFFFFF"/>
              </a:solidFill>
              <a:effectLst/>
              <a:uLnTx/>
              <a:uFillTx/>
              <a:latin typeface="Arial"/>
              <a:cs typeface="Arial"/>
            </a:endParaRPr>
          </a:p>
          <a:p>
            <a:pPr marL="685800" marR="0" lvl="0" indent="-685800" algn="l" defTabSz="1371600" rtl="0" eaLnBrk="1" fontAlgn="auto" latinLnBrk="0" hangingPunct="1">
              <a:lnSpc>
                <a:spcPct val="100000"/>
              </a:lnSpc>
              <a:spcBef>
                <a:spcPct val="0"/>
              </a:spcBef>
              <a:spcAft>
                <a:spcPts val="3000"/>
              </a:spcAft>
              <a:buClrTx/>
              <a:buSzTx/>
              <a:buFont typeface="Arial" panose="020B0604020202020204" pitchFamily="34" charset="0"/>
              <a:buChar char="•"/>
              <a:defRPr/>
            </a:pPr>
            <a:r>
              <a:rPr lang="es-US" sz="6000" b="0" i="0" strike="noStrike" cap="none" spc="0" baseline="0">
                <a:solidFill>
                  <a:srgbClr val="FFFFFF"/>
                </a:solidFill>
                <a:effectLst/>
                <a:latin typeface="Arial"/>
                <a:ea typeface="Arial"/>
                <a:cs typeface="Arial"/>
              </a:rPr>
              <a:t>Trabajar con las partes interesadas para redactar el estatuto del Grupo asesor</a:t>
            </a:r>
            <a:endParaRPr lang="en-US" sz="6000">
              <a:solidFill>
                <a:srgbClr val="FFFFFF"/>
              </a:solidFill>
              <a:latin typeface="Arial"/>
              <a:cs typeface="Arial"/>
            </a:endParaRPr>
          </a:p>
          <a:p>
            <a:pPr marL="685800" marR="0" lvl="0" indent="-685800" algn="l" defTabSz="1371600" rtl="0" eaLnBrk="1" fontAlgn="auto" latinLnBrk="0" hangingPunct="1">
              <a:lnSpc>
                <a:spcPct val="100000"/>
              </a:lnSpc>
              <a:spcBef>
                <a:spcPct val="0"/>
              </a:spcBef>
              <a:spcAft>
                <a:spcPts val="3000"/>
              </a:spcAft>
              <a:buClrTx/>
              <a:buSzTx/>
              <a:buFont typeface="Arial" panose="020B0604020202020204" pitchFamily="34" charset="0"/>
              <a:buChar char="•"/>
              <a:defRPr/>
            </a:pPr>
            <a:r>
              <a:rPr lang="es-US" sz="6000" b="0" i="0" strike="noStrike" cap="none" spc="0" baseline="0">
                <a:solidFill>
                  <a:srgbClr val="FFFFFF"/>
                </a:solidFill>
                <a:effectLst/>
                <a:latin typeface="Arial"/>
                <a:ea typeface="Arial"/>
                <a:cs typeface="Arial"/>
              </a:rPr>
              <a:t>Ayudar con el proceso de selección de miembros</a:t>
            </a:r>
          </a:p>
          <a:p>
            <a:pPr marL="685800" marR="0" lvl="0" indent="-685800" algn="l" defTabSz="1371600" rtl="0" eaLnBrk="1" fontAlgn="auto" latinLnBrk="0" hangingPunct="1">
              <a:lnSpc>
                <a:spcPct val="100000"/>
              </a:lnSpc>
              <a:spcBef>
                <a:spcPct val="0"/>
              </a:spcBef>
              <a:spcAft>
                <a:spcPts val="3000"/>
              </a:spcAft>
              <a:buClrTx/>
              <a:buSzTx/>
              <a:buFont typeface="Arial" panose="020B0604020202020204" pitchFamily="34" charset="0"/>
              <a:buChar char="•"/>
              <a:defRPr/>
            </a:pPr>
            <a:r>
              <a:rPr lang="es-US" sz="6000" b="0" i="0" strike="noStrike" cap="none" spc="0" baseline="0">
                <a:solidFill>
                  <a:srgbClr val="FFFFFF"/>
                </a:solidFill>
                <a:effectLst/>
                <a:latin typeface="Arial"/>
                <a:ea typeface="Arial"/>
                <a:cs typeface="Arial"/>
              </a:rPr>
              <a:t>Llevar a cabo la difusión pública relacionada con los trabajos</a:t>
            </a:r>
            <a:endParaRPr lang="en-US" sz="6000" b="0" i="0" u="none" strike="noStrike" kern="1200" cap="none" spc="0" normalizeH="0" baseline="0" noProof="0">
              <a:ln>
                <a:noFill/>
              </a:ln>
              <a:solidFill>
                <a:srgbClr val="FFFFFF"/>
              </a:solidFill>
              <a:effectLst/>
              <a:uLnTx/>
              <a:uFillTx/>
              <a:latin typeface="Arial"/>
              <a:cs typeface="Arial"/>
            </a:endParaRPr>
          </a:p>
          <a:p>
            <a:pPr marL="685800" indent="-685800">
              <a:spcAft>
                <a:spcPts val="3000"/>
              </a:spcAft>
              <a:buFont typeface="Arial" panose="020B0604020202020204" pitchFamily="34" charset="0"/>
              <a:buChar char="•"/>
              <a:defRPr/>
            </a:pPr>
            <a:r>
              <a:rPr lang="es-US" sz="6000" b="0" i="0" strike="noStrike" cap="none" spc="0" baseline="0">
                <a:solidFill>
                  <a:srgbClr val="FFFFFF"/>
                </a:solidFill>
                <a:effectLst/>
                <a:latin typeface="Arial"/>
                <a:ea typeface="Arial"/>
                <a:cs typeface="Arial"/>
              </a:rPr>
              <a:t>Puede ayudar con la administración y facilitación de las labores del Grupo asesor</a:t>
            </a:r>
            <a:endParaRPr lang="en-US" sz="6000" b="0" i="0" u="none" strike="noStrike" kern="1200" cap="none" spc="0" normalizeH="0" baseline="0" noProof="0">
              <a:ln>
                <a:noFill/>
              </a:ln>
              <a:solidFill>
                <a:srgbClr val="FFFFFF"/>
              </a:solidFill>
              <a:effectLst/>
              <a:uLnTx/>
              <a:uFillTx/>
              <a:latin typeface="Arial"/>
              <a:cs typeface="Arial"/>
            </a:endParaRPr>
          </a:p>
        </p:txBody>
      </p:sp>
      <p:sp>
        <p:nvSpPr>
          <p:cNvPr id="3" name="Slide Number Placeholder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A32C888-EE82-8F83-D21D-5ED621AB68D1}"/>
              </a:ext>
            </a:extLst>
          </p:cNvPr>
          <p:cNvSpPr>
            <a:spLocks noGrp="1"/>
          </p:cNvSpPr>
          <p:nvPr>
            <p:ph type="sldNum" sz="quarter" idx="10"/>
          </p:nvPr>
        </p:nvSpPr>
        <p:spPr/>
        <p:txBody>
          <a:bodyPr/>
          <a:lstStyle/>
          <a:p>
            <a:fld id="{37D409AB-2201-4E18-8A34-C31753AD9B06}" type="slidenum">
              <a:rPr lang="uk-UA" smtClean="0"/>
              <a:t>9</a:t>
            </a:fld>
            <a:endParaRPr lang="en-US"/>
          </a:p>
        </p:txBody>
      </p:sp>
    </p:spTree>
    <p:extLst>
      <p:ext uri="{BB962C8B-B14F-4D97-AF65-F5344CB8AC3E}">
        <p14:creationId xmlns:p14="http://schemas.microsoft.com/office/powerpoint/2010/main" val="38456875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ED">
  <a:themeElements>
    <a:clrScheme name="Custom 1">
      <a:dk1>
        <a:srgbClr val="0A091B"/>
      </a:dk1>
      <a:lt1>
        <a:srgbClr val="F2F2F5"/>
      </a:lt1>
      <a:dk2>
        <a:srgbClr val="858591"/>
      </a:dk2>
      <a:lt2>
        <a:srgbClr val="FFFFFF"/>
      </a:lt2>
      <a:accent1>
        <a:srgbClr val="003C49"/>
      </a:accent1>
      <a:accent2>
        <a:srgbClr val="CDAF29"/>
      </a:accent2>
      <a:accent3>
        <a:srgbClr val="3ABFAD"/>
      </a:accent3>
      <a:accent4>
        <a:srgbClr val="0A7464"/>
      </a:accent4>
      <a:accent5>
        <a:srgbClr val="66CEE2"/>
      </a:accent5>
      <a:accent6>
        <a:srgbClr val="006480"/>
      </a:accent6>
      <a:hlink>
        <a:srgbClr val="007752"/>
      </a:hlink>
      <a:folHlink>
        <a:srgbClr val="00563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D" id="{38CCE499-E8BF-B741-844E-1BC583343593}" vid="{634BE537-35BA-2C43-A353-3341091337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BECDFDF12A73409204DE43A8879D08" ma:contentTypeVersion="12" ma:contentTypeDescription="Create a new document." ma:contentTypeScope="" ma:versionID="7f52f423865d92cca2c1c41bd54bff59">
  <xsd:schema xmlns:xsd="http://www.w3.org/2001/XMLSchema" xmlns:xs="http://www.w3.org/2001/XMLSchema" xmlns:p="http://schemas.microsoft.com/office/2006/metadata/properties" xmlns:ns3="343b5b88-0cd8-4c38-a051-d43eec0bc170" xmlns:ns4="b95f01c1-fa72-48b9-9583-a1aa9b976d93" targetNamespace="http://schemas.microsoft.com/office/2006/metadata/properties" ma:root="true" ma:fieldsID="c7b3d81b6b08e13bd301de0d43a88f51" ns3:_="" ns4:_="">
    <xsd:import namespace="343b5b88-0cd8-4c38-a051-d43eec0bc170"/>
    <xsd:import namespace="b95f01c1-fa72-48b9-9583-a1aa9b976d9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b5b88-0cd8-4c38-a051-d43eec0bc1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f01c1-fa72-48b9-9583-a1aa9b976d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43b5b88-0cd8-4c38-a051-d43eec0bc170">
      <UserInfo>
        <DisplayName>Chaparro, Isela</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44964-A0DE-442F-BDA6-12421C817F8A}">
  <ds:schemaRefs>
    <ds:schemaRef ds:uri="343b5b88-0cd8-4c38-a051-d43eec0bc170"/>
    <ds:schemaRef ds:uri="b95f01c1-fa72-48b9-9583-a1aa9b976d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B6B0BC-0B99-4FB2-8CB6-94CDE4A81E5D}">
  <ds:schemaRefs>
    <ds:schemaRef ds:uri="343b5b88-0cd8-4c38-a051-d43eec0bc170"/>
    <ds:schemaRef ds:uri="b95f01c1-fa72-48b9-9583-a1aa9b976d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807FD2-FE69-4191-9037-0CBD7B3E1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1339</Words>
  <Application>Microsoft Office PowerPoint</Application>
  <PresentationFormat>Custom</PresentationFormat>
  <Paragraphs>291</Paragraphs>
  <Slides>28</Slides>
  <Notes>28</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Open Sans</vt:lpstr>
      <vt:lpstr>Arial</vt:lpstr>
      <vt:lpstr>Calibri</vt:lpstr>
      <vt:lpstr>Times New Roman</vt:lpstr>
      <vt:lpstr>OED</vt:lpstr>
      <vt:lpstr>Reunión de proveedores del Mercado de Pulgas de Berryessa 19 de octubre de 2022  Municipio de San José, Oficina de Desarrollo Económico y Asuntos Culturales Baird &amp; Driskell y Estolano Advisors </vt:lpstr>
      <vt:lpstr>Objetivo de la reunión</vt:lpstr>
      <vt:lpstr>Orden del día</vt:lpstr>
      <vt:lpstr>Contexto</vt:lpstr>
      <vt:lpstr>Dirección del Ayuntamiento del Municipio: junio de 2021</vt:lpstr>
      <vt:lpstr>Objetivos</vt:lpstr>
      <vt:lpstr>Acercamiento, compromiso y apoyo a los proveedores</vt:lpstr>
      <vt:lpstr>Hitos clave</vt:lpstr>
      <vt:lpstr>Grupo asesor</vt:lpstr>
      <vt:lpstr>¿Qué es un grupo asesor?</vt:lpstr>
      <vt:lpstr>¿Qué es el Grupo Asesor del Mercado de Pulgas?</vt:lpstr>
      <vt:lpstr>¿Cómo formaremos el Grupo asesor?</vt:lpstr>
      <vt:lpstr>¿Qué información ya tenemos?</vt:lpstr>
      <vt:lpstr>¿Cómo puede usted participar en la conformación del Grupo asesor?</vt:lpstr>
      <vt:lpstr>Hitos del grupo asesor: ¿Qué puede esperar?</vt:lpstr>
      <vt:lpstr>¿Cómo vamos a comenzar?</vt:lpstr>
      <vt:lpstr>Estudios económicos: ¡El conocimiento es poder!</vt:lpstr>
      <vt:lpstr>Propósito de los estudios</vt:lpstr>
      <vt:lpstr>Proceso para los estudios</vt:lpstr>
      <vt:lpstr>Hitos de los estudios económicos</vt:lpstr>
      <vt:lpstr>Plazos/fechas clave</vt:lpstr>
      <vt:lpstr>¡Queremos conocer su opinión!</vt:lpstr>
      <vt:lpstr>¡Gracias!  ¿Preguntas?</vt:lpstr>
      <vt:lpstr>PowerPoint Presentation</vt:lpstr>
      <vt:lpstr>PowerPoint Presentation</vt:lpstr>
      <vt:lpstr>¡Queremos conocer su opinión!</vt:lpstr>
      <vt:lpstr>Bienes raíces y estudios operativos </vt:lpstr>
      <vt:lpstr>Hitos del grupo asesor: ¿Qué puede esperar? </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Nicole Fleszar Fitzgerald</cp:lastModifiedBy>
  <cp:revision>7</cp:revision>
  <cp:lastPrinted>2022-09-26T19:26:37Z</cp:lastPrinted>
  <dcterms:created xsi:type="dcterms:W3CDTF">2015-01-20T11:47:48Z</dcterms:created>
  <dcterms:modified xsi:type="dcterms:W3CDTF">2022-10-17T19:32:41Z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0x010100F6BECDFDF12A73409204DE43A8879D08</vt:lpwstr>
  </property>
</Properties>
</file>