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388_DB2C51F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389_330F5619.xml" ContentType="application/vnd.ms-powerpoint.comments+xml"/>
  <Override PartName="/ppt/comments/modernComment_38A_876BCFC7.xml" ContentType="application/vnd.ms-powerpoint.comment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383_26AD6116.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Lst>
  <p:notesMasterIdLst>
    <p:notesMasterId r:id="rId44"/>
  </p:notesMasterIdLst>
  <p:handoutMasterIdLst>
    <p:handoutMasterId r:id="rId45"/>
  </p:handoutMasterIdLst>
  <p:sldIdLst>
    <p:sldId id="628" r:id="rId5"/>
    <p:sldId id="840" r:id="rId6"/>
    <p:sldId id="842" r:id="rId7"/>
    <p:sldId id="844" r:id="rId8"/>
    <p:sldId id="845" r:id="rId9"/>
    <p:sldId id="879" r:id="rId10"/>
    <p:sldId id="898" r:id="rId11"/>
    <p:sldId id="854" r:id="rId12"/>
    <p:sldId id="874" r:id="rId13"/>
    <p:sldId id="857" r:id="rId14"/>
    <p:sldId id="922" r:id="rId15"/>
    <p:sldId id="901" r:id="rId16"/>
    <p:sldId id="925" r:id="rId17"/>
    <p:sldId id="902" r:id="rId18"/>
    <p:sldId id="903" r:id="rId19"/>
    <p:sldId id="904" r:id="rId20"/>
    <p:sldId id="908" r:id="rId21"/>
    <p:sldId id="905" r:id="rId22"/>
    <p:sldId id="906" r:id="rId23"/>
    <p:sldId id="907" r:id="rId24"/>
    <p:sldId id="914" r:id="rId25"/>
    <p:sldId id="916" r:id="rId26"/>
    <p:sldId id="917" r:id="rId27"/>
    <p:sldId id="918" r:id="rId28"/>
    <p:sldId id="923" r:id="rId29"/>
    <p:sldId id="929" r:id="rId30"/>
    <p:sldId id="919" r:id="rId31"/>
    <p:sldId id="924" r:id="rId32"/>
    <p:sldId id="888" r:id="rId33"/>
    <p:sldId id="927" r:id="rId34"/>
    <p:sldId id="926" r:id="rId35"/>
    <p:sldId id="930" r:id="rId36"/>
    <p:sldId id="896" r:id="rId37"/>
    <p:sldId id="928" r:id="rId38"/>
    <p:sldId id="931" r:id="rId39"/>
    <p:sldId id="899" r:id="rId40"/>
    <p:sldId id="883" r:id="rId41"/>
    <p:sldId id="881" r:id="rId42"/>
    <p:sldId id="860" r:id="rId43"/>
  </p:sldIdLst>
  <p:sldSz cx="24384000" cy="13716000"/>
  <p:notesSz cx="7010400" cy="92964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49A718-AF8C-6C7E-91FB-BA69125679E1}" name="Mendez, Zacharias" initials="MZ" userId="S::Zacharias.Mendez@sanjoseca.gov::efce5dec-616c-4a3b-8a11-30d07dbf66c3" providerId="AD"/>
  <p188:author id="{BACD1039-B756-6E51-5E1D-D648CEEE3381}" name="Severino, Lori" initials="SL" userId="S::lori.severino@sanjoseca.gov::a19c17b8-2b0c-4ddb-ad3a-920d0d455781" providerId="AD"/>
  <p188:author id="{D4C4F56E-053F-8414-4840-8C490A3BDC80}" name="Zazueta, Daniel" initials="ZD" userId="S::daniel.zazueta@sanjoseca.gov::cddfb77b-69ed-40c2-88ba-8681e4fa657c" providerId="AD"/>
  <p188:author id="{0F630883-77F0-2669-0113-B6EE01D624A4}" name="Mendez, Zacharias" initials="MZ" userId="S::zacharias.mendez@sanjoseca.gov::efce5dec-616c-4a3b-8a11-30d07dbf66c3" providerId="AD"/>
  <p188:author id="{A493F8B2-1A59-E008-76C8-AEBCC98D6A1F}" name="Frank Ponciano" initials="FP" userId="S::frank_winterconsultants.com#ext#@sanjoseca.onmicrosoft.com::db606339-1535-45e5-918a-4436094dec59" providerId="AD"/>
  <p188:author id="{E1BF2BB3-76F9-AF6E-E1BC-099E2B26CF32}" name="Christian Ollano" initials="CO" userId="S::christian_winterconsultants.com#ext#@sanjoseca.onmicrosoft.com::ea961917-92cb-4aca-8484-0461ddc43be1" providerId="AD"/>
  <p188:author id="{2AFC3ABD-C269-7390-A8B2-A78C322C0BC3}" name="Severino, Lori" initials="SL" userId="S::Lori.Severino@sanjoseca.gov::a19c17b8-2b0c-4ddb-ad3a-920d0d455781" providerId="AD"/>
  <p188:author id="{AC8F2DBE-AFD8-A942-B76A-56021BC3941A}" name="Udom, Albie" initials="UA" userId="S::Albie.Udom@sanjoseca.gov::8457fbc0-c97e-4eb1-8ba9-bd9d42a636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ilmaz, Bige" initials="YB" lastIdx="8" clrIdx="0">
    <p:extLst>
      <p:ext uri="{19B8F6BF-5375-455C-9EA6-DF929625EA0E}">
        <p15:presenceInfo xmlns:p15="http://schemas.microsoft.com/office/powerpoint/2012/main" userId="S::bige.yilmaz@sanjoseca.gov::eae76276-497f-4e6f-a827-41e6ed767e41" providerId="AD"/>
      </p:ext>
    </p:extLst>
  </p:cmAuthor>
  <p:cmAuthor id="2" name="Donato-Weinstein, Nathan" initials="DWN" lastIdx="3" clrIdx="1">
    <p:extLst>
      <p:ext uri="{19B8F6BF-5375-455C-9EA6-DF929625EA0E}">
        <p15:presenceInfo xmlns:p15="http://schemas.microsoft.com/office/powerpoint/2012/main" userId="Donato-Weinstein, Nathan" providerId="None"/>
      </p:ext>
    </p:extLst>
  </p:cmAuthor>
  <p:cmAuthor id="3" name="Parra-Garcia, Sabrina" initials="PGS" lastIdx="1" clrIdx="2">
    <p:extLst>
      <p:ext uri="{19B8F6BF-5375-455C-9EA6-DF929625EA0E}">
        <p15:presenceInfo xmlns:p15="http://schemas.microsoft.com/office/powerpoint/2012/main" userId="S::sabrina.parra-garcia@sanjoseca.gov::75e824db-e7fd-43f6-b18b-7964a409b152" providerId="AD"/>
      </p:ext>
    </p:extLst>
  </p:cmAuthor>
  <p:cmAuthor id="4" name="Severino, Lori" initials="SL" lastIdx="1" clrIdx="3">
    <p:extLst>
      <p:ext uri="{19B8F6BF-5375-455C-9EA6-DF929625EA0E}">
        <p15:presenceInfo xmlns:p15="http://schemas.microsoft.com/office/powerpoint/2012/main" userId="S::lori.severino@sanjoseca.gov::a19c17b8-2b0c-4ddb-ad3a-920d0d455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80"/>
    <a:srgbClr val="343332"/>
    <a:srgbClr val="FFFFFF"/>
    <a:srgbClr val="003C49"/>
    <a:srgbClr val="AAC42C"/>
    <a:srgbClr val="97E9FF"/>
    <a:srgbClr val="00ABDA"/>
    <a:srgbClr val="64D4EA"/>
    <a:srgbClr val="4CCCE6"/>
    <a:srgbClr val="6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147F9A-50FA-94A3-AD31-3FAA0F3D7328}" v="1036" dt="2023-11-17T00:52:00.179"/>
    <p1510:client id="{2A8D5ABC-2137-D8F5-CED8-064017D6ACA1}" v="1" dt="2023-11-09T18:20:28.845"/>
    <p1510:client id="{8F67E7BE-40B7-4E48-AC50-168E8D4B3687}" vWet="4" dt="2023-11-16T16:23:31.497"/>
    <p1510:client id="{9A0E3F6A-90CD-17EA-70CD-E866FD65EA7A}" v="2" dt="2023-11-09T18:47:06.768"/>
    <p1510:client id="{9B362DB9-E06D-69A2-5422-BA987B3145E7}" v="23" dt="2023-11-08T21:13:42.996"/>
    <p1510:client id="{A31C6779-1383-47CA-13AC-C90DE02100ED}" v="48" dt="2023-11-17T23:35:19.341"/>
    <p1510:client id="{B1C33CC6-A68D-0938-4128-469B94719D66}" v="208" dt="2023-11-09T18:19:11.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320"/>
        <p:guide pos="76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Ollano" userId="S::christian_winterconsultants.com#ext#@sanjoseca.onmicrosoft.com::ea961917-92cb-4aca-8484-0461ddc43be1" providerId="AD" clId="Web-{36938084-A047-3B9A-43F1-F90733EF2238}"/>
    <pc:docChg chg="delSld modSld">
      <pc:chgData name="Christian Ollano" userId="S::christian_winterconsultants.com#ext#@sanjoseca.onmicrosoft.com::ea961917-92cb-4aca-8484-0461ddc43be1" providerId="AD" clId="Web-{36938084-A047-3B9A-43F1-F90733EF2238}" dt="2023-11-02T21:52:01.674" v="45"/>
      <pc:docMkLst>
        <pc:docMk/>
      </pc:docMkLst>
      <pc:sldChg chg="del">
        <pc:chgData name="Christian Ollano" userId="S::christian_winterconsultants.com#ext#@sanjoseca.onmicrosoft.com::ea961917-92cb-4aca-8484-0461ddc43be1" providerId="AD" clId="Web-{36938084-A047-3B9A-43F1-F90733EF2238}" dt="2023-11-02T21:20:21.923" v="0"/>
        <pc:sldMkLst>
          <pc:docMk/>
          <pc:sldMk cId="758018157" sldId="880"/>
        </pc:sldMkLst>
      </pc:sldChg>
      <pc:sldChg chg="addCm">
        <pc:chgData name="Christian Ollano" userId="S::christian_winterconsultants.com#ext#@sanjoseca.onmicrosoft.com::ea961917-92cb-4aca-8484-0461ddc43be1" providerId="AD" clId="Web-{36938084-A047-3B9A-43F1-F90733EF2238}" dt="2023-11-02T21:52:01.674" v="45"/>
        <pc:sldMkLst>
          <pc:docMk/>
          <pc:sldMk cId="3357292741" sldId="883"/>
        </pc:sldMkLst>
      </pc:sldChg>
      <pc:sldChg chg="addCm">
        <pc:chgData name="Christian Ollano" userId="S::christian_winterconsultants.com#ext#@sanjoseca.onmicrosoft.com::ea961917-92cb-4aca-8484-0461ddc43be1" providerId="AD" clId="Web-{36938084-A047-3B9A-43F1-F90733EF2238}" dt="2023-11-02T21:48:59.248" v="43"/>
        <pc:sldMkLst>
          <pc:docMk/>
          <pc:sldMk cId="362736697" sldId="896"/>
        </pc:sldMkLst>
      </pc:sldChg>
      <pc:sldChg chg="addCm">
        <pc:chgData name="Christian Ollano" userId="S::christian_winterconsultants.com#ext#@sanjoseca.onmicrosoft.com::ea961917-92cb-4aca-8484-0461ddc43be1" providerId="AD" clId="Web-{36938084-A047-3B9A-43F1-F90733EF2238}" dt="2023-11-02T21:50:04.890" v="44"/>
        <pc:sldMkLst>
          <pc:docMk/>
          <pc:sldMk cId="648896790" sldId="899"/>
        </pc:sldMkLst>
      </pc:sldChg>
      <pc:sldChg chg="modSp addCm modCm">
        <pc:chgData name="Christian Ollano" userId="S::christian_winterconsultants.com#ext#@sanjoseca.onmicrosoft.com::ea961917-92cb-4aca-8484-0461ddc43be1" providerId="AD" clId="Web-{36938084-A047-3B9A-43F1-F90733EF2238}" dt="2023-11-02T21:31:23.660" v="22" actId="20577"/>
        <pc:sldMkLst>
          <pc:docMk/>
          <pc:sldMk cId="2271989703" sldId="906"/>
        </pc:sldMkLst>
        <pc:spChg chg="mod">
          <ac:chgData name="Christian Ollano" userId="S::christian_winterconsultants.com#ext#@sanjoseca.onmicrosoft.com::ea961917-92cb-4aca-8484-0461ddc43be1" providerId="AD" clId="Web-{36938084-A047-3B9A-43F1-F90733EF2238}" dt="2023-11-02T21:31:23.660" v="22" actId="20577"/>
          <ac:spMkLst>
            <pc:docMk/>
            <pc:sldMk cId="2271989703" sldId="906"/>
            <ac:spMk id="5" creationId="{D442CE2F-2334-334B-1018-2BE51EBC0CDE}"/>
          </ac:spMkLst>
        </pc:spChg>
      </pc:sldChg>
      <pc:sldChg chg="modSp">
        <pc:chgData name="Christian Ollano" userId="S::christian_winterconsultants.com#ext#@sanjoseca.onmicrosoft.com::ea961917-92cb-4aca-8484-0461ddc43be1" providerId="AD" clId="Web-{36938084-A047-3B9A-43F1-F90733EF2238}" dt="2023-11-02T21:34:16.086" v="23" actId="1076"/>
        <pc:sldMkLst>
          <pc:docMk/>
          <pc:sldMk cId="3762885691" sldId="907"/>
        </pc:sldMkLst>
        <pc:spChg chg="mod">
          <ac:chgData name="Christian Ollano" userId="S::christian_winterconsultants.com#ext#@sanjoseca.onmicrosoft.com::ea961917-92cb-4aca-8484-0461ddc43be1" providerId="AD" clId="Web-{36938084-A047-3B9A-43F1-F90733EF2238}" dt="2023-11-02T21:34:16.086" v="23" actId="1076"/>
          <ac:spMkLst>
            <pc:docMk/>
            <pc:sldMk cId="3762885691" sldId="907"/>
            <ac:spMk id="5" creationId="{5C68D22D-60F5-979A-2AFE-B6F68B970F46}"/>
          </ac:spMkLst>
        </pc:spChg>
      </pc:sldChg>
      <pc:sldChg chg="addCm">
        <pc:chgData name="Christian Ollano" userId="S::christian_winterconsultants.com#ext#@sanjoseca.onmicrosoft.com::ea961917-92cb-4aca-8484-0461ddc43be1" providerId="AD" clId="Web-{36938084-A047-3B9A-43F1-F90733EF2238}" dt="2023-11-02T21:41:42.144" v="24"/>
        <pc:sldMkLst>
          <pc:docMk/>
          <pc:sldMk cId="3755125127" sldId="919"/>
        </pc:sldMkLst>
      </pc:sldChg>
      <pc:sldChg chg="modSp">
        <pc:chgData name="Christian Ollano" userId="S::christian_winterconsultants.com#ext#@sanjoseca.onmicrosoft.com::ea961917-92cb-4aca-8484-0461ddc43be1" providerId="AD" clId="Web-{36938084-A047-3B9A-43F1-F90733EF2238}" dt="2023-11-02T21:46:06.150" v="42" actId="20577"/>
        <pc:sldMkLst>
          <pc:docMk/>
          <pc:sldMk cId="2930462902" sldId="924"/>
        </pc:sldMkLst>
        <pc:spChg chg="mod">
          <ac:chgData name="Christian Ollano" userId="S::christian_winterconsultants.com#ext#@sanjoseca.onmicrosoft.com::ea961917-92cb-4aca-8484-0461ddc43be1" providerId="AD" clId="Web-{36938084-A047-3B9A-43F1-F90733EF2238}" dt="2023-11-02T21:46:06.150" v="42" actId="20577"/>
          <ac:spMkLst>
            <pc:docMk/>
            <pc:sldMk cId="2930462902" sldId="924"/>
            <ac:spMk id="4" creationId="{C0487C5F-3334-CEEB-2316-043037C4034B}"/>
          </ac:spMkLst>
        </pc:spChg>
      </pc:sldChg>
    </pc:docChg>
  </pc:docChgLst>
  <pc:docChgLst>
    <pc:chgData name="Mendez, Zacharias" userId="S::zacharias.mendez@sanjoseca.gov::efce5dec-616c-4a3b-8a11-30d07dbf66c3" providerId="AD" clId="Web-{F4D3474E-8179-1C35-49FC-C1E75CEAAA55}"/>
    <pc:docChg chg="addSld delSld modSld sldOrd">
      <pc:chgData name="Mendez, Zacharias" userId="S::zacharias.mendez@sanjoseca.gov::efce5dec-616c-4a3b-8a11-30d07dbf66c3" providerId="AD" clId="Web-{F4D3474E-8179-1C35-49FC-C1E75CEAAA55}" dt="2023-10-27T20:27:18.299" v="179"/>
      <pc:docMkLst>
        <pc:docMk/>
      </pc:docMkLst>
      <pc:sldChg chg="delSp modSp">
        <pc:chgData name="Mendez, Zacharias" userId="S::zacharias.mendez@sanjoseca.gov::efce5dec-616c-4a3b-8a11-30d07dbf66c3" providerId="AD" clId="Web-{F4D3474E-8179-1C35-49FC-C1E75CEAAA55}" dt="2023-10-27T17:54:49.387" v="120"/>
        <pc:sldMkLst>
          <pc:docMk/>
          <pc:sldMk cId="648896790" sldId="899"/>
        </pc:sldMkLst>
        <pc:spChg chg="mod">
          <ac:chgData name="Mendez, Zacharias" userId="S::zacharias.mendez@sanjoseca.gov::efce5dec-616c-4a3b-8a11-30d07dbf66c3" providerId="AD" clId="Web-{F4D3474E-8179-1C35-49FC-C1E75CEAAA55}" dt="2023-10-27T17:54:42.590" v="119" actId="20577"/>
          <ac:spMkLst>
            <pc:docMk/>
            <pc:sldMk cId="648896790" sldId="899"/>
            <ac:spMk id="9" creationId="{9949087B-9406-00E1-AFAA-49DEB327F439}"/>
          </ac:spMkLst>
        </pc:spChg>
        <pc:picChg chg="del">
          <ac:chgData name="Mendez, Zacharias" userId="S::zacharias.mendez@sanjoseca.gov::efce5dec-616c-4a3b-8a11-30d07dbf66c3" providerId="AD" clId="Web-{F4D3474E-8179-1C35-49FC-C1E75CEAAA55}" dt="2023-10-27T17:54:49.387" v="120"/>
          <ac:picMkLst>
            <pc:docMk/>
            <pc:sldMk cId="648896790" sldId="899"/>
            <ac:picMk id="6" creationId="{7D8B31DC-E178-D8C4-AD66-27F4B84ADD83}"/>
          </ac:picMkLst>
        </pc:picChg>
      </pc:sldChg>
      <pc:sldChg chg="delSp modSp del">
        <pc:chgData name="Mendez, Zacharias" userId="S::zacharias.mendez@sanjoseca.gov::efce5dec-616c-4a3b-8a11-30d07dbf66c3" providerId="AD" clId="Web-{F4D3474E-8179-1C35-49FC-C1E75CEAAA55}" dt="2023-10-27T17:49:36.411" v="15"/>
        <pc:sldMkLst>
          <pc:docMk/>
          <pc:sldMk cId="1050777292" sldId="900"/>
        </pc:sldMkLst>
        <pc:spChg chg="del">
          <ac:chgData name="Mendez, Zacharias" userId="S::zacharias.mendez@sanjoseca.gov::efce5dec-616c-4a3b-8a11-30d07dbf66c3" providerId="AD" clId="Web-{F4D3474E-8179-1C35-49FC-C1E75CEAAA55}" dt="2023-10-27T17:49:03.410" v="5"/>
          <ac:spMkLst>
            <pc:docMk/>
            <pc:sldMk cId="1050777292" sldId="900"/>
            <ac:spMk id="5" creationId="{CE8821C0-3E33-4531-BFD4-78BB7F853781}"/>
          </ac:spMkLst>
        </pc:spChg>
        <pc:picChg chg="del mod">
          <ac:chgData name="Mendez, Zacharias" userId="S::zacharias.mendez@sanjoseca.gov::efce5dec-616c-4a3b-8a11-30d07dbf66c3" providerId="AD" clId="Web-{F4D3474E-8179-1C35-49FC-C1E75CEAAA55}" dt="2023-10-27T17:49:03.425" v="6"/>
          <ac:picMkLst>
            <pc:docMk/>
            <pc:sldMk cId="1050777292" sldId="900"/>
            <ac:picMk id="4" creationId="{77C56118-228A-1A64-D05E-9F33439E9330}"/>
          </ac:picMkLst>
        </pc:picChg>
      </pc:sldChg>
      <pc:sldChg chg="modSp">
        <pc:chgData name="Mendez, Zacharias" userId="S::zacharias.mendez@sanjoseca.gov::efce5dec-616c-4a3b-8a11-30d07dbf66c3" providerId="AD" clId="Web-{F4D3474E-8179-1C35-49FC-C1E75CEAAA55}" dt="2023-10-27T19:11:26.492" v="138" actId="20577"/>
        <pc:sldMkLst>
          <pc:docMk/>
          <pc:sldMk cId="2873100479" sldId="901"/>
        </pc:sldMkLst>
        <pc:spChg chg="mod">
          <ac:chgData name="Mendez, Zacharias" userId="S::zacharias.mendez@sanjoseca.gov::efce5dec-616c-4a3b-8a11-30d07dbf66c3" providerId="AD" clId="Web-{F4D3474E-8179-1C35-49FC-C1E75CEAAA55}" dt="2023-10-27T19:11:26.492" v="138" actId="20577"/>
          <ac:spMkLst>
            <pc:docMk/>
            <pc:sldMk cId="2873100479" sldId="901"/>
            <ac:spMk id="7" creationId="{3D9CBDAE-0C7E-83E8-A743-1236C47E7A73}"/>
          </ac:spMkLst>
        </pc:spChg>
      </pc:sldChg>
      <pc:sldChg chg="modSp">
        <pc:chgData name="Mendez, Zacharias" userId="S::zacharias.mendez@sanjoseca.gov::efce5dec-616c-4a3b-8a11-30d07dbf66c3" providerId="AD" clId="Web-{F4D3474E-8179-1C35-49FC-C1E75CEAAA55}" dt="2023-10-27T19:07:23.221" v="121" actId="1076"/>
        <pc:sldMkLst>
          <pc:docMk/>
          <pc:sldMk cId="313784285" sldId="902"/>
        </pc:sldMkLst>
        <pc:spChg chg="mod">
          <ac:chgData name="Mendez, Zacharias" userId="S::zacharias.mendez@sanjoseca.gov::efce5dec-616c-4a3b-8a11-30d07dbf66c3" providerId="AD" clId="Web-{F4D3474E-8179-1C35-49FC-C1E75CEAAA55}" dt="2023-10-27T19:07:23.221" v="121" actId="1076"/>
          <ac:spMkLst>
            <pc:docMk/>
            <pc:sldMk cId="313784285" sldId="902"/>
            <ac:spMk id="4" creationId="{27EE6AFF-AF36-26CE-6FDB-AEECE1042DC8}"/>
          </ac:spMkLst>
        </pc:spChg>
      </pc:sldChg>
      <pc:sldChg chg="modSp">
        <pc:chgData name="Mendez, Zacharias" userId="S::zacharias.mendez@sanjoseca.gov::efce5dec-616c-4a3b-8a11-30d07dbf66c3" providerId="AD" clId="Web-{F4D3474E-8179-1C35-49FC-C1E75CEAAA55}" dt="2023-10-27T19:07:36.612" v="122" actId="14100"/>
        <pc:sldMkLst>
          <pc:docMk/>
          <pc:sldMk cId="48242936" sldId="903"/>
        </pc:sldMkLst>
        <pc:spChg chg="mod">
          <ac:chgData name="Mendez, Zacharias" userId="S::zacharias.mendez@sanjoseca.gov::efce5dec-616c-4a3b-8a11-30d07dbf66c3" providerId="AD" clId="Web-{F4D3474E-8179-1C35-49FC-C1E75CEAAA55}" dt="2023-10-27T19:07:36.612" v="122" actId="14100"/>
          <ac:spMkLst>
            <pc:docMk/>
            <pc:sldMk cId="48242936" sldId="903"/>
            <ac:spMk id="4" creationId="{3CB7C9F2-C6D8-9DD2-D28E-006EDE97BBBC}"/>
          </ac:spMkLst>
        </pc:spChg>
      </pc:sldChg>
      <pc:sldChg chg="modSp">
        <pc:chgData name="Mendez, Zacharias" userId="S::zacharias.mendez@sanjoseca.gov::efce5dec-616c-4a3b-8a11-30d07dbf66c3" providerId="AD" clId="Web-{F4D3474E-8179-1C35-49FC-C1E75CEAAA55}" dt="2023-10-27T19:41:56.660" v="165" actId="1076"/>
        <pc:sldMkLst>
          <pc:docMk/>
          <pc:sldMk cId="684167013" sldId="908"/>
        </pc:sldMkLst>
        <pc:graphicFrameChg chg="mod">
          <ac:chgData name="Mendez, Zacharias" userId="S::zacharias.mendez@sanjoseca.gov::efce5dec-616c-4a3b-8a11-30d07dbf66c3" providerId="AD" clId="Web-{F4D3474E-8179-1C35-49FC-C1E75CEAAA55}" dt="2023-10-27T19:41:56.660" v="165" actId="1076"/>
          <ac:graphicFrameMkLst>
            <pc:docMk/>
            <pc:sldMk cId="684167013" sldId="908"/>
            <ac:graphicFrameMk id="28" creationId="{311B58C5-FD13-110E-EDE9-8A3B82B0DCBA}"/>
          </ac:graphicFrameMkLst>
        </pc:graphicFrameChg>
      </pc:sldChg>
      <pc:sldChg chg="modSp">
        <pc:chgData name="Mendez, Zacharias" userId="S::zacharias.mendez@sanjoseca.gov::efce5dec-616c-4a3b-8a11-30d07dbf66c3" providerId="AD" clId="Web-{F4D3474E-8179-1C35-49FC-C1E75CEAAA55}" dt="2023-10-27T19:42:23.004" v="166" actId="1076"/>
        <pc:sldMkLst>
          <pc:docMk/>
          <pc:sldMk cId="197506484" sldId="909"/>
        </pc:sldMkLst>
        <pc:spChg chg="mod">
          <ac:chgData name="Mendez, Zacharias" userId="S::zacharias.mendez@sanjoseca.gov::efce5dec-616c-4a3b-8a11-30d07dbf66c3" providerId="AD" clId="Web-{F4D3474E-8179-1C35-49FC-C1E75CEAAA55}" dt="2023-10-27T19:42:23.004" v="166" actId="1076"/>
          <ac:spMkLst>
            <pc:docMk/>
            <pc:sldMk cId="197506484" sldId="909"/>
            <ac:spMk id="4" creationId="{EE0E2776-0390-B924-9543-7ECF6ED7A7B8}"/>
          </ac:spMkLst>
        </pc:spChg>
      </pc:sldChg>
      <pc:sldChg chg="modSp">
        <pc:chgData name="Mendez, Zacharias" userId="S::zacharias.mendez@sanjoseca.gov::efce5dec-616c-4a3b-8a11-30d07dbf66c3" providerId="AD" clId="Web-{F4D3474E-8179-1C35-49FC-C1E75CEAAA55}" dt="2023-10-27T19:43:14.927" v="173" actId="1076"/>
        <pc:sldMkLst>
          <pc:docMk/>
          <pc:sldMk cId="3934162356" sldId="910"/>
        </pc:sldMkLst>
        <pc:spChg chg="mod">
          <ac:chgData name="Mendez, Zacharias" userId="S::zacharias.mendez@sanjoseca.gov::efce5dec-616c-4a3b-8a11-30d07dbf66c3" providerId="AD" clId="Web-{F4D3474E-8179-1C35-49FC-C1E75CEAAA55}" dt="2023-10-27T19:43:14.927" v="173" actId="1076"/>
          <ac:spMkLst>
            <pc:docMk/>
            <pc:sldMk cId="3934162356" sldId="910"/>
            <ac:spMk id="5" creationId="{8458762E-6FFA-A0EE-2F8F-0D4F534CC44E}"/>
          </ac:spMkLst>
        </pc:spChg>
      </pc:sldChg>
      <pc:sldChg chg="modSp">
        <pc:chgData name="Mendez, Zacharias" userId="S::zacharias.mendez@sanjoseca.gov::efce5dec-616c-4a3b-8a11-30d07dbf66c3" providerId="AD" clId="Web-{F4D3474E-8179-1C35-49FC-C1E75CEAAA55}" dt="2023-10-27T19:24:49.839" v="163" actId="20577"/>
        <pc:sldMkLst>
          <pc:docMk/>
          <pc:sldMk cId="223061620" sldId="911"/>
        </pc:sldMkLst>
        <pc:spChg chg="mod">
          <ac:chgData name="Mendez, Zacharias" userId="S::zacharias.mendez@sanjoseca.gov::efce5dec-616c-4a3b-8a11-30d07dbf66c3" providerId="AD" clId="Web-{F4D3474E-8179-1C35-49FC-C1E75CEAAA55}" dt="2023-10-27T19:24:49.839" v="163" actId="20577"/>
          <ac:spMkLst>
            <pc:docMk/>
            <pc:sldMk cId="223061620" sldId="911"/>
            <ac:spMk id="4" creationId="{336A9F92-189B-8791-7A71-4AA039D66201}"/>
          </ac:spMkLst>
        </pc:spChg>
      </pc:sldChg>
      <pc:sldChg chg="del">
        <pc:chgData name="Mendez, Zacharias" userId="S::zacharias.mendez@sanjoseca.gov::efce5dec-616c-4a3b-8a11-30d07dbf66c3" providerId="AD" clId="Web-{F4D3474E-8179-1C35-49FC-C1E75CEAAA55}" dt="2023-10-27T20:27:18.299" v="179"/>
        <pc:sldMkLst>
          <pc:docMk/>
          <pc:sldMk cId="501015546" sldId="913"/>
        </pc:sldMkLst>
      </pc:sldChg>
      <pc:sldChg chg="ord">
        <pc:chgData name="Mendez, Zacharias" userId="S::zacharias.mendez@sanjoseca.gov::efce5dec-616c-4a3b-8a11-30d07dbf66c3" providerId="AD" clId="Web-{F4D3474E-8179-1C35-49FC-C1E75CEAAA55}" dt="2023-10-27T19:44:25.147" v="175"/>
        <pc:sldMkLst>
          <pc:docMk/>
          <pc:sldMk cId="2440885311" sldId="915"/>
        </pc:sldMkLst>
      </pc:sldChg>
      <pc:sldChg chg="modSp">
        <pc:chgData name="Mendez, Zacharias" userId="S::zacharias.mendez@sanjoseca.gov::efce5dec-616c-4a3b-8a11-30d07dbf66c3" providerId="AD" clId="Web-{F4D3474E-8179-1C35-49FC-C1E75CEAAA55}" dt="2023-10-27T17:51:56.070" v="91" actId="20577"/>
        <pc:sldMkLst>
          <pc:docMk/>
          <pc:sldMk cId="3755125127" sldId="919"/>
        </pc:sldMkLst>
        <pc:spChg chg="mod">
          <ac:chgData name="Mendez, Zacharias" userId="S::zacharias.mendez@sanjoseca.gov::efce5dec-616c-4a3b-8a11-30d07dbf66c3" providerId="AD" clId="Web-{F4D3474E-8179-1C35-49FC-C1E75CEAAA55}" dt="2023-10-27T17:51:56.070" v="91" actId="20577"/>
          <ac:spMkLst>
            <pc:docMk/>
            <pc:sldMk cId="3755125127" sldId="919"/>
            <ac:spMk id="2" creationId="{1AE3C316-A8F7-BAF4-DB3E-6A0F94CA0CDF}"/>
          </ac:spMkLst>
        </pc:spChg>
      </pc:sldChg>
      <pc:sldChg chg="modSp">
        <pc:chgData name="Mendez, Zacharias" userId="S::zacharias.mendez@sanjoseca.gov::efce5dec-616c-4a3b-8a11-30d07dbf66c3" providerId="AD" clId="Web-{F4D3474E-8179-1C35-49FC-C1E75CEAAA55}" dt="2023-10-27T17:51:05.772" v="72" actId="1076"/>
        <pc:sldMkLst>
          <pc:docMk/>
          <pc:sldMk cId="1850918206" sldId="920"/>
        </pc:sldMkLst>
        <pc:spChg chg="mod">
          <ac:chgData name="Mendez, Zacharias" userId="S::zacharias.mendez@sanjoseca.gov::efce5dec-616c-4a3b-8a11-30d07dbf66c3" providerId="AD" clId="Web-{F4D3474E-8179-1C35-49FC-C1E75CEAAA55}" dt="2023-10-27T17:51:05.772" v="72" actId="1076"/>
          <ac:spMkLst>
            <pc:docMk/>
            <pc:sldMk cId="1850918206" sldId="920"/>
            <ac:spMk id="2" creationId="{ACCE330B-8D60-AD8F-5779-A036C206ED27}"/>
          </ac:spMkLst>
        </pc:spChg>
      </pc:sldChg>
      <pc:sldChg chg="addSp delSp modSp add replId addCm">
        <pc:chgData name="Mendez, Zacharias" userId="S::zacharias.mendez@sanjoseca.gov::efce5dec-616c-4a3b-8a11-30d07dbf66c3" providerId="AD" clId="Web-{F4D3474E-8179-1C35-49FC-C1E75CEAAA55}" dt="2023-10-27T20:21:18.125" v="177"/>
        <pc:sldMkLst>
          <pc:docMk/>
          <pc:sldMk cId="2165500746" sldId="922"/>
        </pc:sldMkLst>
        <pc:spChg chg="del">
          <ac:chgData name="Mendez, Zacharias" userId="S::zacharias.mendez@sanjoseca.gov::efce5dec-616c-4a3b-8a11-30d07dbf66c3" providerId="AD" clId="Web-{F4D3474E-8179-1C35-49FC-C1E75CEAAA55}" dt="2023-10-27T17:48:52.863" v="1"/>
          <ac:spMkLst>
            <pc:docMk/>
            <pc:sldMk cId="2165500746" sldId="922"/>
            <ac:spMk id="2" creationId="{00000000-0000-0000-0000-000000000000}"/>
          </ac:spMkLst>
        </pc:spChg>
        <pc:spChg chg="del">
          <ac:chgData name="Mendez, Zacharias" userId="S::zacharias.mendez@sanjoseca.gov::efce5dec-616c-4a3b-8a11-30d07dbf66c3" providerId="AD" clId="Web-{F4D3474E-8179-1C35-49FC-C1E75CEAAA55}" dt="2023-10-27T17:48:56.378" v="3"/>
          <ac:spMkLst>
            <pc:docMk/>
            <pc:sldMk cId="2165500746" sldId="922"/>
            <ac:spMk id="4" creationId="{835F0955-8151-1A82-E624-90BDDF69C9D9}"/>
          </ac:spMkLst>
        </pc:spChg>
        <pc:spChg chg="add del mod">
          <ac:chgData name="Mendez, Zacharias" userId="S::zacharias.mendez@sanjoseca.gov::efce5dec-616c-4a3b-8a11-30d07dbf66c3" providerId="AD" clId="Web-{F4D3474E-8179-1C35-49FC-C1E75CEAAA55}" dt="2023-10-27T17:48:54.753" v="2"/>
          <ac:spMkLst>
            <pc:docMk/>
            <pc:sldMk cId="2165500746" sldId="922"/>
            <ac:spMk id="5" creationId="{83CAF698-4D8B-0F70-B19E-45F30A5FDBF5}"/>
          </ac:spMkLst>
        </pc:spChg>
        <pc:spChg chg="add mod">
          <ac:chgData name="Mendez, Zacharias" userId="S::zacharias.mendez@sanjoseca.gov::efce5dec-616c-4a3b-8a11-30d07dbf66c3" providerId="AD" clId="Web-{F4D3474E-8179-1C35-49FC-C1E75CEAAA55}" dt="2023-10-27T17:49:24.363" v="12" actId="20577"/>
          <ac:spMkLst>
            <pc:docMk/>
            <pc:sldMk cId="2165500746" sldId="922"/>
            <ac:spMk id="7" creationId="{EFA7FD90-1CE5-ECDF-3E03-35F823E4F2EC}"/>
          </ac:spMkLst>
        </pc:spChg>
        <pc:picChg chg="add mod">
          <ac:chgData name="Mendez, Zacharias" userId="S::zacharias.mendez@sanjoseca.gov::efce5dec-616c-4a3b-8a11-30d07dbf66c3" providerId="AD" clId="Web-{F4D3474E-8179-1C35-49FC-C1E75CEAAA55}" dt="2023-10-27T17:49:32.004" v="14" actId="1076"/>
          <ac:picMkLst>
            <pc:docMk/>
            <pc:sldMk cId="2165500746" sldId="922"/>
            <ac:picMk id="6" creationId="{72C6DF62-4D1F-F260-8126-CBFB999F4304}"/>
          </ac:picMkLst>
        </pc:picChg>
      </pc:sldChg>
      <pc:sldChg chg="delSp modSp add ord replId">
        <pc:chgData name="Mendez, Zacharias" userId="S::zacharias.mendez@sanjoseca.gov::efce5dec-616c-4a3b-8a11-30d07dbf66c3" providerId="AD" clId="Web-{F4D3474E-8179-1C35-49FC-C1E75CEAAA55}" dt="2023-10-27T17:51:33.538" v="80" actId="20577"/>
        <pc:sldMkLst>
          <pc:docMk/>
          <pc:sldMk cId="1248136630" sldId="923"/>
        </pc:sldMkLst>
        <pc:spChg chg="mod">
          <ac:chgData name="Mendez, Zacharias" userId="S::zacharias.mendez@sanjoseca.gov::efce5dec-616c-4a3b-8a11-30d07dbf66c3" providerId="AD" clId="Web-{F4D3474E-8179-1C35-49FC-C1E75CEAAA55}" dt="2023-10-27T17:51:33.538" v="80" actId="20577"/>
          <ac:spMkLst>
            <pc:docMk/>
            <pc:sldMk cId="1248136630" sldId="923"/>
            <ac:spMk id="2" creationId="{00000000-0000-0000-0000-000000000000}"/>
          </ac:spMkLst>
        </pc:spChg>
        <pc:spChg chg="del mod">
          <ac:chgData name="Mendez, Zacharias" userId="S::zacharias.mendez@sanjoseca.gov::efce5dec-616c-4a3b-8a11-30d07dbf66c3" providerId="AD" clId="Web-{F4D3474E-8179-1C35-49FC-C1E75CEAAA55}" dt="2023-10-27T17:50:04.974" v="22"/>
          <ac:spMkLst>
            <pc:docMk/>
            <pc:sldMk cId="1248136630" sldId="923"/>
            <ac:spMk id="4" creationId="{835F0955-8151-1A82-E624-90BDDF69C9D9}"/>
          </ac:spMkLst>
        </pc:spChg>
      </pc:sldChg>
      <pc:sldChg chg="add replId">
        <pc:chgData name="Mendez, Zacharias" userId="S::zacharias.mendez@sanjoseca.gov::efce5dec-616c-4a3b-8a11-30d07dbf66c3" providerId="AD" clId="Web-{F4D3474E-8179-1C35-49FC-C1E75CEAAA55}" dt="2023-10-27T17:51:45.554" v="81"/>
        <pc:sldMkLst>
          <pc:docMk/>
          <pc:sldMk cId="2930462902" sldId="924"/>
        </pc:sldMkLst>
      </pc:sldChg>
      <pc:sldChg chg="modSp new addCm modCm">
        <pc:chgData name="Mendez, Zacharias" userId="S::zacharias.mendez@sanjoseca.gov::efce5dec-616c-4a3b-8a11-30d07dbf66c3" providerId="AD" clId="Web-{F4D3474E-8179-1C35-49FC-C1E75CEAAA55}" dt="2023-10-27T20:21:43.516" v="178"/>
        <pc:sldMkLst>
          <pc:docMk/>
          <pc:sldMk cId="2353625124" sldId="925"/>
        </pc:sldMkLst>
        <pc:spChg chg="mod">
          <ac:chgData name="Mendez, Zacharias" userId="S::zacharias.mendez@sanjoseca.gov::efce5dec-616c-4a3b-8a11-30d07dbf66c3" providerId="AD" clId="Web-{F4D3474E-8179-1C35-49FC-C1E75CEAAA55}" dt="2023-10-27T19:12:38.009" v="159" actId="20577"/>
          <ac:spMkLst>
            <pc:docMk/>
            <pc:sldMk cId="2353625124" sldId="925"/>
            <ac:spMk id="2" creationId="{81475394-544B-C2E3-567D-219602EB1A3E}"/>
          </ac:spMkLst>
        </pc:spChg>
      </pc:sldChg>
    </pc:docChg>
  </pc:docChgLst>
  <pc:docChgLst>
    <pc:chgData name="Christian Ollano" userId="S::christian_winterconsultants.com#ext#@sanjoseca.onmicrosoft.com::ea961917-92cb-4aca-8484-0461ddc43be1" providerId="AD" clId="Web-{18C2B73C-7A8C-23C9-3225-7A131EDC73F9}"/>
    <pc:docChg chg="modSld">
      <pc:chgData name="Christian Ollano" userId="S::christian_winterconsultants.com#ext#@sanjoseca.onmicrosoft.com::ea961917-92cb-4aca-8484-0461ddc43be1" providerId="AD" clId="Web-{18C2B73C-7A8C-23C9-3225-7A131EDC73F9}" dt="2023-09-15T17:55:09.858" v="9"/>
      <pc:docMkLst>
        <pc:docMk/>
      </pc:docMkLst>
      <pc:sldChg chg="modNotes">
        <pc:chgData name="Christian Ollano" userId="S::christian_winterconsultants.com#ext#@sanjoseca.onmicrosoft.com::ea961917-92cb-4aca-8484-0461ddc43be1" providerId="AD" clId="Web-{18C2B73C-7A8C-23C9-3225-7A131EDC73F9}" dt="2023-09-15T17:55:09.858" v="9"/>
        <pc:sldMkLst>
          <pc:docMk/>
          <pc:sldMk cId="51458851" sldId="840"/>
        </pc:sldMkLst>
      </pc:sldChg>
    </pc:docChg>
  </pc:docChgLst>
  <pc:docChgLst>
    <pc:chgData name="Christian Ollano" userId="S::christian_winterconsultants.com#ext#@sanjoseca.onmicrosoft.com::ea961917-92cb-4aca-8484-0461ddc43be1" providerId="AD" clId="Web-{25147F9A-50FA-94A3-AD31-3FAA0F3D7328}"/>
    <pc:docChg chg="modSld sldOrd">
      <pc:chgData name="Christian Ollano" userId="S::christian_winterconsultants.com#ext#@sanjoseca.onmicrosoft.com::ea961917-92cb-4aca-8484-0461ddc43be1" providerId="AD" clId="Web-{25147F9A-50FA-94A3-AD31-3FAA0F3D7328}" dt="2023-11-17T00:52:00.179" v="696" actId="20577"/>
      <pc:docMkLst>
        <pc:docMk/>
      </pc:docMkLst>
      <pc:sldChg chg="modSp addCm">
        <pc:chgData name="Christian Ollano" userId="S::christian_winterconsultants.com#ext#@sanjoseca.onmicrosoft.com::ea961917-92cb-4aca-8484-0461ddc43be1" providerId="AD" clId="Web-{25147F9A-50FA-94A3-AD31-3FAA0F3D7328}" dt="2023-11-17T00:50:10.083" v="691"/>
        <pc:sldMkLst>
          <pc:docMk/>
          <pc:sldMk cId="1856511743" sldId="844"/>
        </pc:sldMkLst>
        <pc:spChg chg="mod">
          <ac:chgData name="Christian Ollano" userId="S::christian_winterconsultants.com#ext#@sanjoseca.onmicrosoft.com::ea961917-92cb-4aca-8484-0461ddc43be1" providerId="AD" clId="Web-{25147F9A-50FA-94A3-AD31-3FAA0F3D7328}" dt="2023-11-17T00:47:39.737" v="636" actId="20577"/>
          <ac:spMkLst>
            <pc:docMk/>
            <pc:sldMk cId="1856511743" sldId="844"/>
            <ac:spMk id="2" creationId="{4273DD5C-CB39-4832-A921-E2096D3CDA6D}"/>
          </ac:spMkLst>
        </pc:spChg>
        <pc:spChg chg="mod">
          <ac:chgData name="Christian Ollano" userId="S::christian_winterconsultants.com#ext#@sanjoseca.onmicrosoft.com::ea961917-92cb-4aca-8484-0461ddc43be1" providerId="AD" clId="Web-{25147F9A-50FA-94A3-AD31-3FAA0F3D7328}" dt="2023-11-17T00:48:57.691" v="690" actId="20577"/>
          <ac:spMkLst>
            <pc:docMk/>
            <pc:sldMk cId="1856511743" sldId="844"/>
            <ac:spMk id="7" creationId="{5C495761-E9B7-4D2E-989C-0EBCD3553B43}"/>
          </ac:spMkLst>
        </pc:spChg>
        <pc:extLst>
          <p:ext xmlns:p="http://schemas.openxmlformats.org/presentationml/2006/main" uri="{D6D511B9-2390-475A-947B-AFAB55BFBCF1}">
            <pc226:cmChg xmlns:pc226="http://schemas.microsoft.com/office/powerpoint/2022/06/main/command" chg="add">
              <pc226:chgData name="Christian Ollano" userId="S::christian_winterconsultants.com#ext#@sanjoseca.onmicrosoft.com::ea961917-92cb-4aca-8484-0461ddc43be1" providerId="AD" clId="Web-{25147F9A-50FA-94A3-AD31-3FAA0F3D7328}" dt="2023-11-17T00:50:10.083" v="691"/>
              <pc2:cmMkLst xmlns:pc2="http://schemas.microsoft.com/office/powerpoint/2019/9/main/command">
                <pc:docMk/>
                <pc:sldMk cId="1856511743" sldId="844"/>
                <pc2:cmMk id="{9F9280E3-5476-4366-B683-8B022A444F4E}"/>
              </pc2:cmMkLst>
            </pc226:cmChg>
          </p:ext>
        </pc:extLst>
      </pc:sldChg>
      <pc:sldChg chg="ord">
        <pc:chgData name="Christian Ollano" userId="S::christian_winterconsultants.com#ext#@sanjoseca.onmicrosoft.com::ea961917-92cb-4aca-8484-0461ddc43be1" providerId="AD" clId="Web-{25147F9A-50FA-94A3-AD31-3FAA0F3D7328}" dt="2023-11-17T00:47:25.737" v="628"/>
        <pc:sldMkLst>
          <pc:docMk/>
          <pc:sldMk cId="2712737611" sldId="845"/>
        </pc:sldMkLst>
      </pc:sldChg>
      <pc:sldChg chg="ord">
        <pc:chgData name="Christian Ollano" userId="S::christian_winterconsultants.com#ext#@sanjoseca.onmicrosoft.com::ea961917-92cb-4aca-8484-0461ddc43be1" providerId="AD" clId="Web-{25147F9A-50FA-94A3-AD31-3FAA0F3D7328}" dt="2023-11-17T00:46:58.830" v="625"/>
        <pc:sldMkLst>
          <pc:docMk/>
          <pc:sldMk cId="3178164027" sldId="854"/>
        </pc:sldMkLst>
      </pc:sldChg>
      <pc:sldChg chg="modSp">
        <pc:chgData name="Christian Ollano" userId="S::christian_winterconsultants.com#ext#@sanjoseca.onmicrosoft.com::ea961917-92cb-4aca-8484-0461ddc43be1" providerId="AD" clId="Web-{25147F9A-50FA-94A3-AD31-3FAA0F3D7328}" dt="2023-11-16T16:24:45.309" v="6" actId="1076"/>
        <pc:sldMkLst>
          <pc:docMk/>
          <pc:sldMk cId="822344356" sldId="857"/>
        </pc:sldMkLst>
        <pc:spChg chg="mod">
          <ac:chgData name="Christian Ollano" userId="S::christian_winterconsultants.com#ext#@sanjoseca.onmicrosoft.com::ea961917-92cb-4aca-8484-0461ddc43be1" providerId="AD" clId="Web-{25147F9A-50FA-94A3-AD31-3FAA0F3D7328}" dt="2023-11-16T16:23:05.698" v="3" actId="14100"/>
          <ac:spMkLst>
            <pc:docMk/>
            <pc:sldMk cId="822344356" sldId="857"/>
            <ac:spMk id="2" creationId="{00000000-0000-0000-0000-000000000000}"/>
          </ac:spMkLst>
        </pc:spChg>
        <pc:spChg chg="mod">
          <ac:chgData name="Christian Ollano" userId="S::christian_winterconsultants.com#ext#@sanjoseca.onmicrosoft.com::ea961917-92cb-4aca-8484-0461ddc43be1" providerId="AD" clId="Web-{25147F9A-50FA-94A3-AD31-3FAA0F3D7328}" dt="2023-11-16T16:24:45.309" v="6" actId="1076"/>
          <ac:spMkLst>
            <pc:docMk/>
            <pc:sldMk cId="822344356" sldId="857"/>
            <ac:spMk id="4" creationId="{835F0955-8151-1A82-E624-90BDDF69C9D9}"/>
          </ac:spMkLst>
        </pc:spChg>
      </pc:sldChg>
      <pc:sldChg chg="ord">
        <pc:chgData name="Christian Ollano" userId="S::christian_winterconsultants.com#ext#@sanjoseca.onmicrosoft.com::ea961917-92cb-4aca-8484-0461ddc43be1" providerId="AD" clId="Web-{25147F9A-50FA-94A3-AD31-3FAA0F3D7328}" dt="2023-11-17T00:46:58.830" v="624"/>
        <pc:sldMkLst>
          <pc:docMk/>
          <pc:sldMk cId="337556634" sldId="874"/>
        </pc:sldMkLst>
      </pc:sldChg>
      <pc:sldChg chg="ord">
        <pc:chgData name="Christian Ollano" userId="S::christian_winterconsultants.com#ext#@sanjoseca.onmicrosoft.com::ea961917-92cb-4aca-8484-0461ddc43be1" providerId="AD" clId="Web-{25147F9A-50FA-94A3-AD31-3FAA0F3D7328}" dt="2023-11-17T00:47:25.737" v="627"/>
        <pc:sldMkLst>
          <pc:docMk/>
          <pc:sldMk cId="2437627766" sldId="879"/>
        </pc:sldMkLst>
      </pc:sldChg>
      <pc:sldChg chg="addSp delSp modSp ord">
        <pc:chgData name="Christian Ollano" userId="S::christian_winterconsultants.com#ext#@sanjoseca.onmicrosoft.com::ea961917-92cb-4aca-8484-0461ddc43be1" providerId="AD" clId="Web-{25147F9A-50FA-94A3-AD31-3FAA0F3D7328}" dt="2023-11-16T16:44:51.467" v="490"/>
        <pc:sldMkLst>
          <pc:docMk/>
          <pc:sldMk cId="779617479" sldId="881"/>
        </pc:sldMkLst>
        <pc:spChg chg="del mod">
          <ac:chgData name="Christian Ollano" userId="S::christian_winterconsultants.com#ext#@sanjoseca.onmicrosoft.com::ea961917-92cb-4aca-8484-0461ddc43be1" providerId="AD" clId="Web-{25147F9A-50FA-94A3-AD31-3FAA0F3D7328}" dt="2023-11-16T16:42:51.481" v="279"/>
          <ac:spMkLst>
            <pc:docMk/>
            <pc:sldMk cId="779617479" sldId="881"/>
            <ac:spMk id="2" creationId="{00000000-0000-0000-0000-000000000000}"/>
          </ac:spMkLst>
        </pc:spChg>
        <pc:spChg chg="add del mod">
          <ac:chgData name="Christian Ollano" userId="S::christian_winterconsultants.com#ext#@sanjoseca.onmicrosoft.com::ea961917-92cb-4aca-8484-0461ddc43be1" providerId="AD" clId="Web-{25147F9A-50FA-94A3-AD31-3FAA0F3D7328}" dt="2023-11-16T16:42:54.778" v="280"/>
          <ac:spMkLst>
            <pc:docMk/>
            <pc:sldMk cId="779617479" sldId="881"/>
            <ac:spMk id="4" creationId="{1D36A002-4C73-38C8-F57A-E0D7644017C7}"/>
          </ac:spMkLst>
        </pc:spChg>
        <pc:spChg chg="add mod">
          <ac:chgData name="Christian Ollano" userId="S::christian_winterconsultants.com#ext#@sanjoseca.onmicrosoft.com::ea961917-92cb-4aca-8484-0461ddc43be1" providerId="AD" clId="Web-{25147F9A-50FA-94A3-AD31-3FAA0F3D7328}" dt="2023-11-16T16:43:02.591" v="295" actId="20577"/>
          <ac:spMkLst>
            <pc:docMk/>
            <pc:sldMk cId="779617479" sldId="881"/>
            <ac:spMk id="6" creationId="{6A7D992A-A352-C3F4-6CDC-48451A2F8FA7}"/>
          </ac:spMkLst>
        </pc:spChg>
        <pc:spChg chg="add mod">
          <ac:chgData name="Christian Ollano" userId="S::christian_winterconsultants.com#ext#@sanjoseca.onmicrosoft.com::ea961917-92cb-4aca-8484-0461ddc43be1" providerId="AD" clId="Web-{25147F9A-50FA-94A3-AD31-3FAA0F3D7328}" dt="2023-11-16T16:43:52.045" v="489" actId="14100"/>
          <ac:spMkLst>
            <pc:docMk/>
            <pc:sldMk cId="779617479" sldId="881"/>
            <ac:spMk id="8" creationId="{543B0523-DD84-7AA9-AF28-73F9F2769E85}"/>
          </ac:spMkLst>
        </pc:spChg>
      </pc:sldChg>
      <pc:sldChg chg="modSp modCm">
        <pc:chgData name="Christian Ollano" userId="S::christian_winterconsultants.com#ext#@sanjoseca.onmicrosoft.com::ea961917-92cb-4aca-8484-0461ddc43be1" providerId="AD" clId="Web-{25147F9A-50FA-94A3-AD31-3FAA0F3D7328}" dt="2023-11-16T22:54:06.281" v="620" actId="20577"/>
        <pc:sldMkLst>
          <pc:docMk/>
          <pc:sldMk cId="3357292741" sldId="883"/>
        </pc:sldMkLst>
        <pc:spChg chg="mod">
          <ac:chgData name="Christian Ollano" userId="S::christian_winterconsultants.com#ext#@sanjoseca.onmicrosoft.com::ea961917-92cb-4aca-8484-0461ddc43be1" providerId="AD" clId="Web-{25147F9A-50FA-94A3-AD31-3FAA0F3D7328}" dt="2023-11-16T22:54:06.281" v="620" actId="20577"/>
          <ac:spMkLst>
            <pc:docMk/>
            <pc:sldMk cId="3357292741" sldId="883"/>
            <ac:spMk id="5" creationId="{4379B59F-56FD-5F45-ADEC-5C187933D554}"/>
          </ac:spMkLst>
        </pc:spChg>
        <pc:extLst>
          <p:ext xmlns:p="http://schemas.openxmlformats.org/presentationml/2006/main" uri="{D6D511B9-2390-475A-947B-AFAB55BFBCF1}">
            <pc226:cmChg xmlns:pc226="http://schemas.microsoft.com/office/powerpoint/2022/06/main/command" chg="mod">
              <pc226:chgData name="Christian Ollano" userId="S::christian_winterconsultants.com#ext#@sanjoseca.onmicrosoft.com::ea961917-92cb-4aca-8484-0461ddc43be1" providerId="AD" clId="Web-{25147F9A-50FA-94A3-AD31-3FAA0F3D7328}" dt="2023-11-16T22:54:04.577" v="618" actId="20577"/>
              <pc2:cmMkLst xmlns:pc2="http://schemas.microsoft.com/office/powerpoint/2019/9/main/command">
                <pc:docMk/>
                <pc:sldMk cId="3357292741" sldId="883"/>
                <pc2:cmMk id="{61897B41-FBEE-4CE3-B2B6-3EAD7AE4A5E1}"/>
              </pc2:cmMkLst>
            </pc226:cmChg>
          </p:ext>
        </pc:extLst>
      </pc:sldChg>
      <pc:sldChg chg="ord addCm">
        <pc:chgData name="Christian Ollano" userId="S::christian_winterconsultants.com#ext#@sanjoseca.onmicrosoft.com::ea961917-92cb-4aca-8484-0461ddc43be1" providerId="AD" clId="Web-{25147F9A-50FA-94A3-AD31-3FAA0F3D7328}" dt="2023-11-17T00:51:41.835" v="692"/>
        <pc:sldMkLst>
          <pc:docMk/>
          <pc:sldMk cId="378414100" sldId="898"/>
        </pc:sldMkLst>
        <pc:extLst>
          <p:ext xmlns:p="http://schemas.openxmlformats.org/presentationml/2006/main" uri="{D6D511B9-2390-475A-947B-AFAB55BFBCF1}">
            <pc226:cmChg xmlns:pc226="http://schemas.microsoft.com/office/powerpoint/2022/06/main/command" chg="add">
              <pc226:chgData name="Christian Ollano" userId="S::christian_winterconsultants.com#ext#@sanjoseca.onmicrosoft.com::ea961917-92cb-4aca-8484-0461ddc43be1" providerId="AD" clId="Web-{25147F9A-50FA-94A3-AD31-3FAA0F3D7328}" dt="2023-11-17T00:51:41.835" v="692"/>
              <pc2:cmMkLst xmlns:pc2="http://schemas.microsoft.com/office/powerpoint/2019/9/main/command">
                <pc:docMk/>
                <pc:sldMk cId="378414100" sldId="898"/>
                <pc2:cmMk id="{7C56A3C0-8552-4BF2-9C22-AEA983189C0D}"/>
              </pc2:cmMkLst>
            </pc226:cmChg>
          </p:ext>
        </pc:extLst>
      </pc:sldChg>
      <pc:sldChg chg="modSp modCm">
        <pc:chgData name="Christian Ollano" userId="S::christian_winterconsultants.com#ext#@sanjoseca.onmicrosoft.com::ea961917-92cb-4aca-8484-0461ddc43be1" providerId="AD" clId="Web-{25147F9A-50FA-94A3-AD31-3FAA0F3D7328}" dt="2023-11-17T00:52:00.179" v="696" actId="20577"/>
        <pc:sldMkLst>
          <pc:docMk/>
          <pc:sldMk cId="648896790" sldId="899"/>
        </pc:sldMkLst>
        <pc:spChg chg="mod">
          <ac:chgData name="Christian Ollano" userId="S::christian_winterconsultants.com#ext#@sanjoseca.onmicrosoft.com::ea961917-92cb-4aca-8484-0461ddc43be1" providerId="AD" clId="Web-{25147F9A-50FA-94A3-AD31-3FAA0F3D7328}" dt="2023-11-17T00:52:00.179" v="696" actId="20577"/>
          <ac:spMkLst>
            <pc:docMk/>
            <pc:sldMk cId="648896790" sldId="899"/>
            <ac:spMk id="5" creationId="{2E2065DA-06C3-16CD-EDD7-D0FDD80C61AB}"/>
          </ac:spMkLst>
        </pc:spChg>
        <pc:extLst>
          <p:ext xmlns:p="http://schemas.openxmlformats.org/presentationml/2006/main" uri="{D6D511B9-2390-475A-947B-AFAB55BFBCF1}">
            <pc226:cmChg xmlns:pc226="http://schemas.microsoft.com/office/powerpoint/2022/06/main/command" chg="mod">
              <pc226:chgData name="Christian Ollano" userId="S::christian_winterconsultants.com#ext#@sanjoseca.onmicrosoft.com::ea961917-92cb-4aca-8484-0461ddc43be1" providerId="AD" clId="Web-{25147F9A-50FA-94A3-AD31-3FAA0F3D7328}" dt="2023-11-17T00:51:55.945" v="693"/>
              <pc2:cmMkLst xmlns:pc2="http://schemas.microsoft.com/office/powerpoint/2019/9/main/command">
                <pc:docMk/>
                <pc:sldMk cId="648896790" sldId="899"/>
                <pc2:cmMk id="{80B2F3C2-5B20-42F5-82C7-881582197026}"/>
              </pc2:cmMkLst>
            </pc226:cmChg>
          </p:ext>
        </pc:extLst>
      </pc:sldChg>
      <pc:sldChg chg="modSp">
        <pc:chgData name="Christian Ollano" userId="S::christian_winterconsultants.com#ext#@sanjoseca.onmicrosoft.com::ea961917-92cb-4aca-8484-0461ddc43be1" providerId="AD" clId="Web-{25147F9A-50FA-94A3-AD31-3FAA0F3D7328}" dt="2023-11-16T16:40:02.244" v="10" actId="20577"/>
        <pc:sldMkLst>
          <pc:docMk/>
          <pc:sldMk cId="2610176258" sldId="928"/>
        </pc:sldMkLst>
        <pc:spChg chg="mod">
          <ac:chgData name="Christian Ollano" userId="S::christian_winterconsultants.com#ext#@sanjoseca.onmicrosoft.com::ea961917-92cb-4aca-8484-0461ddc43be1" providerId="AD" clId="Web-{25147F9A-50FA-94A3-AD31-3FAA0F3D7328}" dt="2023-11-16T16:40:02.244" v="10" actId="20577"/>
          <ac:spMkLst>
            <pc:docMk/>
            <pc:sldMk cId="2610176258" sldId="928"/>
            <ac:spMk id="5" creationId="{6DF399D9-8AB5-CD22-5D25-4423A25692A4}"/>
          </ac:spMkLst>
        </pc:spChg>
      </pc:sldChg>
    </pc:docChg>
  </pc:docChgLst>
  <pc:docChgLst>
    <pc:chgData name="Christian Ollano" userId="S::christian_winterconsultants.com#ext#@sanjoseca.onmicrosoft.com::ea961917-92cb-4aca-8484-0461ddc43be1" providerId="AD" clId="Web-{823766C3-F87F-C7FF-1E7E-CE0774235D48}"/>
    <pc:docChg chg="modSld">
      <pc:chgData name="Christian Ollano" userId="S::christian_winterconsultants.com#ext#@sanjoseca.onmicrosoft.com::ea961917-92cb-4aca-8484-0461ddc43be1" providerId="AD" clId="Web-{823766C3-F87F-C7FF-1E7E-CE0774235D48}" dt="2023-09-19T00:06:51.078" v="5" actId="20577"/>
      <pc:docMkLst>
        <pc:docMk/>
      </pc:docMkLst>
      <pc:sldChg chg="modSp">
        <pc:chgData name="Christian Ollano" userId="S::christian_winterconsultants.com#ext#@sanjoseca.onmicrosoft.com::ea961917-92cb-4aca-8484-0461ddc43be1" providerId="AD" clId="Web-{823766C3-F87F-C7FF-1E7E-CE0774235D48}" dt="2023-09-19T00:06:51.078" v="5" actId="20577"/>
        <pc:sldMkLst>
          <pc:docMk/>
          <pc:sldMk cId="3390112440" sldId="893"/>
        </pc:sldMkLst>
        <pc:spChg chg="mod">
          <ac:chgData name="Christian Ollano" userId="S::christian_winterconsultants.com#ext#@sanjoseca.onmicrosoft.com::ea961917-92cb-4aca-8484-0461ddc43be1" providerId="AD" clId="Web-{823766C3-F87F-C7FF-1E7E-CE0774235D48}" dt="2023-09-19T00:06:51.078" v="5" actId="20577"/>
          <ac:spMkLst>
            <pc:docMk/>
            <pc:sldMk cId="3390112440" sldId="893"/>
            <ac:spMk id="11" creationId="{B98F9049-607F-0469-BE13-862736149175}"/>
          </ac:spMkLst>
        </pc:spChg>
      </pc:sldChg>
    </pc:docChg>
  </pc:docChgLst>
  <pc:docChgLst>
    <pc:chgData name="Udom, Albie" userId="8457fbc0-c97e-4eb1-8ba9-bd9d42a63612" providerId="ADAL" clId="{8F67E7BE-40B7-4E48-AC50-168E8D4B3687}"/>
    <pc:docChg chg="undo custSel modSld">
      <pc:chgData name="Udom, Albie" userId="8457fbc0-c97e-4eb1-8ba9-bd9d42a63612" providerId="ADAL" clId="{8F67E7BE-40B7-4E48-AC50-168E8D4B3687}" dt="2023-11-09T17:58:29.054" v="18"/>
      <pc:docMkLst>
        <pc:docMk/>
      </pc:docMkLst>
      <pc:sldChg chg="modSp mod modCm">
        <pc:chgData name="Udom, Albie" userId="8457fbc0-c97e-4eb1-8ba9-bd9d42a63612" providerId="ADAL" clId="{8F67E7BE-40B7-4E48-AC50-168E8D4B3687}" dt="2023-11-09T17:50:07.978" v="7"/>
        <pc:sldMkLst>
          <pc:docMk/>
          <pc:sldMk cId="856643097" sldId="905"/>
        </pc:sldMkLst>
        <pc:spChg chg="mod">
          <ac:chgData name="Udom, Albie" userId="8457fbc0-c97e-4eb1-8ba9-bd9d42a63612" providerId="ADAL" clId="{8F67E7BE-40B7-4E48-AC50-168E8D4B3687}" dt="2023-11-09T17:49:45.719" v="6" actId="1036"/>
          <ac:spMkLst>
            <pc:docMk/>
            <pc:sldMk cId="856643097" sldId="905"/>
            <ac:spMk id="7" creationId="{371F5F7C-D66C-BC78-41F7-37D78872CA30}"/>
          </ac:spMkLst>
        </pc:spChg>
      </pc:sldChg>
      <pc:sldChg chg="modSp mod modCm">
        <pc:chgData name="Udom, Albie" userId="8457fbc0-c97e-4eb1-8ba9-bd9d42a63612" providerId="ADAL" clId="{8F67E7BE-40B7-4E48-AC50-168E8D4B3687}" dt="2023-11-09T17:53:24.340" v="16" actId="1036"/>
        <pc:sldMkLst>
          <pc:docMk/>
          <pc:sldMk cId="2271989703" sldId="906"/>
        </pc:sldMkLst>
        <pc:spChg chg="mod">
          <ac:chgData name="Udom, Albie" userId="8457fbc0-c97e-4eb1-8ba9-bd9d42a63612" providerId="ADAL" clId="{8F67E7BE-40B7-4E48-AC50-168E8D4B3687}" dt="2023-11-09T17:53:24.340" v="16" actId="1036"/>
          <ac:spMkLst>
            <pc:docMk/>
            <pc:sldMk cId="2271989703" sldId="906"/>
            <ac:spMk id="5" creationId="{D442CE2F-2334-334B-1018-2BE51EBC0CDE}"/>
          </ac:spMkLst>
        </pc:spChg>
      </pc:sldChg>
      <pc:sldChg chg="modCm">
        <pc:chgData name="Udom, Albie" userId="8457fbc0-c97e-4eb1-8ba9-bd9d42a63612" providerId="ADAL" clId="{8F67E7BE-40B7-4E48-AC50-168E8D4B3687}" dt="2023-11-09T17:54:51.527" v="17"/>
        <pc:sldMkLst>
          <pc:docMk/>
          <pc:sldMk cId="3762885691" sldId="907"/>
        </pc:sldMkLst>
      </pc:sldChg>
      <pc:sldChg chg="modSp mod modCm">
        <pc:chgData name="Udom, Albie" userId="8457fbc0-c97e-4eb1-8ba9-bd9d42a63612" providerId="ADAL" clId="{8F67E7BE-40B7-4E48-AC50-168E8D4B3687}" dt="2023-11-09T17:58:29.054" v="18"/>
        <pc:sldMkLst>
          <pc:docMk/>
          <pc:sldMk cId="2353625124" sldId="925"/>
        </pc:sldMkLst>
        <pc:spChg chg="mod">
          <ac:chgData name="Udom, Albie" userId="8457fbc0-c97e-4eb1-8ba9-bd9d42a63612" providerId="ADAL" clId="{8F67E7BE-40B7-4E48-AC50-168E8D4B3687}" dt="2023-11-08T21:15:09.829" v="4" actId="20577"/>
          <ac:spMkLst>
            <pc:docMk/>
            <pc:sldMk cId="2353625124" sldId="925"/>
            <ac:spMk id="2" creationId="{81475394-544B-C2E3-567D-219602EB1A3E}"/>
          </ac:spMkLst>
        </pc:spChg>
      </pc:sldChg>
    </pc:docChg>
  </pc:docChgLst>
  <pc:docChgLst>
    <pc:chgData name="Mendez, Zacharias" userId="S::zacharias.mendez@sanjoseca.gov::efce5dec-616c-4a3b-8a11-30d07dbf66c3" providerId="AD" clId="Web-{2A8D5ABC-2137-D8F5-CED8-064017D6ACA1}"/>
    <pc:docChg chg="">
      <pc:chgData name="Mendez, Zacharias" userId="S::zacharias.mendez@sanjoseca.gov::efce5dec-616c-4a3b-8a11-30d07dbf66c3" providerId="AD" clId="Web-{2A8D5ABC-2137-D8F5-CED8-064017D6ACA1}" dt="2023-11-09T18:20:28.845" v="0"/>
      <pc:docMkLst>
        <pc:docMk/>
      </pc:docMkLst>
      <pc:sldChg chg="modCm">
        <pc:chgData name="Mendez, Zacharias" userId="S::zacharias.mendez@sanjoseca.gov::efce5dec-616c-4a3b-8a11-30d07dbf66c3" providerId="AD" clId="Web-{2A8D5ABC-2137-D8F5-CED8-064017D6ACA1}" dt="2023-11-09T18:20:28.845" v="0"/>
        <pc:sldMkLst>
          <pc:docMk/>
          <pc:sldMk cId="2271989703" sldId="906"/>
        </pc:sldMkLst>
        <pc:extLst>
          <p:ext xmlns:p="http://schemas.openxmlformats.org/presentationml/2006/main" uri="{D6D511B9-2390-475A-947B-AFAB55BFBCF1}">
            <pc226:cmChg xmlns:pc226="http://schemas.microsoft.com/office/powerpoint/2022/06/main/command" chg="">
              <pc226:chgData name="Mendez, Zacharias" userId="S::zacharias.mendez@sanjoseca.gov::efce5dec-616c-4a3b-8a11-30d07dbf66c3" providerId="AD" clId="Web-{2A8D5ABC-2137-D8F5-CED8-064017D6ACA1}" dt="2023-11-09T18:20:28.845" v="0"/>
              <pc2:cmMkLst xmlns:pc2="http://schemas.microsoft.com/office/powerpoint/2019/9/main/command">
                <pc:docMk/>
                <pc:sldMk cId="2271989703" sldId="906"/>
                <pc2:cmMk id="{6291878C-DBB6-498D-ABC9-ED7C76067508}"/>
              </pc2:cmMkLst>
              <pc226:cmRplyChg chg="add">
                <pc226:chgData name="Mendez, Zacharias" userId="S::zacharias.mendez@sanjoseca.gov::efce5dec-616c-4a3b-8a11-30d07dbf66c3" providerId="AD" clId="Web-{2A8D5ABC-2137-D8F5-CED8-064017D6ACA1}" dt="2023-11-09T18:20:28.845" v="0"/>
                <pc2:cmRplyMkLst xmlns:pc2="http://schemas.microsoft.com/office/powerpoint/2019/9/main/command">
                  <pc:docMk/>
                  <pc:sldMk cId="2271989703" sldId="906"/>
                  <pc2:cmMk id="{6291878C-DBB6-498D-ABC9-ED7C76067508}"/>
                  <pc2:cmRplyMk id="{F7859C4F-7557-46A1-B68F-6CDD7E943D97}"/>
                </pc2:cmRplyMkLst>
              </pc226:cmRplyChg>
            </pc226:cmChg>
          </p:ext>
        </pc:extLst>
      </pc:sldChg>
    </pc:docChg>
  </pc:docChgLst>
  <pc:docChgLst>
    <pc:chgData name="Jocelyn" userId="S::jocelyn_winterconsultants.com#ext#@sanjoseca.onmicrosoft.com::4a16c296-3cea-4514-9728-e6ebe131fb00" providerId="AD" clId="Web-{528AE48C-34ED-D7CF-816F-989691CC974F}"/>
    <pc:docChg chg="modSld">
      <pc:chgData name="Jocelyn" userId="S::jocelyn_winterconsultants.com#ext#@sanjoseca.onmicrosoft.com::4a16c296-3cea-4514-9728-e6ebe131fb00" providerId="AD" clId="Web-{528AE48C-34ED-D7CF-816F-989691CC974F}" dt="2023-10-31T23:45:10.158" v="1" actId="20577"/>
      <pc:docMkLst>
        <pc:docMk/>
      </pc:docMkLst>
      <pc:sldChg chg="modSp">
        <pc:chgData name="Jocelyn" userId="S::jocelyn_winterconsultants.com#ext#@sanjoseca.onmicrosoft.com::4a16c296-3cea-4514-9728-e6ebe131fb00" providerId="AD" clId="Web-{528AE48C-34ED-D7CF-816F-989691CC974F}" dt="2023-10-31T23:45:10.158" v="1" actId="20577"/>
        <pc:sldMkLst>
          <pc:docMk/>
          <pc:sldMk cId="3755125127" sldId="919"/>
        </pc:sldMkLst>
        <pc:spChg chg="mod">
          <ac:chgData name="Jocelyn" userId="S::jocelyn_winterconsultants.com#ext#@sanjoseca.onmicrosoft.com::4a16c296-3cea-4514-9728-e6ebe131fb00" providerId="AD" clId="Web-{528AE48C-34ED-D7CF-816F-989691CC974F}" dt="2023-10-31T23:45:10.158" v="1" actId="20577"/>
          <ac:spMkLst>
            <pc:docMk/>
            <pc:sldMk cId="3755125127" sldId="919"/>
            <ac:spMk id="4" creationId="{3AAE4A14-4B57-387B-A52A-4741333E59F2}"/>
          </ac:spMkLst>
        </pc:spChg>
      </pc:sldChg>
    </pc:docChg>
  </pc:docChgLst>
  <pc:docChgLst>
    <pc:chgData name="Udom, Albie" userId="S::albie.udom@sanjoseca.gov::8457fbc0-c97e-4eb1-8ba9-bd9d42a63612" providerId="AD" clId="Web-{9B362DB9-E06D-69A2-5422-BA987B3145E7}"/>
    <pc:docChg chg="modSld">
      <pc:chgData name="Udom, Albie" userId="S::albie.udom@sanjoseca.gov::8457fbc0-c97e-4eb1-8ba9-bd9d42a63612" providerId="AD" clId="Web-{9B362DB9-E06D-69A2-5422-BA987B3145E7}" dt="2023-11-08T21:13:42.996" v="19" actId="20577"/>
      <pc:docMkLst>
        <pc:docMk/>
      </pc:docMkLst>
      <pc:sldChg chg="modSp">
        <pc:chgData name="Udom, Albie" userId="S::albie.udom@sanjoseca.gov::8457fbc0-c97e-4eb1-8ba9-bd9d42a63612" providerId="AD" clId="Web-{9B362DB9-E06D-69A2-5422-BA987B3145E7}" dt="2023-11-07T21:26:20.742" v="14" actId="20577"/>
        <pc:sldMkLst>
          <pc:docMk/>
          <pc:sldMk cId="2165500746" sldId="922"/>
        </pc:sldMkLst>
        <pc:spChg chg="mod">
          <ac:chgData name="Udom, Albie" userId="S::albie.udom@sanjoseca.gov::8457fbc0-c97e-4eb1-8ba9-bd9d42a63612" providerId="AD" clId="Web-{9B362DB9-E06D-69A2-5422-BA987B3145E7}" dt="2023-11-07T21:26:20.742" v="14" actId="20577"/>
          <ac:spMkLst>
            <pc:docMk/>
            <pc:sldMk cId="2165500746" sldId="922"/>
            <ac:spMk id="7" creationId="{EFA7FD90-1CE5-ECDF-3E03-35F823E4F2EC}"/>
          </ac:spMkLst>
        </pc:spChg>
      </pc:sldChg>
      <pc:sldChg chg="modSp">
        <pc:chgData name="Udom, Albie" userId="S::albie.udom@sanjoseca.gov::8457fbc0-c97e-4eb1-8ba9-bd9d42a63612" providerId="AD" clId="Web-{9B362DB9-E06D-69A2-5422-BA987B3145E7}" dt="2023-11-08T21:13:42.996" v="19" actId="20577"/>
        <pc:sldMkLst>
          <pc:docMk/>
          <pc:sldMk cId="2353625124" sldId="925"/>
        </pc:sldMkLst>
        <pc:spChg chg="mod">
          <ac:chgData name="Udom, Albie" userId="S::albie.udom@sanjoseca.gov::8457fbc0-c97e-4eb1-8ba9-bd9d42a63612" providerId="AD" clId="Web-{9B362DB9-E06D-69A2-5422-BA987B3145E7}" dt="2023-11-08T21:13:42.996" v="19" actId="20577"/>
          <ac:spMkLst>
            <pc:docMk/>
            <pc:sldMk cId="2353625124" sldId="925"/>
            <ac:spMk id="2" creationId="{81475394-544B-C2E3-567D-219602EB1A3E}"/>
          </ac:spMkLst>
        </pc:spChg>
      </pc:sldChg>
    </pc:docChg>
  </pc:docChgLst>
  <pc:docChgLst>
    <pc:chgData name="Mendez, Zacharias" userId="S::zacharias.mendez@sanjoseca.gov::efce5dec-616c-4a3b-8a11-30d07dbf66c3" providerId="AD" clId="Web-{4E230038-1D69-33F8-FFB4-AB3F4B5BDDA6}"/>
    <pc:docChg chg="modSld">
      <pc:chgData name="Mendez, Zacharias" userId="S::zacharias.mendez@sanjoseca.gov::efce5dec-616c-4a3b-8a11-30d07dbf66c3" providerId="AD" clId="Web-{4E230038-1D69-33F8-FFB4-AB3F4B5BDDA6}" dt="2023-10-31T16:53:54.089" v="1" actId="20577"/>
      <pc:docMkLst>
        <pc:docMk/>
      </pc:docMkLst>
      <pc:sldChg chg="modSp">
        <pc:chgData name="Mendez, Zacharias" userId="S::zacharias.mendez@sanjoseca.gov::efce5dec-616c-4a3b-8a11-30d07dbf66c3" providerId="AD" clId="Web-{4E230038-1D69-33F8-FFB4-AB3F4B5BDDA6}" dt="2023-10-31T16:53:54.089" v="1" actId="20577"/>
        <pc:sldMkLst>
          <pc:docMk/>
          <pc:sldMk cId="2873100479" sldId="901"/>
        </pc:sldMkLst>
        <pc:spChg chg="mod">
          <ac:chgData name="Mendez, Zacharias" userId="S::zacharias.mendez@sanjoseca.gov::efce5dec-616c-4a3b-8a11-30d07dbf66c3" providerId="AD" clId="Web-{4E230038-1D69-33F8-FFB4-AB3F4B5BDDA6}" dt="2023-10-31T16:53:54.089" v="1" actId="20577"/>
          <ac:spMkLst>
            <pc:docMk/>
            <pc:sldMk cId="2873100479" sldId="901"/>
            <ac:spMk id="7" creationId="{3D9CBDAE-0C7E-83E8-A743-1236C47E7A73}"/>
          </ac:spMkLst>
        </pc:spChg>
      </pc:sldChg>
    </pc:docChg>
  </pc:docChgLst>
  <pc:docChgLst>
    <pc:chgData name="Mendez, Zacharias" userId="efce5dec-616c-4a3b-8a11-30d07dbf66c3" providerId="ADAL" clId="{494BB092-DB31-483A-ACDF-C14FB72A81A6}"/>
    <pc:docChg chg="undo custSel addSld delSld modSld sldOrd">
      <pc:chgData name="Mendez, Zacharias" userId="efce5dec-616c-4a3b-8a11-30d07dbf66c3" providerId="ADAL" clId="{494BB092-DB31-483A-ACDF-C14FB72A81A6}" dt="2023-10-31T17:53:19.291" v="2447" actId="20577"/>
      <pc:docMkLst>
        <pc:docMk/>
      </pc:docMkLst>
      <pc:sldChg chg="modSp mod">
        <pc:chgData name="Mendez, Zacharias" userId="efce5dec-616c-4a3b-8a11-30d07dbf66c3" providerId="ADAL" clId="{494BB092-DB31-483A-ACDF-C14FB72A81A6}" dt="2023-10-26T16:38:58.239" v="324" actId="20577"/>
        <pc:sldMkLst>
          <pc:docMk/>
          <pc:sldMk cId="1176055488" sldId="628"/>
        </pc:sldMkLst>
        <pc:spChg chg="mod">
          <ac:chgData name="Mendez, Zacharias" userId="efce5dec-616c-4a3b-8a11-30d07dbf66c3" providerId="ADAL" clId="{494BB092-DB31-483A-ACDF-C14FB72A81A6}" dt="2023-10-26T16:38:58.239" v="324" actId="20577"/>
          <ac:spMkLst>
            <pc:docMk/>
            <pc:sldMk cId="1176055488" sldId="628"/>
            <ac:spMk id="2" creationId="{00000000-0000-0000-0000-000000000000}"/>
          </ac:spMkLst>
        </pc:spChg>
      </pc:sldChg>
      <pc:sldChg chg="modSp mod">
        <pc:chgData name="Mendez, Zacharias" userId="efce5dec-616c-4a3b-8a11-30d07dbf66c3" providerId="ADAL" clId="{494BB092-DB31-483A-ACDF-C14FB72A81A6}" dt="2023-10-26T16:38:26.002" v="315" actId="20577"/>
        <pc:sldMkLst>
          <pc:docMk/>
          <pc:sldMk cId="822344356" sldId="857"/>
        </pc:sldMkLst>
        <pc:spChg chg="mod">
          <ac:chgData name="Mendez, Zacharias" userId="efce5dec-616c-4a3b-8a11-30d07dbf66c3" providerId="ADAL" clId="{494BB092-DB31-483A-ACDF-C14FB72A81A6}" dt="2023-10-26T16:38:26.002" v="315" actId="20577"/>
          <ac:spMkLst>
            <pc:docMk/>
            <pc:sldMk cId="822344356" sldId="857"/>
            <ac:spMk id="2" creationId="{00000000-0000-0000-0000-000000000000}"/>
          </ac:spMkLst>
        </pc:spChg>
        <pc:spChg chg="mod">
          <ac:chgData name="Mendez, Zacharias" userId="efce5dec-616c-4a3b-8a11-30d07dbf66c3" providerId="ADAL" clId="{494BB092-DB31-483A-ACDF-C14FB72A81A6}" dt="2023-10-26T16:38:22.934" v="314" actId="20577"/>
          <ac:spMkLst>
            <pc:docMk/>
            <pc:sldMk cId="822344356" sldId="857"/>
            <ac:spMk id="4" creationId="{835F0955-8151-1A82-E624-90BDDF69C9D9}"/>
          </ac:spMkLst>
        </pc:spChg>
      </pc:sldChg>
      <pc:sldChg chg="modSp mod">
        <pc:chgData name="Mendez, Zacharias" userId="efce5dec-616c-4a3b-8a11-30d07dbf66c3" providerId="ADAL" clId="{494BB092-DB31-483A-ACDF-C14FB72A81A6}" dt="2023-10-31T17:53:19.291" v="2447" actId="20577"/>
        <pc:sldMkLst>
          <pc:docMk/>
          <pc:sldMk cId="2437627766" sldId="879"/>
        </pc:sldMkLst>
        <pc:graphicFrameChg chg="mod modGraphic">
          <ac:chgData name="Mendez, Zacharias" userId="efce5dec-616c-4a3b-8a11-30d07dbf66c3" providerId="ADAL" clId="{494BB092-DB31-483A-ACDF-C14FB72A81A6}" dt="2023-10-31T17:53:19.291" v="2447" actId="20577"/>
          <ac:graphicFrameMkLst>
            <pc:docMk/>
            <pc:sldMk cId="2437627766" sldId="879"/>
            <ac:graphicFrameMk id="7" creationId="{7DD3A15E-7C3C-BC6A-5890-4B81421D6813}"/>
          </ac:graphicFrameMkLst>
        </pc:graphicFrameChg>
      </pc:sldChg>
      <pc:sldChg chg="modSp del mod ord delCm">
        <pc:chgData name="Mendez, Zacharias" userId="efce5dec-616c-4a3b-8a11-30d07dbf66c3" providerId="ADAL" clId="{494BB092-DB31-483A-ACDF-C14FB72A81A6}" dt="2023-10-26T16:36:43.153" v="173" actId="2696"/>
        <pc:sldMkLst>
          <pc:docMk/>
          <pc:sldMk cId="1310936369" sldId="882"/>
        </pc:sldMkLst>
        <pc:spChg chg="mod">
          <ac:chgData name="Mendez, Zacharias" userId="efce5dec-616c-4a3b-8a11-30d07dbf66c3" providerId="ADAL" clId="{494BB092-DB31-483A-ACDF-C14FB72A81A6}" dt="2023-10-26T16:31:49.116" v="76" actId="20577"/>
          <ac:spMkLst>
            <pc:docMk/>
            <pc:sldMk cId="1310936369" sldId="882"/>
            <ac:spMk id="2" creationId="{237B6AB8-83B9-527F-FB4A-981E211AD785}"/>
          </ac:spMkLst>
        </pc:spChg>
      </pc:sldChg>
      <pc:sldChg chg="modSp mod delCm modCm">
        <pc:chgData name="Mendez, Zacharias" userId="efce5dec-616c-4a3b-8a11-30d07dbf66c3" providerId="ADAL" clId="{494BB092-DB31-483A-ACDF-C14FB72A81A6}" dt="2023-10-31T17:52:54.082" v="2443" actId="403"/>
        <pc:sldMkLst>
          <pc:docMk/>
          <pc:sldMk cId="3357292741" sldId="883"/>
        </pc:sldMkLst>
        <pc:spChg chg="mod">
          <ac:chgData name="Mendez, Zacharias" userId="efce5dec-616c-4a3b-8a11-30d07dbf66c3" providerId="ADAL" clId="{494BB092-DB31-483A-ACDF-C14FB72A81A6}" dt="2023-10-31T17:52:54.082" v="2443" actId="403"/>
          <ac:spMkLst>
            <pc:docMk/>
            <pc:sldMk cId="3357292741" sldId="883"/>
            <ac:spMk id="5" creationId="{4379B59F-56FD-5F45-ADEC-5C187933D554}"/>
          </ac:spMkLst>
        </pc:spChg>
      </pc:sldChg>
      <pc:sldChg chg="modSp mod">
        <pc:chgData name="Mendez, Zacharias" userId="efce5dec-616c-4a3b-8a11-30d07dbf66c3" providerId="ADAL" clId="{494BB092-DB31-483A-ACDF-C14FB72A81A6}" dt="2023-10-26T21:58:18.048" v="986" actId="20577"/>
        <pc:sldMkLst>
          <pc:docMk/>
          <pc:sldMk cId="3039075429" sldId="888"/>
        </pc:sldMkLst>
        <pc:spChg chg="mod">
          <ac:chgData name="Mendez, Zacharias" userId="efce5dec-616c-4a3b-8a11-30d07dbf66c3" providerId="ADAL" clId="{494BB092-DB31-483A-ACDF-C14FB72A81A6}" dt="2023-10-26T21:58:18.048" v="986" actId="20577"/>
          <ac:spMkLst>
            <pc:docMk/>
            <pc:sldMk cId="3039075429" sldId="888"/>
            <ac:spMk id="2" creationId="{1C2AC63C-16D1-A65C-24B8-898B1055DF95}"/>
          </ac:spMkLst>
        </pc:spChg>
      </pc:sldChg>
      <pc:sldChg chg="delSp del mod">
        <pc:chgData name="Mendez, Zacharias" userId="efce5dec-616c-4a3b-8a11-30d07dbf66c3" providerId="ADAL" clId="{494BB092-DB31-483A-ACDF-C14FB72A81A6}" dt="2023-10-31T17:16:07.911" v="1120" actId="2696"/>
        <pc:sldMkLst>
          <pc:docMk/>
          <pc:sldMk cId="3260967307" sldId="890"/>
        </pc:sldMkLst>
        <pc:spChg chg="del">
          <ac:chgData name="Mendez, Zacharias" userId="efce5dec-616c-4a3b-8a11-30d07dbf66c3" providerId="ADAL" clId="{494BB092-DB31-483A-ACDF-C14FB72A81A6}" dt="2023-10-31T17:15:02.571" v="1108" actId="21"/>
          <ac:spMkLst>
            <pc:docMk/>
            <pc:sldMk cId="3260967307" sldId="890"/>
            <ac:spMk id="9" creationId="{9949087B-9406-00E1-AFAA-49DEB327F439}"/>
          </ac:spMkLst>
        </pc:spChg>
        <pc:spChg chg="del">
          <ac:chgData name="Mendez, Zacharias" userId="efce5dec-616c-4a3b-8a11-30d07dbf66c3" providerId="ADAL" clId="{494BB092-DB31-483A-ACDF-C14FB72A81A6}" dt="2023-10-31T17:15:14.944" v="1114" actId="21"/>
          <ac:spMkLst>
            <pc:docMk/>
            <pc:sldMk cId="3260967307" sldId="890"/>
            <ac:spMk id="11" creationId="{B98F9049-607F-0469-BE13-862736149175}"/>
          </ac:spMkLst>
        </pc:spChg>
      </pc:sldChg>
      <pc:sldChg chg="delSp modSp del mod">
        <pc:chgData name="Mendez, Zacharias" userId="efce5dec-616c-4a3b-8a11-30d07dbf66c3" providerId="ADAL" clId="{494BB092-DB31-483A-ACDF-C14FB72A81A6}" dt="2023-10-31T17:14:53.592" v="1104" actId="2696"/>
        <pc:sldMkLst>
          <pc:docMk/>
          <pc:sldMk cId="1695226134" sldId="892"/>
        </pc:sldMkLst>
        <pc:spChg chg="del mod">
          <ac:chgData name="Mendez, Zacharias" userId="efce5dec-616c-4a3b-8a11-30d07dbf66c3" providerId="ADAL" clId="{494BB092-DB31-483A-ACDF-C14FB72A81A6}" dt="2023-10-31T17:14:31.943" v="1095" actId="21"/>
          <ac:spMkLst>
            <pc:docMk/>
            <pc:sldMk cId="1695226134" sldId="892"/>
            <ac:spMk id="9" creationId="{9949087B-9406-00E1-AFAA-49DEB327F439}"/>
          </ac:spMkLst>
        </pc:spChg>
        <pc:spChg chg="del mod">
          <ac:chgData name="Mendez, Zacharias" userId="efce5dec-616c-4a3b-8a11-30d07dbf66c3" providerId="ADAL" clId="{494BB092-DB31-483A-ACDF-C14FB72A81A6}" dt="2023-10-31T17:14:44.541" v="1101" actId="21"/>
          <ac:spMkLst>
            <pc:docMk/>
            <pc:sldMk cId="1695226134" sldId="892"/>
            <ac:spMk id="11" creationId="{B98F9049-607F-0469-BE13-862736149175}"/>
          </ac:spMkLst>
        </pc:spChg>
      </pc:sldChg>
      <pc:sldChg chg="delSp del mod">
        <pc:chgData name="Mendez, Zacharias" userId="efce5dec-616c-4a3b-8a11-30d07dbf66c3" providerId="ADAL" clId="{494BB092-DB31-483A-ACDF-C14FB72A81A6}" dt="2023-10-31T17:16:59.091" v="1145" actId="2696"/>
        <pc:sldMkLst>
          <pc:docMk/>
          <pc:sldMk cId="3390112440" sldId="893"/>
        </pc:sldMkLst>
        <pc:spChg chg="del">
          <ac:chgData name="Mendez, Zacharias" userId="efce5dec-616c-4a3b-8a11-30d07dbf66c3" providerId="ADAL" clId="{494BB092-DB31-483A-ACDF-C14FB72A81A6}" dt="2023-10-31T17:16:46.413" v="1141" actId="21"/>
          <ac:spMkLst>
            <pc:docMk/>
            <pc:sldMk cId="3390112440" sldId="893"/>
            <ac:spMk id="9" creationId="{9949087B-9406-00E1-AFAA-49DEB327F439}"/>
          </ac:spMkLst>
        </pc:spChg>
        <pc:spChg chg="del">
          <ac:chgData name="Mendez, Zacharias" userId="efce5dec-616c-4a3b-8a11-30d07dbf66c3" providerId="ADAL" clId="{494BB092-DB31-483A-ACDF-C14FB72A81A6}" dt="2023-10-31T17:16:46.413" v="1141" actId="21"/>
          <ac:spMkLst>
            <pc:docMk/>
            <pc:sldMk cId="3390112440" sldId="893"/>
            <ac:spMk id="11" creationId="{B98F9049-607F-0469-BE13-862736149175}"/>
          </ac:spMkLst>
        </pc:spChg>
      </pc:sldChg>
      <pc:sldChg chg="addSp delSp modSp mod">
        <pc:chgData name="Mendez, Zacharias" userId="efce5dec-616c-4a3b-8a11-30d07dbf66c3" providerId="ADAL" clId="{494BB092-DB31-483A-ACDF-C14FB72A81A6}" dt="2023-10-31T17:19:58.469" v="1250" actId="1076"/>
        <pc:sldMkLst>
          <pc:docMk/>
          <pc:sldMk cId="362736697" sldId="896"/>
        </pc:sldMkLst>
        <pc:spChg chg="add del mod">
          <ac:chgData name="Mendez, Zacharias" userId="efce5dec-616c-4a3b-8a11-30d07dbf66c3" providerId="ADAL" clId="{494BB092-DB31-483A-ACDF-C14FB72A81A6}" dt="2023-10-31T17:19:26.643" v="1241" actId="478"/>
          <ac:spMkLst>
            <pc:docMk/>
            <pc:sldMk cId="362736697" sldId="896"/>
            <ac:spMk id="4" creationId="{8F7322A7-1DBD-1CC4-0155-ADA0BBDF10D3}"/>
          </ac:spMkLst>
        </pc:spChg>
        <pc:spChg chg="mod">
          <ac:chgData name="Mendez, Zacharias" userId="efce5dec-616c-4a3b-8a11-30d07dbf66c3" providerId="ADAL" clId="{494BB092-DB31-483A-ACDF-C14FB72A81A6}" dt="2023-10-31T17:16:33.162" v="1137" actId="20577"/>
          <ac:spMkLst>
            <pc:docMk/>
            <pc:sldMk cId="362736697" sldId="896"/>
            <ac:spMk id="9" creationId="{9949087B-9406-00E1-AFAA-49DEB327F439}"/>
          </ac:spMkLst>
        </pc:spChg>
        <pc:picChg chg="add del mod">
          <ac:chgData name="Mendez, Zacharias" userId="efce5dec-616c-4a3b-8a11-30d07dbf66c3" providerId="ADAL" clId="{494BB092-DB31-483A-ACDF-C14FB72A81A6}" dt="2023-10-31T17:19:32.495" v="1243" actId="478"/>
          <ac:picMkLst>
            <pc:docMk/>
            <pc:sldMk cId="362736697" sldId="896"/>
            <ac:picMk id="2" creationId="{A9F9FA61-B4F0-3C7E-5EAB-DDF3D8080AF7}"/>
          </ac:picMkLst>
        </pc:picChg>
        <pc:picChg chg="del">
          <ac:chgData name="Mendez, Zacharias" userId="efce5dec-616c-4a3b-8a11-30d07dbf66c3" providerId="ADAL" clId="{494BB092-DB31-483A-ACDF-C14FB72A81A6}" dt="2023-10-31T17:16:23.599" v="1121" actId="478"/>
          <ac:picMkLst>
            <pc:docMk/>
            <pc:sldMk cId="362736697" sldId="896"/>
            <ac:picMk id="6" creationId="{7D8B31DC-E178-D8C4-AD66-27F4B84ADD83}"/>
          </ac:picMkLst>
        </pc:picChg>
        <pc:picChg chg="add mod">
          <ac:chgData name="Mendez, Zacharias" userId="efce5dec-616c-4a3b-8a11-30d07dbf66c3" providerId="ADAL" clId="{494BB092-DB31-483A-ACDF-C14FB72A81A6}" dt="2023-10-31T17:19:58.469" v="1250" actId="1076"/>
          <ac:picMkLst>
            <pc:docMk/>
            <pc:sldMk cId="362736697" sldId="896"/>
            <ac:picMk id="7" creationId="{40B98037-6B35-5F06-A6E0-5E4557E2B31C}"/>
          </ac:picMkLst>
        </pc:picChg>
      </pc:sldChg>
      <pc:sldChg chg="addSp delSp modSp mod">
        <pc:chgData name="Mendez, Zacharias" userId="efce5dec-616c-4a3b-8a11-30d07dbf66c3" providerId="ADAL" clId="{494BB092-DB31-483A-ACDF-C14FB72A81A6}" dt="2023-10-31T17:20:13.085" v="1253" actId="1076"/>
        <pc:sldMkLst>
          <pc:docMk/>
          <pc:sldMk cId="648896790" sldId="899"/>
        </pc:sldMkLst>
        <pc:spChg chg="add mod">
          <ac:chgData name="Mendez, Zacharias" userId="efce5dec-616c-4a3b-8a11-30d07dbf66c3" providerId="ADAL" clId="{494BB092-DB31-483A-ACDF-C14FB72A81A6}" dt="2023-10-31T17:18:54.518" v="1225" actId="1076"/>
          <ac:spMkLst>
            <pc:docMk/>
            <pc:sldMk cId="648896790" sldId="899"/>
            <ac:spMk id="5" creationId="{2E2065DA-06C3-16CD-EDD7-D0FDD80C61AB}"/>
          </ac:spMkLst>
        </pc:spChg>
        <pc:picChg chg="add del mod">
          <ac:chgData name="Mendez, Zacharias" userId="efce5dec-616c-4a3b-8a11-30d07dbf66c3" providerId="ADAL" clId="{494BB092-DB31-483A-ACDF-C14FB72A81A6}" dt="2023-10-31T17:20:10.989" v="1251" actId="478"/>
          <ac:picMkLst>
            <pc:docMk/>
            <pc:sldMk cId="648896790" sldId="899"/>
            <ac:picMk id="4" creationId="{FD7C2BA0-7C68-37B5-0206-6EFB66A2BF5C}"/>
          </ac:picMkLst>
        </pc:picChg>
        <pc:picChg chg="add mod">
          <ac:chgData name="Mendez, Zacharias" userId="efce5dec-616c-4a3b-8a11-30d07dbf66c3" providerId="ADAL" clId="{494BB092-DB31-483A-ACDF-C14FB72A81A6}" dt="2023-10-31T17:20:13.085" v="1253" actId="1076"/>
          <ac:picMkLst>
            <pc:docMk/>
            <pc:sldMk cId="648896790" sldId="899"/>
            <ac:picMk id="7" creationId="{2328249D-5A38-14A7-BAB8-E11E1BE244BF}"/>
          </ac:picMkLst>
        </pc:picChg>
      </pc:sldChg>
      <pc:sldChg chg="addSp delSp modSp new mod">
        <pc:chgData name="Mendez, Zacharias" userId="efce5dec-616c-4a3b-8a11-30d07dbf66c3" providerId="ADAL" clId="{494BB092-DB31-483A-ACDF-C14FB72A81A6}" dt="2023-10-26T16:37:50.246" v="227" actId="1076"/>
        <pc:sldMkLst>
          <pc:docMk/>
          <pc:sldMk cId="1050777292" sldId="900"/>
        </pc:sldMkLst>
        <pc:spChg chg="del">
          <ac:chgData name="Mendez, Zacharias" userId="efce5dec-616c-4a3b-8a11-30d07dbf66c3" providerId="ADAL" clId="{494BB092-DB31-483A-ACDF-C14FB72A81A6}" dt="2023-10-26T16:32:08.015" v="81" actId="478"/>
          <ac:spMkLst>
            <pc:docMk/>
            <pc:sldMk cId="1050777292" sldId="900"/>
            <ac:spMk id="2" creationId="{9F61DCBE-042B-010C-D002-B2C1C145B78E}"/>
          </ac:spMkLst>
        </pc:spChg>
        <pc:spChg chg="add mod">
          <ac:chgData name="Mendez, Zacharias" userId="efce5dec-616c-4a3b-8a11-30d07dbf66c3" providerId="ADAL" clId="{494BB092-DB31-483A-ACDF-C14FB72A81A6}" dt="2023-10-26T16:37:50.246" v="227" actId="1076"/>
          <ac:spMkLst>
            <pc:docMk/>
            <pc:sldMk cId="1050777292" sldId="900"/>
            <ac:spMk id="5" creationId="{CE8821C0-3E33-4531-BFD4-78BB7F853781}"/>
          </ac:spMkLst>
        </pc:spChg>
        <pc:picChg chg="add mod">
          <ac:chgData name="Mendez, Zacharias" userId="efce5dec-616c-4a3b-8a11-30d07dbf66c3" providerId="ADAL" clId="{494BB092-DB31-483A-ACDF-C14FB72A81A6}" dt="2023-10-26T16:35:17.872" v="107" actId="1076"/>
          <ac:picMkLst>
            <pc:docMk/>
            <pc:sldMk cId="1050777292" sldId="900"/>
            <ac:picMk id="4" creationId="{77C56118-228A-1A64-D05E-9F33439E9330}"/>
          </ac:picMkLst>
        </pc:picChg>
      </pc:sldChg>
      <pc:sldChg chg="addSp delSp modSp new mod">
        <pc:chgData name="Mendez, Zacharias" userId="efce5dec-616c-4a3b-8a11-30d07dbf66c3" providerId="ADAL" clId="{494BB092-DB31-483A-ACDF-C14FB72A81A6}" dt="2023-10-26T16:43:26.882" v="415" actId="1076"/>
        <pc:sldMkLst>
          <pc:docMk/>
          <pc:sldMk cId="2873100479" sldId="901"/>
        </pc:sldMkLst>
        <pc:spChg chg="mod">
          <ac:chgData name="Mendez, Zacharias" userId="efce5dec-616c-4a3b-8a11-30d07dbf66c3" providerId="ADAL" clId="{494BB092-DB31-483A-ACDF-C14FB72A81A6}" dt="2023-10-26T16:43:24.615" v="414" actId="1076"/>
          <ac:spMkLst>
            <pc:docMk/>
            <pc:sldMk cId="2873100479" sldId="901"/>
            <ac:spMk id="2" creationId="{39E89FA8-8A1E-A1EF-CAC9-75D24154B3B5}"/>
          </ac:spMkLst>
        </pc:spChg>
        <pc:spChg chg="add del">
          <ac:chgData name="Mendez, Zacharias" userId="efce5dec-616c-4a3b-8a11-30d07dbf66c3" providerId="ADAL" clId="{494BB092-DB31-483A-ACDF-C14FB72A81A6}" dt="2023-10-26T16:42:39.093" v="392" actId="22"/>
          <ac:spMkLst>
            <pc:docMk/>
            <pc:sldMk cId="2873100479" sldId="901"/>
            <ac:spMk id="5" creationId="{036B5CE0-CDAB-3A0D-F1E0-72C3F1BB1971}"/>
          </ac:spMkLst>
        </pc:spChg>
        <pc:spChg chg="add mod">
          <ac:chgData name="Mendez, Zacharias" userId="efce5dec-616c-4a3b-8a11-30d07dbf66c3" providerId="ADAL" clId="{494BB092-DB31-483A-ACDF-C14FB72A81A6}" dt="2023-10-26T16:43:26.882" v="415" actId="1076"/>
          <ac:spMkLst>
            <pc:docMk/>
            <pc:sldMk cId="2873100479" sldId="901"/>
            <ac:spMk id="7" creationId="{3D9CBDAE-0C7E-83E8-A743-1236C47E7A73}"/>
          </ac:spMkLst>
        </pc:spChg>
      </pc:sldChg>
      <pc:sldChg chg="addSp modSp new mod">
        <pc:chgData name="Mendez, Zacharias" userId="efce5dec-616c-4a3b-8a11-30d07dbf66c3" providerId="ADAL" clId="{494BB092-DB31-483A-ACDF-C14FB72A81A6}" dt="2023-10-26T17:20:33.498" v="434" actId="403"/>
        <pc:sldMkLst>
          <pc:docMk/>
          <pc:sldMk cId="313784285" sldId="902"/>
        </pc:sldMkLst>
        <pc:spChg chg="mod">
          <ac:chgData name="Mendez, Zacharias" userId="efce5dec-616c-4a3b-8a11-30d07dbf66c3" providerId="ADAL" clId="{494BB092-DB31-483A-ACDF-C14FB72A81A6}" dt="2023-10-26T16:43:58.482" v="424" actId="404"/>
          <ac:spMkLst>
            <pc:docMk/>
            <pc:sldMk cId="313784285" sldId="902"/>
            <ac:spMk id="2" creationId="{84CF3C6A-7311-9F4C-F36F-38A432BA1828}"/>
          </ac:spMkLst>
        </pc:spChg>
        <pc:spChg chg="add mod">
          <ac:chgData name="Mendez, Zacharias" userId="efce5dec-616c-4a3b-8a11-30d07dbf66c3" providerId="ADAL" clId="{494BB092-DB31-483A-ACDF-C14FB72A81A6}" dt="2023-10-26T17:20:33.498" v="434" actId="403"/>
          <ac:spMkLst>
            <pc:docMk/>
            <pc:sldMk cId="313784285" sldId="902"/>
            <ac:spMk id="4" creationId="{27EE6AFF-AF36-26CE-6FDB-AEECE1042DC8}"/>
          </ac:spMkLst>
        </pc:spChg>
      </pc:sldChg>
      <pc:sldChg chg="addSp modSp new mod">
        <pc:chgData name="Mendez, Zacharias" userId="efce5dec-616c-4a3b-8a11-30d07dbf66c3" providerId="ADAL" clId="{494BB092-DB31-483A-ACDF-C14FB72A81A6}" dt="2023-10-26T18:06:19.534" v="707" actId="207"/>
        <pc:sldMkLst>
          <pc:docMk/>
          <pc:sldMk cId="48242936" sldId="903"/>
        </pc:sldMkLst>
        <pc:spChg chg="mod">
          <ac:chgData name="Mendez, Zacharias" userId="efce5dec-616c-4a3b-8a11-30d07dbf66c3" providerId="ADAL" clId="{494BB092-DB31-483A-ACDF-C14FB72A81A6}" dt="2023-10-26T17:21:02.169" v="441" actId="403"/>
          <ac:spMkLst>
            <pc:docMk/>
            <pc:sldMk cId="48242936" sldId="903"/>
            <ac:spMk id="2" creationId="{EFB05FAD-C35F-5BE0-2250-C2B8B22C107E}"/>
          </ac:spMkLst>
        </pc:spChg>
        <pc:spChg chg="add mod">
          <ac:chgData name="Mendez, Zacharias" userId="efce5dec-616c-4a3b-8a11-30d07dbf66c3" providerId="ADAL" clId="{494BB092-DB31-483A-ACDF-C14FB72A81A6}" dt="2023-10-26T18:06:19.534" v="707" actId="207"/>
          <ac:spMkLst>
            <pc:docMk/>
            <pc:sldMk cId="48242936" sldId="903"/>
            <ac:spMk id="4" creationId="{3CB7C9F2-C6D8-9DD2-D28E-006EDE97BBBC}"/>
          </ac:spMkLst>
        </pc:spChg>
      </pc:sldChg>
      <pc:sldChg chg="addSp modSp new mod">
        <pc:chgData name="Mendez, Zacharias" userId="efce5dec-616c-4a3b-8a11-30d07dbf66c3" providerId="ADAL" clId="{494BB092-DB31-483A-ACDF-C14FB72A81A6}" dt="2023-10-26T18:01:30.257" v="619" actId="1076"/>
        <pc:sldMkLst>
          <pc:docMk/>
          <pc:sldMk cId="3677114874" sldId="904"/>
        </pc:sldMkLst>
        <pc:spChg chg="mod">
          <ac:chgData name="Mendez, Zacharias" userId="efce5dec-616c-4a3b-8a11-30d07dbf66c3" providerId="ADAL" clId="{494BB092-DB31-483A-ACDF-C14FB72A81A6}" dt="2023-10-26T18:01:30.257" v="619" actId="1076"/>
          <ac:spMkLst>
            <pc:docMk/>
            <pc:sldMk cId="3677114874" sldId="904"/>
            <ac:spMk id="2" creationId="{16EA5A9F-3EB3-1542-F56B-630EA27A26CF}"/>
          </ac:spMkLst>
        </pc:spChg>
        <pc:graphicFrameChg chg="add mod modGraphic">
          <ac:chgData name="Mendez, Zacharias" userId="efce5dec-616c-4a3b-8a11-30d07dbf66c3" providerId="ADAL" clId="{494BB092-DB31-483A-ACDF-C14FB72A81A6}" dt="2023-10-26T18:01:24.321" v="618" actId="207"/>
          <ac:graphicFrameMkLst>
            <pc:docMk/>
            <pc:sldMk cId="3677114874" sldId="904"/>
            <ac:graphicFrameMk id="4" creationId="{D1F29D02-74EC-A296-8366-4DE08EE7C91E}"/>
          </ac:graphicFrameMkLst>
        </pc:graphicFrameChg>
      </pc:sldChg>
      <pc:sldChg chg="addSp delSp modSp new mod">
        <pc:chgData name="Mendez, Zacharias" userId="efce5dec-616c-4a3b-8a11-30d07dbf66c3" providerId="ADAL" clId="{494BB092-DB31-483A-ACDF-C14FB72A81A6}" dt="2023-10-26T21:05:57.484" v="921" actId="14100"/>
        <pc:sldMkLst>
          <pc:docMk/>
          <pc:sldMk cId="856643097" sldId="905"/>
        </pc:sldMkLst>
        <pc:spChg chg="mod">
          <ac:chgData name="Mendez, Zacharias" userId="efce5dec-616c-4a3b-8a11-30d07dbf66c3" providerId="ADAL" clId="{494BB092-DB31-483A-ACDF-C14FB72A81A6}" dt="2023-10-26T18:04:38.975" v="683" actId="403"/>
          <ac:spMkLst>
            <pc:docMk/>
            <pc:sldMk cId="856643097" sldId="905"/>
            <ac:spMk id="2" creationId="{20A6E533-6714-C47E-AB8D-EBA96306B575}"/>
          </ac:spMkLst>
        </pc:spChg>
        <pc:spChg chg="add del mod">
          <ac:chgData name="Mendez, Zacharias" userId="efce5dec-616c-4a3b-8a11-30d07dbf66c3" providerId="ADAL" clId="{494BB092-DB31-483A-ACDF-C14FB72A81A6}" dt="2023-10-26T18:05:26.301" v="691" actId="478"/>
          <ac:spMkLst>
            <pc:docMk/>
            <pc:sldMk cId="856643097" sldId="905"/>
            <ac:spMk id="6" creationId="{833B2866-A9CC-84D8-4915-2BE4308B4925}"/>
          </ac:spMkLst>
        </pc:spChg>
        <pc:spChg chg="add mod">
          <ac:chgData name="Mendez, Zacharias" userId="efce5dec-616c-4a3b-8a11-30d07dbf66c3" providerId="ADAL" clId="{494BB092-DB31-483A-ACDF-C14FB72A81A6}" dt="2023-10-26T18:06:08.969" v="705" actId="207"/>
          <ac:spMkLst>
            <pc:docMk/>
            <pc:sldMk cId="856643097" sldId="905"/>
            <ac:spMk id="7" creationId="{371F5F7C-D66C-BC78-41F7-37D78872CA30}"/>
          </ac:spMkLst>
        </pc:spChg>
        <pc:picChg chg="add mod">
          <ac:chgData name="Mendez, Zacharias" userId="efce5dec-616c-4a3b-8a11-30d07dbf66c3" providerId="ADAL" clId="{494BB092-DB31-483A-ACDF-C14FB72A81A6}" dt="2023-10-26T21:05:57.484" v="921" actId="14100"/>
          <ac:picMkLst>
            <pc:docMk/>
            <pc:sldMk cId="856643097" sldId="905"/>
            <ac:picMk id="4" creationId="{394D25BD-1718-7C47-F3EB-5E8CD889DB30}"/>
          </ac:picMkLst>
        </pc:picChg>
      </pc:sldChg>
      <pc:sldChg chg="addSp modSp new mod">
        <pc:chgData name="Mendez, Zacharias" userId="efce5dec-616c-4a3b-8a11-30d07dbf66c3" providerId="ADAL" clId="{494BB092-DB31-483A-ACDF-C14FB72A81A6}" dt="2023-10-26T21:06:03.531" v="922" actId="14100"/>
        <pc:sldMkLst>
          <pc:docMk/>
          <pc:sldMk cId="2271989703" sldId="906"/>
        </pc:sldMkLst>
        <pc:spChg chg="mod">
          <ac:chgData name="Mendez, Zacharias" userId="efce5dec-616c-4a3b-8a11-30d07dbf66c3" providerId="ADAL" clId="{494BB092-DB31-483A-ACDF-C14FB72A81A6}" dt="2023-10-26T18:06:41.761" v="713" actId="403"/>
          <ac:spMkLst>
            <pc:docMk/>
            <pc:sldMk cId="2271989703" sldId="906"/>
            <ac:spMk id="2" creationId="{D48D1E97-6D9E-19F2-A943-0AF8C383F06A}"/>
          </ac:spMkLst>
        </pc:spChg>
        <pc:spChg chg="add mod">
          <ac:chgData name="Mendez, Zacharias" userId="efce5dec-616c-4a3b-8a11-30d07dbf66c3" providerId="ADAL" clId="{494BB092-DB31-483A-ACDF-C14FB72A81A6}" dt="2023-10-26T18:13:16.581" v="730" actId="1076"/>
          <ac:spMkLst>
            <pc:docMk/>
            <pc:sldMk cId="2271989703" sldId="906"/>
            <ac:spMk id="5" creationId="{D442CE2F-2334-334B-1018-2BE51EBC0CDE}"/>
          </ac:spMkLst>
        </pc:spChg>
        <pc:picChg chg="add mod">
          <ac:chgData name="Mendez, Zacharias" userId="efce5dec-616c-4a3b-8a11-30d07dbf66c3" providerId="ADAL" clId="{494BB092-DB31-483A-ACDF-C14FB72A81A6}" dt="2023-10-26T21:06:03.531" v="922" actId="14100"/>
          <ac:picMkLst>
            <pc:docMk/>
            <pc:sldMk cId="2271989703" sldId="906"/>
            <ac:picMk id="4" creationId="{85B3339A-11D7-1485-4303-D75140587549}"/>
          </ac:picMkLst>
        </pc:picChg>
      </pc:sldChg>
      <pc:sldChg chg="addSp modSp new mod">
        <pc:chgData name="Mendez, Zacharias" userId="efce5dec-616c-4a3b-8a11-30d07dbf66c3" providerId="ADAL" clId="{494BB092-DB31-483A-ACDF-C14FB72A81A6}" dt="2023-10-26T18:15:21.505" v="754" actId="1076"/>
        <pc:sldMkLst>
          <pc:docMk/>
          <pc:sldMk cId="3762885691" sldId="907"/>
        </pc:sldMkLst>
        <pc:spChg chg="mod">
          <ac:chgData name="Mendez, Zacharias" userId="efce5dec-616c-4a3b-8a11-30d07dbf66c3" providerId="ADAL" clId="{494BB092-DB31-483A-ACDF-C14FB72A81A6}" dt="2023-10-26T18:14:28.236" v="738" actId="1076"/>
          <ac:spMkLst>
            <pc:docMk/>
            <pc:sldMk cId="3762885691" sldId="907"/>
            <ac:spMk id="2" creationId="{04BEB00E-6ED0-218A-5D09-AC6ED2B229B6}"/>
          </ac:spMkLst>
        </pc:spChg>
        <pc:spChg chg="add mod">
          <ac:chgData name="Mendez, Zacharias" userId="efce5dec-616c-4a3b-8a11-30d07dbf66c3" providerId="ADAL" clId="{494BB092-DB31-483A-ACDF-C14FB72A81A6}" dt="2023-10-26T18:15:18.745" v="753" actId="1076"/>
          <ac:spMkLst>
            <pc:docMk/>
            <pc:sldMk cId="3762885691" sldId="907"/>
            <ac:spMk id="4" creationId="{95B0EC7F-FC7B-29BA-4976-5E47103F7C0F}"/>
          </ac:spMkLst>
        </pc:spChg>
        <pc:spChg chg="add mod">
          <ac:chgData name="Mendez, Zacharias" userId="efce5dec-616c-4a3b-8a11-30d07dbf66c3" providerId="ADAL" clId="{494BB092-DB31-483A-ACDF-C14FB72A81A6}" dt="2023-10-26T18:15:21.505" v="754" actId="1076"/>
          <ac:spMkLst>
            <pc:docMk/>
            <pc:sldMk cId="3762885691" sldId="907"/>
            <ac:spMk id="5" creationId="{5C68D22D-60F5-979A-2AFE-B6F68B970F46}"/>
          </ac:spMkLst>
        </pc:spChg>
      </pc:sldChg>
      <pc:sldChg chg="addSp delSp modSp new mod ord">
        <pc:chgData name="Mendez, Zacharias" userId="efce5dec-616c-4a3b-8a11-30d07dbf66c3" providerId="ADAL" clId="{494BB092-DB31-483A-ACDF-C14FB72A81A6}" dt="2023-10-31T17:02:08.855" v="987" actId="404"/>
        <pc:sldMkLst>
          <pc:docMk/>
          <pc:sldMk cId="684167013" sldId="908"/>
        </pc:sldMkLst>
        <pc:spChg chg="mod">
          <ac:chgData name="Mendez, Zacharias" userId="efce5dec-616c-4a3b-8a11-30d07dbf66c3" providerId="ADAL" clId="{494BB092-DB31-483A-ACDF-C14FB72A81A6}" dt="2023-10-26T18:04:14.519" v="674" actId="403"/>
          <ac:spMkLst>
            <pc:docMk/>
            <pc:sldMk cId="684167013" sldId="908"/>
            <ac:spMk id="2" creationId="{82BA7E40-C8D2-249E-2EF9-971D9F27D643}"/>
          </ac:spMkLst>
        </pc:spChg>
        <pc:spChg chg="add mod">
          <ac:chgData name="Mendez, Zacharias" userId="efce5dec-616c-4a3b-8a11-30d07dbf66c3" providerId="ADAL" clId="{494BB092-DB31-483A-ACDF-C14FB72A81A6}" dt="2023-10-26T18:01:49.934" v="624"/>
          <ac:spMkLst>
            <pc:docMk/>
            <pc:sldMk cId="684167013" sldId="908"/>
            <ac:spMk id="12" creationId="{E47A76D7-EB7E-52DE-D230-5F55E6377848}"/>
          </ac:spMkLst>
        </pc:spChg>
        <pc:spChg chg="add mod">
          <ac:chgData name="Mendez, Zacharias" userId="efce5dec-616c-4a3b-8a11-30d07dbf66c3" providerId="ADAL" clId="{494BB092-DB31-483A-ACDF-C14FB72A81A6}" dt="2023-10-26T18:01:49.934" v="624"/>
          <ac:spMkLst>
            <pc:docMk/>
            <pc:sldMk cId="684167013" sldId="908"/>
            <ac:spMk id="13" creationId="{1554584C-D92C-BA1B-594A-9DBB80070592}"/>
          </ac:spMkLst>
        </pc:spChg>
        <pc:spChg chg="add mod">
          <ac:chgData name="Mendez, Zacharias" userId="efce5dec-616c-4a3b-8a11-30d07dbf66c3" providerId="ADAL" clId="{494BB092-DB31-483A-ACDF-C14FB72A81A6}" dt="2023-10-26T18:01:49.934" v="624"/>
          <ac:spMkLst>
            <pc:docMk/>
            <pc:sldMk cId="684167013" sldId="908"/>
            <ac:spMk id="14" creationId="{04A5E6A6-2438-1FBD-D741-3BA979101E2E}"/>
          </ac:spMkLst>
        </pc:spChg>
        <pc:spChg chg="add mod">
          <ac:chgData name="Mendez, Zacharias" userId="efce5dec-616c-4a3b-8a11-30d07dbf66c3" providerId="ADAL" clId="{494BB092-DB31-483A-ACDF-C14FB72A81A6}" dt="2023-10-26T18:01:49.934" v="624"/>
          <ac:spMkLst>
            <pc:docMk/>
            <pc:sldMk cId="684167013" sldId="908"/>
            <ac:spMk id="15" creationId="{21ABABF3-79CA-2A2E-1DBD-4F313513D3B2}"/>
          </ac:spMkLst>
        </pc:spChg>
        <pc:spChg chg="add mod">
          <ac:chgData name="Mendez, Zacharias" userId="efce5dec-616c-4a3b-8a11-30d07dbf66c3" providerId="ADAL" clId="{494BB092-DB31-483A-ACDF-C14FB72A81A6}" dt="2023-10-26T18:01:49.934" v="624"/>
          <ac:spMkLst>
            <pc:docMk/>
            <pc:sldMk cId="684167013" sldId="908"/>
            <ac:spMk id="16" creationId="{F0D4AB6B-918F-45AF-6977-D084CE9B1945}"/>
          </ac:spMkLst>
        </pc:spChg>
        <pc:spChg chg="add mod">
          <ac:chgData name="Mendez, Zacharias" userId="efce5dec-616c-4a3b-8a11-30d07dbf66c3" providerId="ADAL" clId="{494BB092-DB31-483A-ACDF-C14FB72A81A6}" dt="2023-10-26T18:01:49.934" v="624"/>
          <ac:spMkLst>
            <pc:docMk/>
            <pc:sldMk cId="684167013" sldId="908"/>
            <ac:spMk id="17" creationId="{E6097F1A-D0DD-3FA4-D3D7-FEF6060F5C52}"/>
          </ac:spMkLst>
        </pc:spChg>
        <pc:spChg chg="add mod">
          <ac:chgData name="Mendez, Zacharias" userId="efce5dec-616c-4a3b-8a11-30d07dbf66c3" providerId="ADAL" clId="{494BB092-DB31-483A-ACDF-C14FB72A81A6}" dt="2023-10-26T18:01:49.934" v="624"/>
          <ac:spMkLst>
            <pc:docMk/>
            <pc:sldMk cId="684167013" sldId="908"/>
            <ac:spMk id="18" creationId="{B0229A45-8DF5-A16C-9E5F-AC55DC17219F}"/>
          </ac:spMkLst>
        </pc:spChg>
        <pc:spChg chg="add mod">
          <ac:chgData name="Mendez, Zacharias" userId="efce5dec-616c-4a3b-8a11-30d07dbf66c3" providerId="ADAL" clId="{494BB092-DB31-483A-ACDF-C14FB72A81A6}" dt="2023-10-26T18:01:49.934" v="624"/>
          <ac:spMkLst>
            <pc:docMk/>
            <pc:sldMk cId="684167013" sldId="908"/>
            <ac:spMk id="19" creationId="{DBFA9A5B-60C5-852B-A412-6D38F6B9A0FB}"/>
          </ac:spMkLst>
        </pc:spChg>
        <pc:spChg chg="add mod">
          <ac:chgData name="Mendez, Zacharias" userId="efce5dec-616c-4a3b-8a11-30d07dbf66c3" providerId="ADAL" clId="{494BB092-DB31-483A-ACDF-C14FB72A81A6}" dt="2023-10-26T18:01:49.934" v="624"/>
          <ac:spMkLst>
            <pc:docMk/>
            <pc:sldMk cId="684167013" sldId="908"/>
            <ac:spMk id="20" creationId="{63CF35C5-CB3F-1ACE-3AD1-4FE4B031C417}"/>
          </ac:spMkLst>
        </pc:spChg>
        <pc:spChg chg="add mod">
          <ac:chgData name="Mendez, Zacharias" userId="efce5dec-616c-4a3b-8a11-30d07dbf66c3" providerId="ADAL" clId="{494BB092-DB31-483A-ACDF-C14FB72A81A6}" dt="2023-10-26T18:01:49.934" v="624"/>
          <ac:spMkLst>
            <pc:docMk/>
            <pc:sldMk cId="684167013" sldId="908"/>
            <ac:spMk id="21" creationId="{4367C09F-8B0B-1A2B-AEEF-6E60F5B9106F}"/>
          </ac:spMkLst>
        </pc:spChg>
        <pc:spChg chg="add mod">
          <ac:chgData name="Mendez, Zacharias" userId="efce5dec-616c-4a3b-8a11-30d07dbf66c3" providerId="ADAL" clId="{494BB092-DB31-483A-ACDF-C14FB72A81A6}" dt="2023-10-26T18:01:49.934" v="624"/>
          <ac:spMkLst>
            <pc:docMk/>
            <pc:sldMk cId="684167013" sldId="908"/>
            <ac:spMk id="22" creationId="{0560EEC8-5284-8895-CEBB-49E326D55236}"/>
          </ac:spMkLst>
        </pc:spChg>
        <pc:spChg chg="add mod">
          <ac:chgData name="Mendez, Zacharias" userId="efce5dec-616c-4a3b-8a11-30d07dbf66c3" providerId="ADAL" clId="{494BB092-DB31-483A-ACDF-C14FB72A81A6}" dt="2023-10-26T18:01:49.934" v="624"/>
          <ac:spMkLst>
            <pc:docMk/>
            <pc:sldMk cId="684167013" sldId="908"/>
            <ac:spMk id="23" creationId="{737E4B77-1C88-2241-6871-3A1C5957CCAA}"/>
          </ac:spMkLst>
        </pc:spChg>
        <pc:spChg chg="add mod">
          <ac:chgData name="Mendez, Zacharias" userId="efce5dec-616c-4a3b-8a11-30d07dbf66c3" providerId="ADAL" clId="{494BB092-DB31-483A-ACDF-C14FB72A81A6}" dt="2023-10-26T18:01:49.934" v="624"/>
          <ac:spMkLst>
            <pc:docMk/>
            <pc:sldMk cId="684167013" sldId="908"/>
            <ac:spMk id="24" creationId="{FA82376D-035A-13A8-E8E3-62AE1A2CE10C}"/>
          </ac:spMkLst>
        </pc:spChg>
        <pc:spChg chg="add mod">
          <ac:chgData name="Mendez, Zacharias" userId="efce5dec-616c-4a3b-8a11-30d07dbf66c3" providerId="ADAL" clId="{494BB092-DB31-483A-ACDF-C14FB72A81A6}" dt="2023-10-26T18:01:49.934" v="624"/>
          <ac:spMkLst>
            <pc:docMk/>
            <pc:sldMk cId="684167013" sldId="908"/>
            <ac:spMk id="25" creationId="{61CB30EC-30DB-23B9-28B8-1641A76A6566}"/>
          </ac:spMkLst>
        </pc:spChg>
        <pc:spChg chg="add mod">
          <ac:chgData name="Mendez, Zacharias" userId="efce5dec-616c-4a3b-8a11-30d07dbf66c3" providerId="ADAL" clId="{494BB092-DB31-483A-ACDF-C14FB72A81A6}" dt="2023-10-26T18:01:49.934" v="624"/>
          <ac:spMkLst>
            <pc:docMk/>
            <pc:sldMk cId="684167013" sldId="908"/>
            <ac:spMk id="26" creationId="{A91D5F08-7A14-234E-6C13-9608357B6C0B}"/>
          </ac:spMkLst>
        </pc:spChg>
        <pc:spChg chg="add mod">
          <ac:chgData name="Mendez, Zacharias" userId="efce5dec-616c-4a3b-8a11-30d07dbf66c3" providerId="ADAL" clId="{494BB092-DB31-483A-ACDF-C14FB72A81A6}" dt="2023-10-26T18:01:49.934" v="624"/>
          <ac:spMkLst>
            <pc:docMk/>
            <pc:sldMk cId="684167013" sldId="908"/>
            <ac:spMk id="27" creationId="{0BED7C8E-7173-898A-C6B3-C3690B5D89A3}"/>
          </ac:spMkLst>
        </pc:spChg>
        <pc:grpChg chg="add del mod">
          <ac:chgData name="Mendez, Zacharias" userId="efce5dec-616c-4a3b-8a11-30d07dbf66c3" providerId="ADAL" clId="{494BB092-DB31-483A-ACDF-C14FB72A81A6}" dt="2023-10-26T18:02:04.839" v="629" actId="478"/>
          <ac:grpSpMkLst>
            <pc:docMk/>
            <pc:sldMk cId="684167013" sldId="908"/>
            <ac:grpSpMk id="4" creationId="{413BD1D6-5EDB-5A96-5C0A-16CC7B547A9B}"/>
          </ac:grpSpMkLst>
        </pc:grpChg>
        <pc:grpChg chg="add del mod">
          <ac:chgData name="Mendez, Zacharias" userId="efce5dec-616c-4a3b-8a11-30d07dbf66c3" providerId="ADAL" clId="{494BB092-DB31-483A-ACDF-C14FB72A81A6}" dt="2023-10-26T18:02:04.839" v="629" actId="478"/>
          <ac:grpSpMkLst>
            <pc:docMk/>
            <pc:sldMk cId="684167013" sldId="908"/>
            <ac:grpSpMk id="5" creationId="{8A93260A-A63A-BAAF-958F-599943A615A3}"/>
          </ac:grpSpMkLst>
        </pc:grpChg>
        <pc:grpChg chg="add del mod">
          <ac:chgData name="Mendez, Zacharias" userId="efce5dec-616c-4a3b-8a11-30d07dbf66c3" providerId="ADAL" clId="{494BB092-DB31-483A-ACDF-C14FB72A81A6}" dt="2023-10-26T18:02:04.839" v="629" actId="478"/>
          <ac:grpSpMkLst>
            <pc:docMk/>
            <pc:sldMk cId="684167013" sldId="908"/>
            <ac:grpSpMk id="6" creationId="{8A7D2988-DE79-A6EC-ABF2-0304D7C0EED4}"/>
          </ac:grpSpMkLst>
        </pc:grpChg>
        <pc:grpChg chg="add del mod">
          <ac:chgData name="Mendez, Zacharias" userId="efce5dec-616c-4a3b-8a11-30d07dbf66c3" providerId="ADAL" clId="{494BB092-DB31-483A-ACDF-C14FB72A81A6}" dt="2023-10-26T18:02:04.839" v="629" actId="478"/>
          <ac:grpSpMkLst>
            <pc:docMk/>
            <pc:sldMk cId="684167013" sldId="908"/>
            <ac:grpSpMk id="7" creationId="{3F72EA6A-4DFE-637A-177B-5DBE7F47F4BC}"/>
          </ac:grpSpMkLst>
        </pc:grpChg>
        <pc:grpChg chg="add del mod">
          <ac:chgData name="Mendez, Zacharias" userId="efce5dec-616c-4a3b-8a11-30d07dbf66c3" providerId="ADAL" clId="{494BB092-DB31-483A-ACDF-C14FB72A81A6}" dt="2023-10-26T18:02:03.459" v="628" actId="478"/>
          <ac:grpSpMkLst>
            <pc:docMk/>
            <pc:sldMk cId="684167013" sldId="908"/>
            <ac:grpSpMk id="8" creationId="{C75A272C-8888-F697-46ED-FCA21986B607}"/>
          </ac:grpSpMkLst>
        </pc:grpChg>
        <pc:grpChg chg="add del mod">
          <ac:chgData name="Mendez, Zacharias" userId="efce5dec-616c-4a3b-8a11-30d07dbf66c3" providerId="ADAL" clId="{494BB092-DB31-483A-ACDF-C14FB72A81A6}" dt="2023-10-26T18:02:04.839" v="629" actId="478"/>
          <ac:grpSpMkLst>
            <pc:docMk/>
            <pc:sldMk cId="684167013" sldId="908"/>
            <ac:grpSpMk id="9" creationId="{10D52E64-D6B4-D2EF-E760-F258CD1A8D55}"/>
          </ac:grpSpMkLst>
        </pc:grpChg>
        <pc:grpChg chg="add del mod">
          <ac:chgData name="Mendez, Zacharias" userId="efce5dec-616c-4a3b-8a11-30d07dbf66c3" providerId="ADAL" clId="{494BB092-DB31-483A-ACDF-C14FB72A81A6}" dt="2023-10-26T18:02:01.397" v="627" actId="478"/>
          <ac:grpSpMkLst>
            <pc:docMk/>
            <pc:sldMk cId="684167013" sldId="908"/>
            <ac:grpSpMk id="10" creationId="{B1494C3F-E8EE-917B-07E4-61F2E3ED4FE2}"/>
          </ac:grpSpMkLst>
        </pc:grpChg>
        <pc:grpChg chg="add del mod">
          <ac:chgData name="Mendez, Zacharias" userId="efce5dec-616c-4a3b-8a11-30d07dbf66c3" providerId="ADAL" clId="{494BB092-DB31-483A-ACDF-C14FB72A81A6}" dt="2023-10-26T18:02:04.839" v="629" actId="478"/>
          <ac:grpSpMkLst>
            <pc:docMk/>
            <pc:sldMk cId="684167013" sldId="908"/>
            <ac:grpSpMk id="11" creationId="{38ABEC89-C8F2-76ED-2C54-422BD076FE6A}"/>
          </ac:grpSpMkLst>
        </pc:grpChg>
        <pc:graphicFrameChg chg="add mod modGraphic">
          <ac:chgData name="Mendez, Zacharias" userId="efce5dec-616c-4a3b-8a11-30d07dbf66c3" providerId="ADAL" clId="{494BB092-DB31-483A-ACDF-C14FB72A81A6}" dt="2023-10-31T17:02:08.855" v="987" actId="404"/>
          <ac:graphicFrameMkLst>
            <pc:docMk/>
            <pc:sldMk cId="684167013" sldId="908"/>
            <ac:graphicFrameMk id="28" creationId="{311B58C5-FD13-110E-EDE9-8A3B82B0DCBA}"/>
          </ac:graphicFrameMkLst>
        </pc:graphicFrameChg>
      </pc:sldChg>
      <pc:sldChg chg="addSp modSp new mod">
        <pc:chgData name="Mendez, Zacharias" userId="efce5dec-616c-4a3b-8a11-30d07dbf66c3" providerId="ADAL" clId="{494BB092-DB31-483A-ACDF-C14FB72A81A6}" dt="2023-10-26T18:28:41.225" v="878" actId="1076"/>
        <pc:sldMkLst>
          <pc:docMk/>
          <pc:sldMk cId="197506484" sldId="909"/>
        </pc:sldMkLst>
        <pc:spChg chg="mod">
          <ac:chgData name="Mendez, Zacharias" userId="efce5dec-616c-4a3b-8a11-30d07dbf66c3" providerId="ADAL" clId="{494BB092-DB31-483A-ACDF-C14FB72A81A6}" dt="2023-10-26T18:17:12.187" v="779" actId="1076"/>
          <ac:spMkLst>
            <pc:docMk/>
            <pc:sldMk cId="197506484" sldId="909"/>
            <ac:spMk id="2" creationId="{09A241B6-9E11-A2F2-76F6-D9F8802E72E0}"/>
          </ac:spMkLst>
        </pc:spChg>
        <pc:spChg chg="add mod">
          <ac:chgData name="Mendez, Zacharias" userId="efce5dec-616c-4a3b-8a11-30d07dbf66c3" providerId="ADAL" clId="{494BB092-DB31-483A-ACDF-C14FB72A81A6}" dt="2023-10-26T18:28:41.225" v="878" actId="1076"/>
          <ac:spMkLst>
            <pc:docMk/>
            <pc:sldMk cId="197506484" sldId="909"/>
            <ac:spMk id="4" creationId="{EE0E2776-0390-B924-9543-7ECF6ED7A7B8}"/>
          </ac:spMkLst>
        </pc:spChg>
      </pc:sldChg>
      <pc:sldChg chg="addSp delSp modSp new mod addCm">
        <pc:chgData name="Mendez, Zacharias" userId="efce5dec-616c-4a3b-8a11-30d07dbf66c3" providerId="ADAL" clId="{494BB092-DB31-483A-ACDF-C14FB72A81A6}" dt="2023-10-31T17:13:47.553" v="1082"/>
        <pc:sldMkLst>
          <pc:docMk/>
          <pc:sldMk cId="3934162356" sldId="910"/>
        </pc:sldMkLst>
        <pc:spChg chg="del">
          <ac:chgData name="Mendez, Zacharias" userId="efce5dec-616c-4a3b-8a11-30d07dbf66c3" providerId="ADAL" clId="{494BB092-DB31-483A-ACDF-C14FB72A81A6}" dt="2023-10-26T18:17:39.701" v="786"/>
          <ac:spMkLst>
            <pc:docMk/>
            <pc:sldMk cId="3934162356" sldId="910"/>
            <ac:spMk id="2" creationId="{993584B6-39AD-742F-9BF8-53C2FDEA2B6B}"/>
          </ac:spMkLst>
        </pc:spChg>
        <pc:spChg chg="add mod">
          <ac:chgData name="Mendez, Zacharias" userId="efce5dec-616c-4a3b-8a11-30d07dbf66c3" providerId="ADAL" clId="{494BB092-DB31-483A-ACDF-C14FB72A81A6}" dt="2023-10-31T17:08:00.154" v="995"/>
          <ac:spMkLst>
            <pc:docMk/>
            <pc:sldMk cId="3934162356" sldId="910"/>
            <ac:spMk id="4" creationId="{5388D248-822F-757E-B5A0-AA9DA19AC3D8}"/>
          </ac:spMkLst>
        </pc:spChg>
        <pc:spChg chg="add mod">
          <ac:chgData name="Mendez, Zacharias" userId="efce5dec-616c-4a3b-8a11-30d07dbf66c3" providerId="ADAL" clId="{494BB092-DB31-483A-ACDF-C14FB72A81A6}" dt="2023-10-31T17:12:32.387" v="1080" actId="1076"/>
          <ac:spMkLst>
            <pc:docMk/>
            <pc:sldMk cId="3934162356" sldId="910"/>
            <ac:spMk id="5" creationId="{8458762E-6FFA-A0EE-2F8F-0D4F534CC44E}"/>
          </ac:spMkLst>
        </pc:spChg>
      </pc:sldChg>
      <pc:sldChg chg="addSp modSp new mod ord">
        <pc:chgData name="Mendez, Zacharias" userId="efce5dec-616c-4a3b-8a11-30d07dbf66c3" providerId="ADAL" clId="{494BB092-DB31-483A-ACDF-C14FB72A81A6}" dt="2023-10-26T18:28:46.415" v="879" actId="1076"/>
        <pc:sldMkLst>
          <pc:docMk/>
          <pc:sldMk cId="223061620" sldId="911"/>
        </pc:sldMkLst>
        <pc:spChg chg="mod">
          <ac:chgData name="Mendez, Zacharias" userId="efce5dec-616c-4a3b-8a11-30d07dbf66c3" providerId="ADAL" clId="{494BB092-DB31-483A-ACDF-C14FB72A81A6}" dt="2023-10-26T18:16:03.238" v="765" actId="1076"/>
          <ac:spMkLst>
            <pc:docMk/>
            <pc:sldMk cId="223061620" sldId="911"/>
            <ac:spMk id="2" creationId="{2CD8215F-8AFE-4F8B-07BF-D320796B3FBB}"/>
          </ac:spMkLst>
        </pc:spChg>
        <pc:spChg chg="add mod">
          <ac:chgData name="Mendez, Zacharias" userId="efce5dec-616c-4a3b-8a11-30d07dbf66c3" providerId="ADAL" clId="{494BB092-DB31-483A-ACDF-C14FB72A81A6}" dt="2023-10-26T18:28:46.415" v="879" actId="1076"/>
          <ac:spMkLst>
            <pc:docMk/>
            <pc:sldMk cId="223061620" sldId="911"/>
            <ac:spMk id="4" creationId="{336A9F92-189B-8791-7A71-4AA039D66201}"/>
          </ac:spMkLst>
        </pc:spChg>
      </pc:sldChg>
      <pc:sldChg chg="addSp modSp new del mod">
        <pc:chgData name="Mendez, Zacharias" userId="efce5dec-616c-4a3b-8a11-30d07dbf66c3" providerId="ADAL" clId="{494BB092-DB31-483A-ACDF-C14FB72A81A6}" dt="2023-10-31T17:12:46.086" v="1081" actId="2696"/>
        <pc:sldMkLst>
          <pc:docMk/>
          <pc:sldMk cId="672328544" sldId="912"/>
        </pc:sldMkLst>
        <pc:spChg chg="mod">
          <ac:chgData name="Mendez, Zacharias" userId="efce5dec-616c-4a3b-8a11-30d07dbf66c3" providerId="ADAL" clId="{494BB092-DB31-483A-ACDF-C14FB72A81A6}" dt="2023-10-26T18:18:27.357" v="807" actId="1076"/>
          <ac:spMkLst>
            <pc:docMk/>
            <pc:sldMk cId="672328544" sldId="912"/>
            <ac:spMk id="2" creationId="{7A553829-0624-05B3-D9A0-FB5114E0797C}"/>
          </ac:spMkLst>
        </pc:spChg>
        <pc:spChg chg="add mod">
          <ac:chgData name="Mendez, Zacharias" userId="efce5dec-616c-4a3b-8a11-30d07dbf66c3" providerId="ADAL" clId="{494BB092-DB31-483A-ACDF-C14FB72A81A6}" dt="2023-10-31T17:08:36.954" v="1016" actId="27636"/>
          <ac:spMkLst>
            <pc:docMk/>
            <pc:sldMk cId="672328544" sldId="912"/>
            <ac:spMk id="4" creationId="{5A6B9A25-F06F-EE14-C56D-4C5A7180514E}"/>
          </ac:spMkLst>
        </pc:spChg>
      </pc:sldChg>
      <pc:sldChg chg="addSp modSp new mod">
        <pc:chgData name="Mendez, Zacharias" userId="efce5dec-616c-4a3b-8a11-30d07dbf66c3" providerId="ADAL" clId="{494BB092-DB31-483A-ACDF-C14FB72A81A6}" dt="2023-10-26T18:28:26.107" v="876" actId="403"/>
        <pc:sldMkLst>
          <pc:docMk/>
          <pc:sldMk cId="501015546" sldId="913"/>
        </pc:sldMkLst>
        <pc:spChg chg="mod">
          <ac:chgData name="Mendez, Zacharias" userId="efce5dec-616c-4a3b-8a11-30d07dbf66c3" providerId="ADAL" clId="{494BB092-DB31-483A-ACDF-C14FB72A81A6}" dt="2023-10-26T18:19:13.363" v="831" actId="1076"/>
          <ac:spMkLst>
            <pc:docMk/>
            <pc:sldMk cId="501015546" sldId="913"/>
            <ac:spMk id="2" creationId="{DAA7A8A2-EB34-3435-4E12-12958177FC6A}"/>
          </ac:spMkLst>
        </pc:spChg>
        <pc:spChg chg="add mod">
          <ac:chgData name="Mendez, Zacharias" userId="efce5dec-616c-4a3b-8a11-30d07dbf66c3" providerId="ADAL" clId="{494BB092-DB31-483A-ACDF-C14FB72A81A6}" dt="2023-10-26T18:28:26.107" v="876" actId="403"/>
          <ac:spMkLst>
            <pc:docMk/>
            <pc:sldMk cId="501015546" sldId="913"/>
            <ac:spMk id="4" creationId="{A8C94A82-858A-54B9-A6DA-2F9B115815F1}"/>
          </ac:spMkLst>
        </pc:spChg>
      </pc:sldChg>
      <pc:sldChg chg="addSp delSp modSp new mod">
        <pc:chgData name="Mendez, Zacharias" userId="efce5dec-616c-4a3b-8a11-30d07dbf66c3" providerId="ADAL" clId="{494BB092-DB31-483A-ACDF-C14FB72A81A6}" dt="2023-10-31T17:06:44.099" v="991" actId="27636"/>
        <pc:sldMkLst>
          <pc:docMk/>
          <pc:sldMk cId="423302917" sldId="914"/>
        </pc:sldMkLst>
        <pc:spChg chg="mod">
          <ac:chgData name="Mendez, Zacharias" userId="efce5dec-616c-4a3b-8a11-30d07dbf66c3" providerId="ADAL" clId="{494BB092-DB31-483A-ACDF-C14FB72A81A6}" dt="2023-10-26T18:26:38.837" v="863" actId="1076"/>
          <ac:spMkLst>
            <pc:docMk/>
            <pc:sldMk cId="423302917" sldId="914"/>
            <ac:spMk id="2" creationId="{BCAB158A-115C-FB79-821F-7989711D2FFA}"/>
          </ac:spMkLst>
        </pc:spChg>
        <pc:spChg chg="add del">
          <ac:chgData name="Mendez, Zacharias" userId="efce5dec-616c-4a3b-8a11-30d07dbf66c3" providerId="ADAL" clId="{494BB092-DB31-483A-ACDF-C14FB72A81A6}" dt="2023-10-26T18:26:31.654" v="855" actId="22"/>
          <ac:spMkLst>
            <pc:docMk/>
            <pc:sldMk cId="423302917" sldId="914"/>
            <ac:spMk id="5" creationId="{7ABB91A1-9FCF-F3E6-456A-6DFF214965AA}"/>
          </ac:spMkLst>
        </pc:spChg>
        <pc:spChg chg="add mod">
          <ac:chgData name="Mendez, Zacharias" userId="efce5dec-616c-4a3b-8a11-30d07dbf66c3" providerId="ADAL" clId="{494BB092-DB31-483A-ACDF-C14FB72A81A6}" dt="2023-10-31T17:06:44.099" v="991" actId="27636"/>
          <ac:spMkLst>
            <pc:docMk/>
            <pc:sldMk cId="423302917" sldId="914"/>
            <ac:spMk id="6" creationId="{DCD8FC72-1664-01E9-2F8F-CB7EACE6764F}"/>
          </ac:spMkLst>
        </pc:spChg>
      </pc:sldChg>
      <pc:sldChg chg="addSp modSp new mod">
        <pc:chgData name="Mendez, Zacharias" userId="efce5dec-616c-4a3b-8a11-30d07dbf66c3" providerId="ADAL" clId="{494BB092-DB31-483A-ACDF-C14FB72A81A6}" dt="2023-10-26T18:29:55.150" v="893" actId="207"/>
        <pc:sldMkLst>
          <pc:docMk/>
          <pc:sldMk cId="2440885311" sldId="915"/>
        </pc:sldMkLst>
        <pc:spChg chg="mod">
          <ac:chgData name="Mendez, Zacharias" userId="efce5dec-616c-4a3b-8a11-30d07dbf66c3" providerId="ADAL" clId="{494BB092-DB31-483A-ACDF-C14FB72A81A6}" dt="2023-10-26T18:29:40.073" v="887" actId="1076"/>
          <ac:spMkLst>
            <pc:docMk/>
            <pc:sldMk cId="2440885311" sldId="915"/>
            <ac:spMk id="2" creationId="{52012B8A-5681-FA36-08E3-65795A082838}"/>
          </ac:spMkLst>
        </pc:spChg>
        <pc:spChg chg="add mod">
          <ac:chgData name="Mendez, Zacharias" userId="efce5dec-616c-4a3b-8a11-30d07dbf66c3" providerId="ADAL" clId="{494BB092-DB31-483A-ACDF-C14FB72A81A6}" dt="2023-10-26T18:29:55.150" v="893" actId="207"/>
          <ac:spMkLst>
            <pc:docMk/>
            <pc:sldMk cId="2440885311" sldId="915"/>
            <ac:spMk id="4" creationId="{8608A834-2817-2BFB-F0FA-781DC746A2EA}"/>
          </ac:spMkLst>
        </pc:spChg>
      </pc:sldChg>
      <pc:sldChg chg="addSp modSp new mod">
        <pc:chgData name="Mendez, Zacharias" userId="efce5dec-616c-4a3b-8a11-30d07dbf66c3" providerId="ADAL" clId="{494BB092-DB31-483A-ACDF-C14FB72A81A6}" dt="2023-10-26T21:06:10.539" v="923" actId="14100"/>
        <pc:sldMkLst>
          <pc:docMk/>
          <pc:sldMk cId="2185065539" sldId="916"/>
        </pc:sldMkLst>
        <pc:spChg chg="mod">
          <ac:chgData name="Mendez, Zacharias" userId="efce5dec-616c-4a3b-8a11-30d07dbf66c3" providerId="ADAL" clId="{494BB092-DB31-483A-ACDF-C14FB72A81A6}" dt="2023-10-26T20:56:35.940" v="901" actId="1076"/>
          <ac:spMkLst>
            <pc:docMk/>
            <pc:sldMk cId="2185065539" sldId="916"/>
            <ac:spMk id="2" creationId="{09E343D6-8D60-5C5D-9B83-3BCE6ED16452}"/>
          </ac:spMkLst>
        </pc:spChg>
        <pc:spChg chg="add mod">
          <ac:chgData name="Mendez, Zacharias" userId="efce5dec-616c-4a3b-8a11-30d07dbf66c3" providerId="ADAL" clId="{494BB092-DB31-483A-ACDF-C14FB72A81A6}" dt="2023-10-26T21:02:57.322" v="909" actId="207"/>
          <ac:spMkLst>
            <pc:docMk/>
            <pc:sldMk cId="2185065539" sldId="916"/>
            <ac:spMk id="5" creationId="{4A00835B-6B95-C9C4-59F8-4D62DDA98811}"/>
          </ac:spMkLst>
        </pc:spChg>
        <pc:picChg chg="add mod">
          <ac:chgData name="Mendez, Zacharias" userId="efce5dec-616c-4a3b-8a11-30d07dbf66c3" providerId="ADAL" clId="{494BB092-DB31-483A-ACDF-C14FB72A81A6}" dt="2023-10-26T21:06:10.539" v="923" actId="14100"/>
          <ac:picMkLst>
            <pc:docMk/>
            <pc:sldMk cId="2185065539" sldId="916"/>
            <ac:picMk id="4" creationId="{083F9929-8F63-760D-FE32-3808C9610C16}"/>
          </ac:picMkLst>
        </pc:picChg>
      </pc:sldChg>
      <pc:sldChg chg="addSp modSp new mod">
        <pc:chgData name="Mendez, Zacharias" userId="efce5dec-616c-4a3b-8a11-30d07dbf66c3" providerId="ADAL" clId="{494BB092-DB31-483A-ACDF-C14FB72A81A6}" dt="2023-10-26T21:52:45.291" v="930" actId="207"/>
        <pc:sldMkLst>
          <pc:docMk/>
          <pc:sldMk cId="1018796065" sldId="917"/>
        </pc:sldMkLst>
        <pc:spChg chg="mod">
          <ac:chgData name="Mendez, Zacharias" userId="efce5dec-616c-4a3b-8a11-30d07dbf66c3" providerId="ADAL" clId="{494BB092-DB31-483A-ACDF-C14FB72A81A6}" dt="2023-10-26T21:05:36.238" v="917" actId="403"/>
          <ac:spMkLst>
            <pc:docMk/>
            <pc:sldMk cId="1018796065" sldId="917"/>
            <ac:spMk id="2" creationId="{9D08506E-9D1A-A60D-8E36-8C51DCDB6410}"/>
          </ac:spMkLst>
        </pc:spChg>
        <pc:spChg chg="add mod">
          <ac:chgData name="Mendez, Zacharias" userId="efce5dec-616c-4a3b-8a11-30d07dbf66c3" providerId="ADAL" clId="{494BB092-DB31-483A-ACDF-C14FB72A81A6}" dt="2023-10-26T21:52:45.291" v="930" actId="207"/>
          <ac:spMkLst>
            <pc:docMk/>
            <pc:sldMk cId="1018796065" sldId="917"/>
            <ac:spMk id="5" creationId="{CD098E60-0F5E-7C65-A165-8D853C80ADC4}"/>
          </ac:spMkLst>
        </pc:spChg>
        <pc:picChg chg="add mod">
          <ac:chgData name="Mendez, Zacharias" userId="efce5dec-616c-4a3b-8a11-30d07dbf66c3" providerId="ADAL" clId="{494BB092-DB31-483A-ACDF-C14FB72A81A6}" dt="2023-10-26T21:06:18.150" v="925" actId="1076"/>
          <ac:picMkLst>
            <pc:docMk/>
            <pc:sldMk cId="1018796065" sldId="917"/>
            <ac:picMk id="4" creationId="{979BC815-897B-3C4D-B821-AB97E52372FC}"/>
          </ac:picMkLst>
        </pc:picChg>
      </pc:sldChg>
      <pc:sldChg chg="addSp modSp new mod">
        <pc:chgData name="Mendez, Zacharias" userId="efce5dec-616c-4a3b-8a11-30d07dbf66c3" providerId="ADAL" clId="{494BB092-DB31-483A-ACDF-C14FB72A81A6}" dt="2023-10-26T21:53:47.773" v="964" actId="1076"/>
        <pc:sldMkLst>
          <pc:docMk/>
          <pc:sldMk cId="3839791646" sldId="918"/>
        </pc:sldMkLst>
        <pc:spChg chg="mod">
          <ac:chgData name="Mendez, Zacharias" userId="efce5dec-616c-4a3b-8a11-30d07dbf66c3" providerId="ADAL" clId="{494BB092-DB31-483A-ACDF-C14FB72A81A6}" dt="2023-10-26T21:53:47.773" v="964" actId="1076"/>
          <ac:spMkLst>
            <pc:docMk/>
            <pc:sldMk cId="3839791646" sldId="918"/>
            <ac:spMk id="2" creationId="{7511EC47-88D0-F587-4CDE-86467ACF281A}"/>
          </ac:spMkLst>
        </pc:spChg>
        <pc:picChg chg="add mod">
          <ac:chgData name="Mendez, Zacharias" userId="efce5dec-616c-4a3b-8a11-30d07dbf66c3" providerId="ADAL" clId="{494BB092-DB31-483A-ACDF-C14FB72A81A6}" dt="2023-10-26T21:53:45.187" v="963" actId="1076"/>
          <ac:picMkLst>
            <pc:docMk/>
            <pc:sldMk cId="3839791646" sldId="918"/>
            <ac:picMk id="4" creationId="{8517545F-1495-0410-FF1E-EAEE00642201}"/>
          </ac:picMkLst>
        </pc:picChg>
      </pc:sldChg>
      <pc:sldChg chg="addSp modSp new mod">
        <pc:chgData name="Mendez, Zacharias" userId="efce5dec-616c-4a3b-8a11-30d07dbf66c3" providerId="ADAL" clId="{494BB092-DB31-483A-ACDF-C14FB72A81A6}" dt="2023-10-31T17:37:50.934" v="2283" actId="20577"/>
        <pc:sldMkLst>
          <pc:docMk/>
          <pc:sldMk cId="3755125127" sldId="919"/>
        </pc:sldMkLst>
        <pc:spChg chg="add mod">
          <ac:chgData name="Mendez, Zacharias" userId="efce5dec-616c-4a3b-8a11-30d07dbf66c3" providerId="ADAL" clId="{494BB092-DB31-483A-ACDF-C14FB72A81A6}" dt="2023-10-31T17:37:50.934" v="2283" actId="20577"/>
          <ac:spMkLst>
            <pc:docMk/>
            <pc:sldMk cId="3755125127" sldId="919"/>
            <ac:spMk id="4" creationId="{3AAE4A14-4B57-387B-A52A-4741333E59F2}"/>
          </ac:spMkLst>
        </pc:spChg>
      </pc:sldChg>
      <pc:sldChg chg="new del">
        <pc:chgData name="Mendez, Zacharias" userId="efce5dec-616c-4a3b-8a11-30d07dbf66c3" providerId="ADAL" clId="{494BB092-DB31-483A-ACDF-C14FB72A81A6}" dt="2023-10-31T17:33:36.171" v="2097" actId="2696"/>
        <pc:sldMkLst>
          <pc:docMk/>
          <pc:sldMk cId="1850918206" sldId="920"/>
        </pc:sldMkLst>
      </pc:sldChg>
      <pc:sldChg chg="new del">
        <pc:chgData name="Mendez, Zacharias" userId="efce5dec-616c-4a3b-8a11-30d07dbf66c3" providerId="ADAL" clId="{494BB092-DB31-483A-ACDF-C14FB72A81A6}" dt="2023-10-31T17:22:06.837" v="1274" actId="2696"/>
        <pc:sldMkLst>
          <pc:docMk/>
          <pc:sldMk cId="4093519105" sldId="921"/>
        </pc:sldMkLst>
      </pc:sldChg>
      <pc:sldChg chg="addSp modSp mod">
        <pc:chgData name="Mendez, Zacharias" userId="efce5dec-616c-4a3b-8a11-30d07dbf66c3" providerId="ADAL" clId="{494BB092-DB31-483A-ACDF-C14FB72A81A6}" dt="2023-10-31T17:34:23.778" v="2222" actId="1076"/>
        <pc:sldMkLst>
          <pc:docMk/>
          <pc:sldMk cId="2930462902" sldId="924"/>
        </pc:sldMkLst>
        <pc:spChg chg="add mod">
          <ac:chgData name="Mendez, Zacharias" userId="efce5dec-616c-4a3b-8a11-30d07dbf66c3" providerId="ADAL" clId="{494BB092-DB31-483A-ACDF-C14FB72A81A6}" dt="2023-10-31T17:34:23.778" v="2222" actId="1076"/>
          <ac:spMkLst>
            <pc:docMk/>
            <pc:sldMk cId="2930462902" sldId="924"/>
            <ac:spMk id="4" creationId="{C0487C5F-3334-CEEB-2316-043037C4034B}"/>
          </ac:spMkLst>
        </pc:spChg>
      </pc:sldChg>
      <pc:sldChg chg="addSp delSp modSp add mod ord">
        <pc:chgData name="Mendez, Zacharias" userId="efce5dec-616c-4a3b-8a11-30d07dbf66c3" providerId="ADAL" clId="{494BB092-DB31-483A-ACDF-C14FB72A81A6}" dt="2023-10-31T17:21:35.836" v="1267" actId="1076"/>
        <pc:sldMkLst>
          <pc:docMk/>
          <pc:sldMk cId="1855965510" sldId="926"/>
        </pc:sldMkLst>
        <pc:spChg chg="del">
          <ac:chgData name="Mendez, Zacharias" userId="efce5dec-616c-4a3b-8a11-30d07dbf66c3" providerId="ADAL" clId="{494BB092-DB31-483A-ACDF-C14FB72A81A6}" dt="2023-10-31T17:14:34.868" v="1096" actId="478"/>
          <ac:spMkLst>
            <pc:docMk/>
            <pc:sldMk cId="1855965510" sldId="926"/>
            <ac:spMk id="2" creationId="{E7B1D722-8795-2B5C-5736-4D8F5B9F7B22}"/>
          </ac:spMkLst>
        </pc:spChg>
        <pc:spChg chg="add mod">
          <ac:chgData name="Mendez, Zacharias" userId="efce5dec-616c-4a3b-8a11-30d07dbf66c3" providerId="ADAL" clId="{494BB092-DB31-483A-ACDF-C14FB72A81A6}" dt="2023-10-31T17:14:41.147" v="1100" actId="1076"/>
          <ac:spMkLst>
            <pc:docMk/>
            <pc:sldMk cId="1855965510" sldId="926"/>
            <ac:spMk id="4" creationId="{3851B97F-9BF3-240C-61C3-EB250734A09D}"/>
          </ac:spMkLst>
        </pc:spChg>
        <pc:spChg chg="add mod">
          <ac:chgData name="Mendez, Zacharias" userId="efce5dec-616c-4a3b-8a11-30d07dbf66c3" providerId="ADAL" clId="{494BB092-DB31-483A-ACDF-C14FB72A81A6}" dt="2023-10-31T17:16:02.174" v="1119" actId="14100"/>
          <ac:spMkLst>
            <pc:docMk/>
            <pc:sldMk cId="1855965510" sldId="926"/>
            <ac:spMk id="5" creationId="{B0F75EC1-3017-1783-B8EE-4D1CE07C49CB}"/>
          </ac:spMkLst>
        </pc:spChg>
        <pc:picChg chg="add mod">
          <ac:chgData name="Mendez, Zacharias" userId="efce5dec-616c-4a3b-8a11-30d07dbf66c3" providerId="ADAL" clId="{494BB092-DB31-483A-ACDF-C14FB72A81A6}" dt="2023-10-31T17:21:35.836" v="1267" actId="1076"/>
          <ac:picMkLst>
            <pc:docMk/>
            <pc:sldMk cId="1855965510" sldId="926"/>
            <ac:picMk id="7" creationId="{E92AB09E-44EE-AA11-D05F-D6D297DC1FFC}"/>
          </ac:picMkLst>
        </pc:picChg>
      </pc:sldChg>
      <pc:sldChg chg="addSp delSp modSp add mod ord">
        <pc:chgData name="Mendez, Zacharias" userId="efce5dec-616c-4a3b-8a11-30d07dbf66c3" providerId="ADAL" clId="{494BB092-DB31-483A-ACDF-C14FB72A81A6}" dt="2023-10-31T17:20:52.953" v="1260" actId="14100"/>
        <pc:sldMkLst>
          <pc:docMk/>
          <pc:sldMk cId="1564727186" sldId="927"/>
        </pc:sldMkLst>
        <pc:spChg chg="del">
          <ac:chgData name="Mendez, Zacharias" userId="efce5dec-616c-4a3b-8a11-30d07dbf66c3" providerId="ADAL" clId="{494BB092-DB31-483A-ACDF-C14FB72A81A6}" dt="2023-10-31T17:15:05.715" v="1109" actId="478"/>
          <ac:spMkLst>
            <pc:docMk/>
            <pc:sldMk cId="1564727186" sldId="927"/>
            <ac:spMk id="2" creationId="{E7B1D722-8795-2B5C-5736-4D8F5B9F7B22}"/>
          </ac:spMkLst>
        </pc:spChg>
        <pc:spChg chg="add mod">
          <ac:chgData name="Mendez, Zacharias" userId="efce5dec-616c-4a3b-8a11-30d07dbf66c3" providerId="ADAL" clId="{494BB092-DB31-483A-ACDF-C14FB72A81A6}" dt="2023-10-31T17:15:12.154" v="1113" actId="1076"/>
          <ac:spMkLst>
            <pc:docMk/>
            <pc:sldMk cId="1564727186" sldId="927"/>
            <ac:spMk id="4" creationId="{2E184E2F-CD66-09D4-D918-425FF8F6A495}"/>
          </ac:spMkLst>
        </pc:spChg>
        <pc:spChg chg="add mod">
          <ac:chgData name="Mendez, Zacharias" userId="efce5dec-616c-4a3b-8a11-30d07dbf66c3" providerId="ADAL" clId="{494BB092-DB31-483A-ACDF-C14FB72A81A6}" dt="2023-10-31T17:20:52.953" v="1260" actId="14100"/>
          <ac:spMkLst>
            <pc:docMk/>
            <pc:sldMk cId="1564727186" sldId="927"/>
            <ac:spMk id="5" creationId="{03D67614-A573-226E-83EF-CF86A5448A87}"/>
          </ac:spMkLst>
        </pc:spChg>
        <pc:picChg chg="add mod">
          <ac:chgData name="Mendez, Zacharias" userId="efce5dec-616c-4a3b-8a11-30d07dbf66c3" providerId="ADAL" clId="{494BB092-DB31-483A-ACDF-C14FB72A81A6}" dt="2023-10-31T17:20:48.274" v="1259" actId="1076"/>
          <ac:picMkLst>
            <pc:docMk/>
            <pc:sldMk cId="1564727186" sldId="927"/>
            <ac:picMk id="7" creationId="{DC13C74C-B8D6-737F-6A60-681BD7D8DF5E}"/>
          </ac:picMkLst>
        </pc:picChg>
      </pc:sldChg>
      <pc:sldChg chg="addSp delSp modSp add mod ord">
        <pc:chgData name="Mendez, Zacharias" userId="efce5dec-616c-4a3b-8a11-30d07dbf66c3" providerId="ADAL" clId="{494BB092-DB31-483A-ACDF-C14FB72A81A6}" dt="2023-10-31T17:16:54.882" v="1144" actId="1076"/>
        <pc:sldMkLst>
          <pc:docMk/>
          <pc:sldMk cId="2610176258" sldId="928"/>
        </pc:sldMkLst>
        <pc:spChg chg="del">
          <ac:chgData name="Mendez, Zacharias" userId="efce5dec-616c-4a3b-8a11-30d07dbf66c3" providerId="ADAL" clId="{494BB092-DB31-483A-ACDF-C14FB72A81A6}" dt="2023-10-31T17:16:49.613" v="1142" actId="478"/>
          <ac:spMkLst>
            <pc:docMk/>
            <pc:sldMk cId="2610176258" sldId="928"/>
            <ac:spMk id="2" creationId="{E7B1D722-8795-2B5C-5736-4D8F5B9F7B22}"/>
          </ac:spMkLst>
        </pc:spChg>
        <pc:spChg chg="add mod">
          <ac:chgData name="Mendez, Zacharias" userId="efce5dec-616c-4a3b-8a11-30d07dbf66c3" providerId="ADAL" clId="{494BB092-DB31-483A-ACDF-C14FB72A81A6}" dt="2023-10-31T17:16:54.882" v="1144" actId="1076"/>
          <ac:spMkLst>
            <pc:docMk/>
            <pc:sldMk cId="2610176258" sldId="928"/>
            <ac:spMk id="4" creationId="{FD36D778-50C1-750F-EE1D-94DDB17334FE}"/>
          </ac:spMkLst>
        </pc:spChg>
        <pc:spChg chg="add mod">
          <ac:chgData name="Mendez, Zacharias" userId="efce5dec-616c-4a3b-8a11-30d07dbf66c3" providerId="ADAL" clId="{494BB092-DB31-483A-ACDF-C14FB72A81A6}" dt="2023-10-31T17:16:54.882" v="1144" actId="1076"/>
          <ac:spMkLst>
            <pc:docMk/>
            <pc:sldMk cId="2610176258" sldId="928"/>
            <ac:spMk id="5" creationId="{6DF399D9-8AB5-CD22-5D25-4423A25692A4}"/>
          </ac:spMkLst>
        </pc:spChg>
      </pc:sldChg>
    </pc:docChg>
  </pc:docChgLst>
  <pc:docChgLst>
    <pc:chgData name="Mendez, Zacharias" userId="S::zacharias.mendez@sanjoseca.gov::efce5dec-616c-4a3b-8a11-30d07dbf66c3" providerId="AD" clId="Web-{D95C6179-F0E8-DB1F-ADB1-26C4BBE107BD}"/>
    <pc:docChg chg="addSld delSld modSld sldOrd">
      <pc:chgData name="Mendez, Zacharias" userId="S::zacharias.mendez@sanjoseca.gov::efce5dec-616c-4a3b-8a11-30d07dbf66c3" providerId="AD" clId="Web-{D95C6179-F0E8-DB1F-ADB1-26C4BBE107BD}" dt="2023-10-19T19:35:10.569" v="49"/>
      <pc:docMkLst>
        <pc:docMk/>
      </pc:docMkLst>
      <pc:sldChg chg="ord">
        <pc:chgData name="Mendez, Zacharias" userId="S::zacharias.mendez@sanjoseca.gov::efce5dec-616c-4a3b-8a11-30d07dbf66c3" providerId="AD" clId="Web-{D95C6179-F0E8-DB1F-ADB1-26C4BBE107BD}" dt="2023-10-19T19:35:10.569" v="49"/>
        <pc:sldMkLst>
          <pc:docMk/>
          <pc:sldMk cId="1310936369" sldId="882"/>
        </pc:sldMkLst>
      </pc:sldChg>
      <pc:sldChg chg="del">
        <pc:chgData name="Mendez, Zacharias" userId="S::zacharias.mendez@sanjoseca.gov::efce5dec-616c-4a3b-8a11-30d07dbf66c3" providerId="AD" clId="Web-{D95C6179-F0E8-DB1F-ADB1-26C4BBE107BD}" dt="2023-10-19T19:33:28.911" v="1"/>
        <pc:sldMkLst>
          <pc:docMk/>
          <pc:sldMk cId="1255858162" sldId="889"/>
        </pc:sldMkLst>
      </pc:sldChg>
      <pc:sldChg chg="del">
        <pc:chgData name="Mendez, Zacharias" userId="S::zacharias.mendez@sanjoseca.gov::efce5dec-616c-4a3b-8a11-30d07dbf66c3" providerId="AD" clId="Web-{D95C6179-F0E8-DB1F-ADB1-26C4BBE107BD}" dt="2023-10-19T19:33:36.489" v="3"/>
        <pc:sldMkLst>
          <pc:docMk/>
          <pc:sldMk cId="2498688994" sldId="891"/>
        </pc:sldMkLst>
      </pc:sldChg>
      <pc:sldChg chg="modSp">
        <pc:chgData name="Mendez, Zacharias" userId="S::zacharias.mendez@sanjoseca.gov::efce5dec-616c-4a3b-8a11-30d07dbf66c3" providerId="AD" clId="Web-{D95C6179-F0E8-DB1F-ADB1-26C4BBE107BD}" dt="2023-10-19T19:34:00.443" v="31" actId="20577"/>
        <pc:sldMkLst>
          <pc:docMk/>
          <pc:sldMk cId="1695226134" sldId="892"/>
        </pc:sldMkLst>
        <pc:spChg chg="mod">
          <ac:chgData name="Mendez, Zacharias" userId="S::zacharias.mendez@sanjoseca.gov::efce5dec-616c-4a3b-8a11-30d07dbf66c3" providerId="AD" clId="Web-{D95C6179-F0E8-DB1F-ADB1-26C4BBE107BD}" dt="2023-10-19T19:33:45.474" v="15" actId="20577"/>
          <ac:spMkLst>
            <pc:docMk/>
            <pc:sldMk cId="1695226134" sldId="892"/>
            <ac:spMk id="9" creationId="{9949087B-9406-00E1-AFAA-49DEB327F439}"/>
          </ac:spMkLst>
        </pc:spChg>
        <pc:spChg chg="mod">
          <ac:chgData name="Mendez, Zacharias" userId="S::zacharias.mendez@sanjoseca.gov::efce5dec-616c-4a3b-8a11-30d07dbf66c3" providerId="AD" clId="Web-{D95C6179-F0E8-DB1F-ADB1-26C4BBE107BD}" dt="2023-10-19T19:34:00.443" v="31" actId="20577"/>
          <ac:spMkLst>
            <pc:docMk/>
            <pc:sldMk cId="1695226134" sldId="892"/>
            <ac:spMk id="11" creationId="{B98F9049-607F-0469-BE13-862736149175}"/>
          </ac:spMkLst>
        </pc:spChg>
      </pc:sldChg>
      <pc:sldChg chg="modSp">
        <pc:chgData name="Mendez, Zacharias" userId="S::zacharias.mendez@sanjoseca.gov::efce5dec-616c-4a3b-8a11-30d07dbf66c3" providerId="AD" clId="Web-{D95C6179-F0E8-DB1F-ADB1-26C4BBE107BD}" dt="2023-10-19T19:34:23.803" v="43" actId="20577"/>
        <pc:sldMkLst>
          <pc:docMk/>
          <pc:sldMk cId="3390112440" sldId="893"/>
        </pc:sldMkLst>
        <pc:spChg chg="mod">
          <ac:chgData name="Mendez, Zacharias" userId="S::zacharias.mendez@sanjoseca.gov::efce5dec-616c-4a3b-8a11-30d07dbf66c3" providerId="AD" clId="Web-{D95C6179-F0E8-DB1F-ADB1-26C4BBE107BD}" dt="2023-10-19T19:34:23.803" v="43" actId="20577"/>
          <ac:spMkLst>
            <pc:docMk/>
            <pc:sldMk cId="3390112440" sldId="893"/>
            <ac:spMk id="9" creationId="{9949087B-9406-00E1-AFAA-49DEB327F439}"/>
          </ac:spMkLst>
        </pc:spChg>
      </pc:sldChg>
      <pc:sldChg chg="del">
        <pc:chgData name="Mendez, Zacharias" userId="S::zacharias.mendez@sanjoseca.gov::efce5dec-616c-4a3b-8a11-30d07dbf66c3" providerId="AD" clId="Web-{D95C6179-F0E8-DB1F-ADB1-26C4BBE107BD}" dt="2023-10-19T19:34:06.755" v="32"/>
        <pc:sldMkLst>
          <pc:docMk/>
          <pc:sldMk cId="1028632778" sldId="894"/>
        </pc:sldMkLst>
      </pc:sldChg>
      <pc:sldChg chg="del">
        <pc:chgData name="Mendez, Zacharias" userId="S::zacharias.mendez@sanjoseca.gov::efce5dec-616c-4a3b-8a11-30d07dbf66c3" providerId="AD" clId="Web-{D95C6179-F0E8-DB1F-ADB1-26C4BBE107BD}" dt="2023-10-19T19:34:31.537" v="44"/>
        <pc:sldMkLst>
          <pc:docMk/>
          <pc:sldMk cId="1770371649" sldId="895"/>
        </pc:sldMkLst>
      </pc:sldChg>
      <pc:sldChg chg="ord">
        <pc:chgData name="Mendez, Zacharias" userId="S::zacharias.mendez@sanjoseca.gov::efce5dec-616c-4a3b-8a11-30d07dbf66c3" providerId="AD" clId="Web-{D95C6179-F0E8-DB1F-ADB1-26C4BBE107BD}" dt="2023-10-19T19:34:50.490" v="46"/>
        <pc:sldMkLst>
          <pc:docMk/>
          <pc:sldMk cId="362736697" sldId="896"/>
        </pc:sldMkLst>
      </pc:sldChg>
      <pc:sldChg chg="del">
        <pc:chgData name="Mendez, Zacharias" userId="S::zacharias.mendez@sanjoseca.gov::efce5dec-616c-4a3b-8a11-30d07dbf66c3" providerId="AD" clId="Web-{D95C6179-F0E8-DB1F-ADB1-26C4BBE107BD}" dt="2023-10-19T19:34:39.647" v="45"/>
        <pc:sldMkLst>
          <pc:docMk/>
          <pc:sldMk cId="2029462182" sldId="897"/>
        </pc:sldMkLst>
      </pc:sldChg>
      <pc:sldChg chg="add ord replId">
        <pc:chgData name="Mendez, Zacharias" userId="S::zacharias.mendez@sanjoseca.gov::efce5dec-616c-4a3b-8a11-30d07dbf66c3" providerId="AD" clId="Web-{D95C6179-F0E8-DB1F-ADB1-26C4BBE107BD}" dt="2023-10-19T19:34:58.381" v="48"/>
        <pc:sldMkLst>
          <pc:docMk/>
          <pc:sldMk cId="648896790" sldId="899"/>
        </pc:sldMkLst>
      </pc:sldChg>
      <pc:sldChg chg="add del replId">
        <pc:chgData name="Mendez, Zacharias" userId="S::zacharias.mendez@sanjoseca.gov::efce5dec-616c-4a3b-8a11-30d07dbf66c3" providerId="AD" clId="Web-{D95C6179-F0E8-DB1F-ADB1-26C4BBE107BD}" dt="2023-10-19T19:33:30.942" v="2"/>
        <pc:sldMkLst>
          <pc:docMk/>
          <pc:sldMk cId="3967404686" sldId="899"/>
        </pc:sldMkLst>
      </pc:sldChg>
    </pc:docChg>
  </pc:docChgLst>
  <pc:docChgLst>
    <pc:chgData name="Mendez, Zacharias" userId="S::zacharias.mendez@sanjoseca.gov::efce5dec-616c-4a3b-8a11-30d07dbf66c3" providerId="AD" clId="Web-{B1C33CC6-A68D-0938-4128-469B94719D66}"/>
    <pc:docChg chg="modSld">
      <pc:chgData name="Mendez, Zacharias" userId="S::zacharias.mendez@sanjoseca.gov::efce5dec-616c-4a3b-8a11-30d07dbf66c3" providerId="AD" clId="Web-{B1C33CC6-A68D-0938-4128-469B94719D66}" dt="2023-11-09T18:19:11.738" v="53" actId="20577"/>
      <pc:docMkLst>
        <pc:docMk/>
      </pc:docMkLst>
      <pc:sldChg chg="addSp delSp modSp modCm">
        <pc:chgData name="Mendez, Zacharias" userId="S::zacharias.mendez@sanjoseca.gov::efce5dec-616c-4a3b-8a11-30d07dbf66c3" providerId="AD" clId="Web-{B1C33CC6-A68D-0938-4128-469B94719D66}" dt="2023-11-09T18:19:11.738" v="53" actId="20577"/>
        <pc:sldMkLst>
          <pc:docMk/>
          <pc:sldMk cId="2353625124" sldId="925"/>
        </pc:sldMkLst>
        <pc:spChg chg="add del mod">
          <ac:chgData name="Mendez, Zacharias" userId="S::zacharias.mendez@sanjoseca.gov::efce5dec-616c-4a3b-8a11-30d07dbf66c3" providerId="AD" clId="Web-{B1C33CC6-A68D-0938-4128-469B94719D66}" dt="2023-11-09T18:08:34.018" v="3"/>
          <ac:spMkLst>
            <pc:docMk/>
            <pc:sldMk cId="2353625124" sldId="925"/>
            <ac:spMk id="4" creationId="{BC4A36C2-3936-754C-25D4-75D490F6D42F}"/>
          </ac:spMkLst>
        </pc:spChg>
        <pc:spChg chg="add del mod">
          <ac:chgData name="Mendez, Zacharias" userId="S::zacharias.mendez@sanjoseca.gov::efce5dec-616c-4a3b-8a11-30d07dbf66c3" providerId="AD" clId="Web-{B1C33CC6-A68D-0938-4128-469B94719D66}" dt="2023-11-09T18:08:37.284" v="7"/>
          <ac:spMkLst>
            <pc:docMk/>
            <pc:sldMk cId="2353625124" sldId="925"/>
            <ac:spMk id="5" creationId="{DE4FDA72-0688-7A53-6343-F767ED8E8250}"/>
          </ac:spMkLst>
        </pc:spChg>
        <pc:spChg chg="add mod">
          <ac:chgData name="Mendez, Zacharias" userId="S::zacharias.mendez@sanjoseca.gov::efce5dec-616c-4a3b-8a11-30d07dbf66c3" providerId="AD" clId="Web-{B1C33CC6-A68D-0938-4128-469B94719D66}" dt="2023-11-09T18:19:11.738" v="53" actId="20577"/>
          <ac:spMkLst>
            <pc:docMk/>
            <pc:sldMk cId="2353625124" sldId="925"/>
            <ac:spMk id="6" creationId="{908EA3A9-6F71-67A7-313B-69FD7C3576E2}"/>
          </ac:spMkLst>
        </pc:spChg>
        <pc:extLst>
          <p:ext xmlns:p="http://schemas.openxmlformats.org/presentationml/2006/main" uri="{D6D511B9-2390-475A-947B-AFAB55BFBCF1}">
            <pc226:cmChg xmlns:pc226="http://schemas.microsoft.com/office/powerpoint/2022/06/main/command" chg="">
              <pc226:chgData name="Mendez, Zacharias" userId="S::zacharias.mendez@sanjoseca.gov::efce5dec-616c-4a3b-8a11-30d07dbf66c3" providerId="AD" clId="Web-{B1C33CC6-A68D-0938-4128-469B94719D66}" dt="2023-11-09T18:11:13.929" v="36"/>
              <pc2:cmMkLst xmlns:pc2="http://schemas.microsoft.com/office/powerpoint/2019/9/main/command">
                <pc:docMk/>
                <pc:sldMk cId="2353625124" sldId="925"/>
                <pc2:cmMk id="{1FEB9D22-0739-4E95-B923-851F9F61ED84}"/>
              </pc2:cmMkLst>
              <pc226:cmRplyChg chg="add">
                <pc226:chgData name="Mendez, Zacharias" userId="S::zacharias.mendez@sanjoseca.gov::efce5dec-616c-4a3b-8a11-30d07dbf66c3" providerId="AD" clId="Web-{B1C33CC6-A68D-0938-4128-469B94719D66}" dt="2023-11-09T18:11:13.929" v="36"/>
                <pc2:cmRplyMkLst xmlns:pc2="http://schemas.microsoft.com/office/powerpoint/2019/9/main/command">
                  <pc:docMk/>
                  <pc:sldMk cId="2353625124" sldId="925"/>
                  <pc2:cmMk id="{1FEB9D22-0739-4E95-B923-851F9F61ED84}"/>
                  <pc2:cmRplyMk id="{32A4E635-795F-4FA1-B10D-DFD3A3A94817}"/>
                </pc2:cmRplyMkLst>
              </pc226:cmRplyChg>
            </pc226:cmChg>
          </p:ext>
        </pc:extLst>
      </pc:sldChg>
    </pc:docChg>
  </pc:docChgLst>
  <pc:docChgLst>
    <pc:chgData name="Christian Ollano" userId="S::christian_winterconsultants.com#ext#@sanjoseca.onmicrosoft.com::ea961917-92cb-4aca-8484-0461ddc43be1" providerId="AD" clId="Web-{B5298892-E1DA-7A29-9D53-F2051C3A7AB1}"/>
    <pc:docChg chg="addSld modSld sldOrd">
      <pc:chgData name="Christian Ollano" userId="S::christian_winterconsultants.com#ext#@sanjoseca.onmicrosoft.com::ea961917-92cb-4aca-8484-0461ddc43be1" providerId="AD" clId="Web-{B5298892-E1DA-7A29-9D53-F2051C3A7AB1}" dt="2023-09-15T18:20:27.714" v="56" actId="1076"/>
      <pc:docMkLst>
        <pc:docMk/>
      </pc:docMkLst>
      <pc:sldChg chg="modNotes">
        <pc:chgData name="Christian Ollano" userId="S::christian_winterconsultants.com#ext#@sanjoseca.onmicrosoft.com::ea961917-92cb-4aca-8484-0461ddc43be1" providerId="AD" clId="Web-{B5298892-E1DA-7A29-9D53-F2051C3A7AB1}" dt="2023-09-15T17:57:45.516" v="2"/>
        <pc:sldMkLst>
          <pc:docMk/>
          <pc:sldMk cId="51458851" sldId="840"/>
        </pc:sldMkLst>
      </pc:sldChg>
      <pc:sldChg chg="modNotes">
        <pc:chgData name="Christian Ollano" userId="S::christian_winterconsultants.com#ext#@sanjoseca.onmicrosoft.com::ea961917-92cb-4aca-8484-0461ddc43be1" providerId="AD" clId="Web-{B5298892-E1DA-7A29-9D53-F2051C3A7AB1}" dt="2023-09-15T17:59:00.174" v="22"/>
        <pc:sldMkLst>
          <pc:docMk/>
          <pc:sldMk cId="1856511743" sldId="844"/>
        </pc:sldMkLst>
      </pc:sldChg>
      <pc:sldChg chg="modNotes">
        <pc:chgData name="Christian Ollano" userId="S::christian_winterconsultants.com#ext#@sanjoseca.onmicrosoft.com::ea961917-92cb-4aca-8484-0461ddc43be1" providerId="AD" clId="Web-{B5298892-E1DA-7A29-9D53-F2051C3A7AB1}" dt="2023-09-15T17:59:18.549" v="37"/>
        <pc:sldMkLst>
          <pc:docMk/>
          <pc:sldMk cId="2712737611" sldId="845"/>
        </pc:sldMkLst>
      </pc:sldChg>
      <pc:sldChg chg="ord">
        <pc:chgData name="Christian Ollano" userId="S::christian_winterconsultants.com#ext#@sanjoseca.onmicrosoft.com::ea961917-92cb-4aca-8484-0461ddc43be1" providerId="AD" clId="Web-{B5298892-E1DA-7A29-9D53-F2051C3A7AB1}" dt="2023-09-15T18:01:08.332" v="38"/>
        <pc:sldMkLst>
          <pc:docMk/>
          <pc:sldMk cId="2437627766" sldId="879"/>
        </pc:sldMkLst>
      </pc:sldChg>
      <pc:sldChg chg="modSp">
        <pc:chgData name="Christian Ollano" userId="S::christian_winterconsultants.com#ext#@sanjoseca.onmicrosoft.com::ea961917-92cb-4aca-8484-0461ddc43be1" providerId="AD" clId="Web-{B5298892-E1DA-7A29-9D53-F2051C3A7AB1}" dt="2023-09-15T18:19:51.494" v="54" actId="20577"/>
        <pc:sldMkLst>
          <pc:docMk/>
          <pc:sldMk cId="779617479" sldId="881"/>
        </pc:sldMkLst>
        <pc:spChg chg="mod">
          <ac:chgData name="Christian Ollano" userId="S::christian_winterconsultants.com#ext#@sanjoseca.onmicrosoft.com::ea961917-92cb-4aca-8484-0461ddc43be1" providerId="AD" clId="Web-{B5298892-E1DA-7A29-9D53-F2051C3A7AB1}" dt="2023-09-15T18:19:51.494" v="54" actId="20577"/>
          <ac:spMkLst>
            <pc:docMk/>
            <pc:sldMk cId="779617479" sldId="881"/>
            <ac:spMk id="2" creationId="{00000000-0000-0000-0000-000000000000}"/>
          </ac:spMkLst>
        </pc:spChg>
      </pc:sldChg>
      <pc:sldChg chg="ord">
        <pc:chgData name="Christian Ollano" userId="S::christian_winterconsultants.com#ext#@sanjoseca.onmicrosoft.com::ea961917-92cb-4aca-8484-0461ddc43be1" providerId="AD" clId="Web-{B5298892-E1DA-7A29-9D53-F2051C3A7AB1}" dt="2023-09-15T18:20:12.182" v="55"/>
        <pc:sldMkLst>
          <pc:docMk/>
          <pc:sldMk cId="1028632778" sldId="894"/>
        </pc:sldMkLst>
      </pc:sldChg>
      <pc:sldChg chg="modSp">
        <pc:chgData name="Christian Ollano" userId="S::christian_winterconsultants.com#ext#@sanjoseca.onmicrosoft.com::ea961917-92cb-4aca-8484-0461ddc43be1" providerId="AD" clId="Web-{B5298892-E1DA-7A29-9D53-F2051C3A7AB1}" dt="2023-09-15T18:20:27.714" v="56" actId="1076"/>
        <pc:sldMkLst>
          <pc:docMk/>
          <pc:sldMk cId="1770371649" sldId="895"/>
        </pc:sldMkLst>
        <pc:spChg chg="mod">
          <ac:chgData name="Christian Ollano" userId="S::christian_winterconsultants.com#ext#@sanjoseca.onmicrosoft.com::ea961917-92cb-4aca-8484-0461ddc43be1" providerId="AD" clId="Web-{B5298892-E1DA-7A29-9D53-F2051C3A7AB1}" dt="2023-09-15T18:20:27.714" v="56" actId="1076"/>
          <ac:spMkLst>
            <pc:docMk/>
            <pc:sldMk cId="1770371649" sldId="895"/>
            <ac:spMk id="11" creationId="{B98F9049-607F-0469-BE13-862736149175}"/>
          </ac:spMkLst>
        </pc:spChg>
      </pc:sldChg>
      <pc:sldChg chg="add replId">
        <pc:chgData name="Christian Ollano" userId="S::christian_winterconsultants.com#ext#@sanjoseca.onmicrosoft.com::ea961917-92cb-4aca-8484-0461ddc43be1" providerId="AD" clId="Web-{B5298892-E1DA-7A29-9D53-F2051C3A7AB1}" dt="2023-09-15T18:14:51.520" v="41"/>
        <pc:sldMkLst>
          <pc:docMk/>
          <pc:sldMk cId="378414100" sldId="898"/>
        </pc:sldMkLst>
      </pc:sldChg>
    </pc:docChg>
  </pc:docChgLst>
  <pc:docChgLst>
    <pc:chgData name="Zazueta, Daniel" userId="S::daniel.zazueta@sanjoseca.gov::cddfb77b-69ed-40c2-88ba-8681e4fa657c" providerId="AD" clId="Web-{9A0E3F6A-90CD-17EA-70CD-E866FD65EA7A}"/>
    <pc:docChg chg="mod">
      <pc:chgData name="Zazueta, Daniel" userId="S::daniel.zazueta@sanjoseca.gov::cddfb77b-69ed-40c2-88ba-8681e4fa657c" providerId="AD" clId="Web-{9A0E3F6A-90CD-17EA-70CD-E866FD65EA7A}" dt="2023-11-09T18:47:06.768" v="1"/>
      <pc:docMkLst>
        <pc:docMk/>
      </pc:docMkLst>
      <pc:sldChg chg="modCm">
        <pc:chgData name="Zazueta, Daniel" userId="S::daniel.zazueta@sanjoseca.gov::cddfb77b-69ed-40c2-88ba-8681e4fa657c" providerId="AD" clId="Web-{9A0E3F6A-90CD-17EA-70CD-E866FD65EA7A}" dt="2023-11-09T18:47:06.768" v="1"/>
        <pc:sldMkLst>
          <pc:docMk/>
          <pc:sldMk cId="648896790" sldId="899"/>
        </pc:sldMkLst>
        <pc:extLst>
          <p:ext xmlns:p="http://schemas.openxmlformats.org/presentationml/2006/main" uri="{D6D511B9-2390-475A-947B-AFAB55BFBCF1}">
            <pc226:cmChg xmlns:pc226="http://schemas.microsoft.com/office/powerpoint/2022/06/main/command" chg="">
              <pc226:chgData name="Zazueta, Daniel" userId="S::daniel.zazueta@sanjoseca.gov::cddfb77b-69ed-40c2-88ba-8681e4fa657c" providerId="AD" clId="Web-{9A0E3F6A-90CD-17EA-70CD-E866FD65EA7A}" dt="2023-11-09T18:47:06.768" v="1"/>
              <pc2:cmMkLst xmlns:pc2="http://schemas.microsoft.com/office/powerpoint/2019/9/main/command">
                <pc:docMk/>
                <pc:sldMk cId="648896790" sldId="899"/>
                <pc2:cmMk id="{D276D759-B62F-4114-BDF4-507CED102620}"/>
              </pc2:cmMkLst>
              <pc226:cmRplyChg chg="add">
                <pc226:chgData name="Zazueta, Daniel" userId="S::daniel.zazueta@sanjoseca.gov::cddfb77b-69ed-40c2-88ba-8681e4fa657c" providerId="AD" clId="Web-{9A0E3F6A-90CD-17EA-70CD-E866FD65EA7A}" dt="2023-11-09T18:47:06.768" v="1"/>
                <pc2:cmRplyMkLst xmlns:pc2="http://schemas.microsoft.com/office/powerpoint/2019/9/main/command">
                  <pc:docMk/>
                  <pc:sldMk cId="648896790" sldId="899"/>
                  <pc2:cmMk id="{D276D759-B62F-4114-BDF4-507CED102620}"/>
                  <pc2:cmRplyMk id="{85AEFCF8-0493-4D6A-8AD4-29C643928F0D}"/>
                </pc2:cmRplyMkLst>
              </pc226:cmRplyChg>
            </pc226:cmChg>
          </p:ext>
        </pc:extLst>
      </pc:sldChg>
    </pc:docChg>
  </pc:docChgLst>
  <pc:docChgLst>
    <pc:chgData name="Mendez, Zacharias" userId="S::zacharias.mendez@sanjoseca.gov::efce5dec-616c-4a3b-8a11-30d07dbf66c3" providerId="AD" clId="Web-{BF4B23ED-CE52-BFC8-4750-8622C875BA53}"/>
    <pc:docChg chg="delSld modSld">
      <pc:chgData name="Mendez, Zacharias" userId="S::zacharias.mendez@sanjoseca.gov::efce5dec-616c-4a3b-8a11-30d07dbf66c3" providerId="AD" clId="Web-{BF4B23ED-CE52-BFC8-4750-8622C875BA53}" dt="2023-10-31T18:11:39.577" v="28"/>
      <pc:docMkLst>
        <pc:docMk/>
      </pc:docMkLst>
      <pc:sldChg chg="addSp delSp modSp">
        <pc:chgData name="Mendez, Zacharias" userId="S::zacharias.mendez@sanjoseca.gov::efce5dec-616c-4a3b-8a11-30d07dbf66c3" providerId="AD" clId="Web-{BF4B23ED-CE52-BFC8-4750-8622C875BA53}" dt="2023-10-31T18:10:55.279" v="26" actId="1076"/>
        <pc:sldMkLst>
          <pc:docMk/>
          <pc:sldMk cId="3357292741" sldId="883"/>
        </pc:sldMkLst>
        <pc:spChg chg="mod">
          <ac:chgData name="Mendez, Zacharias" userId="S::zacharias.mendez@sanjoseca.gov::efce5dec-616c-4a3b-8a11-30d07dbf66c3" providerId="AD" clId="Web-{BF4B23ED-CE52-BFC8-4750-8622C875BA53}" dt="2023-10-31T17:59:27.887" v="2" actId="14100"/>
          <ac:spMkLst>
            <pc:docMk/>
            <pc:sldMk cId="3357292741" sldId="883"/>
            <ac:spMk id="5" creationId="{4379B59F-56FD-5F45-ADEC-5C187933D554}"/>
          </ac:spMkLst>
        </pc:spChg>
        <pc:picChg chg="add del mod">
          <ac:chgData name="Mendez, Zacharias" userId="S::zacharias.mendez@sanjoseca.gov::efce5dec-616c-4a3b-8a11-30d07dbf66c3" providerId="AD" clId="Web-{BF4B23ED-CE52-BFC8-4750-8622C875BA53}" dt="2023-10-31T18:10:45.622" v="22"/>
          <ac:picMkLst>
            <pc:docMk/>
            <pc:sldMk cId="3357292741" sldId="883"/>
            <ac:picMk id="4" creationId="{85845614-22CA-84AF-DB72-750703934EEF}"/>
          </ac:picMkLst>
        </pc:picChg>
        <pc:picChg chg="add mod">
          <ac:chgData name="Mendez, Zacharias" userId="S::zacharias.mendez@sanjoseca.gov::efce5dec-616c-4a3b-8a11-30d07dbf66c3" providerId="AD" clId="Web-{BF4B23ED-CE52-BFC8-4750-8622C875BA53}" dt="2023-10-31T18:10:55.279" v="26" actId="1076"/>
          <ac:picMkLst>
            <pc:docMk/>
            <pc:sldMk cId="3357292741" sldId="883"/>
            <ac:picMk id="6" creationId="{9D568D64-DF9A-62FA-DF97-CDDCF80DD5DC}"/>
          </ac:picMkLst>
        </pc:picChg>
      </pc:sldChg>
      <pc:sldChg chg="del">
        <pc:chgData name="Mendez, Zacharias" userId="S::zacharias.mendez@sanjoseca.gov::efce5dec-616c-4a3b-8a11-30d07dbf66c3" providerId="AD" clId="Web-{BF4B23ED-CE52-BFC8-4750-8622C875BA53}" dt="2023-10-31T18:11:18.061" v="27"/>
        <pc:sldMkLst>
          <pc:docMk/>
          <pc:sldMk cId="2440885311" sldId="915"/>
        </pc:sldMkLst>
      </pc:sldChg>
      <pc:sldChg chg="modCm">
        <pc:chgData name="Mendez, Zacharias" userId="S::zacharias.mendez@sanjoseca.gov::efce5dec-616c-4a3b-8a11-30d07dbf66c3" providerId="AD" clId="Web-{BF4B23ED-CE52-BFC8-4750-8622C875BA53}" dt="2023-10-31T18:11:39.577" v="28"/>
        <pc:sldMkLst>
          <pc:docMk/>
          <pc:sldMk cId="2353625124" sldId="925"/>
        </pc:sldMkLst>
      </pc:sldChg>
    </pc:docChg>
  </pc:docChgLst>
  <pc:docChgLst>
    <pc:chgData name="Mendez, Zacharias" userId="S::zacharias.mendez@sanjoseca.gov::efce5dec-616c-4a3b-8a11-30d07dbf66c3" providerId="AD" clId="Web-{B2F9DFF7-5E70-52A7-6219-87FDD939DED5}"/>
    <pc:docChg chg="addSld delSld modSld sldOrd">
      <pc:chgData name="Mendez, Zacharias" userId="S::zacharias.mendez@sanjoseca.gov::efce5dec-616c-4a3b-8a11-30d07dbf66c3" providerId="AD" clId="Web-{B2F9DFF7-5E70-52A7-6219-87FDD939DED5}" dt="2023-11-03T17:51:36.883" v="746" actId="1076"/>
      <pc:docMkLst>
        <pc:docMk/>
      </pc:docMkLst>
      <pc:sldChg chg="modSp">
        <pc:chgData name="Mendez, Zacharias" userId="S::zacharias.mendez@sanjoseca.gov::efce5dec-616c-4a3b-8a11-30d07dbf66c3" providerId="AD" clId="Web-{B2F9DFF7-5E70-52A7-6219-87FDD939DED5}" dt="2023-11-02T21:19:15.727" v="9" actId="20577"/>
        <pc:sldMkLst>
          <pc:docMk/>
          <pc:sldMk cId="1856511743" sldId="844"/>
        </pc:sldMkLst>
        <pc:spChg chg="mod">
          <ac:chgData name="Mendez, Zacharias" userId="S::zacharias.mendez@sanjoseca.gov::efce5dec-616c-4a3b-8a11-30d07dbf66c3" providerId="AD" clId="Web-{B2F9DFF7-5E70-52A7-6219-87FDD939DED5}" dt="2023-11-02T21:19:15.727" v="9" actId="20577"/>
          <ac:spMkLst>
            <pc:docMk/>
            <pc:sldMk cId="1856511743" sldId="844"/>
            <ac:spMk id="7" creationId="{5C495761-E9B7-4D2E-989C-0EBCD3553B43}"/>
          </ac:spMkLst>
        </pc:spChg>
      </pc:sldChg>
      <pc:sldChg chg="modSp">
        <pc:chgData name="Mendez, Zacharias" userId="S::zacharias.mendez@sanjoseca.gov::efce5dec-616c-4a3b-8a11-30d07dbf66c3" providerId="AD" clId="Web-{B2F9DFF7-5E70-52A7-6219-87FDD939DED5}" dt="2023-11-03T17:50:21.835" v="744" actId="20577"/>
        <pc:sldMkLst>
          <pc:docMk/>
          <pc:sldMk cId="2712737611" sldId="845"/>
        </pc:sldMkLst>
        <pc:spChg chg="mod">
          <ac:chgData name="Mendez, Zacharias" userId="S::zacharias.mendez@sanjoseca.gov::efce5dec-616c-4a3b-8a11-30d07dbf66c3" providerId="AD" clId="Web-{B2F9DFF7-5E70-52A7-6219-87FDD939DED5}" dt="2023-11-03T17:50:21.835" v="744" actId="20577"/>
          <ac:spMkLst>
            <pc:docMk/>
            <pc:sldMk cId="2712737611" sldId="845"/>
            <ac:spMk id="6" creationId="{E8379FBE-DB4C-B820-4405-3B7E577AD702}"/>
          </ac:spMkLst>
        </pc:spChg>
      </pc:sldChg>
      <pc:sldChg chg="modSp ord addCm">
        <pc:chgData name="Mendez, Zacharias" userId="S::zacharias.mendez@sanjoseca.gov::efce5dec-616c-4a3b-8a11-30d07dbf66c3" providerId="AD" clId="Web-{B2F9DFF7-5E70-52A7-6219-87FDD939DED5}" dt="2023-11-02T21:54:28.865" v="109"/>
        <pc:sldMkLst>
          <pc:docMk/>
          <pc:sldMk cId="3357292741" sldId="883"/>
        </pc:sldMkLst>
        <pc:spChg chg="mod">
          <ac:chgData name="Mendez, Zacharias" userId="S::zacharias.mendez@sanjoseca.gov::efce5dec-616c-4a3b-8a11-30d07dbf66c3" providerId="AD" clId="Web-{B2F9DFF7-5E70-52A7-6219-87FDD939DED5}" dt="2023-11-02T21:50:26.969" v="107" actId="20577"/>
          <ac:spMkLst>
            <pc:docMk/>
            <pc:sldMk cId="3357292741" sldId="883"/>
            <ac:spMk id="5" creationId="{4379B59F-56FD-5F45-ADEC-5C187933D554}"/>
          </ac:spMkLst>
        </pc:spChg>
      </pc:sldChg>
      <pc:sldChg chg="addCm">
        <pc:chgData name="Mendez, Zacharias" userId="S::zacharias.mendez@sanjoseca.gov::efce5dec-616c-4a3b-8a11-30d07dbf66c3" providerId="AD" clId="Web-{B2F9DFF7-5E70-52A7-6219-87FDD939DED5}" dt="2023-11-02T21:50:08.985" v="106"/>
        <pc:sldMkLst>
          <pc:docMk/>
          <pc:sldMk cId="648896790" sldId="899"/>
        </pc:sldMkLst>
      </pc:sldChg>
      <pc:sldChg chg="addCm">
        <pc:chgData name="Mendez, Zacharias" userId="S::zacharias.mendez@sanjoseca.gov::efce5dec-616c-4a3b-8a11-30d07dbf66c3" providerId="AD" clId="Web-{B2F9DFF7-5E70-52A7-6219-87FDD939DED5}" dt="2023-11-02T21:27:15.066" v="11"/>
        <pc:sldMkLst>
          <pc:docMk/>
          <pc:sldMk cId="48242936" sldId="903"/>
        </pc:sldMkLst>
      </pc:sldChg>
      <pc:sldChg chg="addCm">
        <pc:chgData name="Mendez, Zacharias" userId="S::zacharias.mendez@sanjoseca.gov::efce5dec-616c-4a3b-8a11-30d07dbf66c3" providerId="AD" clId="Web-{B2F9DFF7-5E70-52A7-6219-87FDD939DED5}" dt="2023-11-02T21:26:28.127" v="10"/>
        <pc:sldMkLst>
          <pc:docMk/>
          <pc:sldMk cId="3677114874" sldId="904"/>
        </pc:sldMkLst>
      </pc:sldChg>
      <pc:sldChg chg="addCm">
        <pc:chgData name="Mendez, Zacharias" userId="S::zacharias.mendez@sanjoseca.gov::efce5dec-616c-4a3b-8a11-30d07dbf66c3" providerId="AD" clId="Web-{B2F9DFF7-5E70-52A7-6219-87FDD939DED5}" dt="2023-11-02T21:31:42.977" v="13"/>
        <pc:sldMkLst>
          <pc:docMk/>
          <pc:sldMk cId="856643097" sldId="905"/>
        </pc:sldMkLst>
      </pc:sldChg>
      <pc:sldChg chg="modSp addCm delCm modCm">
        <pc:chgData name="Mendez, Zacharias" userId="S::zacharias.mendez@sanjoseca.gov::efce5dec-616c-4a3b-8a11-30d07dbf66c3" providerId="AD" clId="Web-{B2F9DFF7-5E70-52A7-6219-87FDD939DED5}" dt="2023-11-03T17:51:08.508" v="745"/>
        <pc:sldMkLst>
          <pc:docMk/>
          <pc:sldMk cId="2271989703" sldId="906"/>
        </pc:sldMkLst>
        <pc:spChg chg="mod">
          <ac:chgData name="Mendez, Zacharias" userId="S::zacharias.mendez@sanjoseca.gov::efce5dec-616c-4a3b-8a11-30d07dbf66c3" providerId="AD" clId="Web-{B2F9DFF7-5E70-52A7-6219-87FDD939DED5}" dt="2023-11-02T21:33:20.542" v="27" actId="20577"/>
          <ac:spMkLst>
            <pc:docMk/>
            <pc:sldMk cId="2271989703" sldId="906"/>
            <ac:spMk id="5" creationId="{D442CE2F-2334-334B-1018-2BE51EBC0CDE}"/>
          </ac:spMkLst>
        </pc:spChg>
      </pc:sldChg>
      <pc:sldChg chg="addCm">
        <pc:chgData name="Mendez, Zacharias" userId="S::zacharias.mendez@sanjoseca.gov::efce5dec-616c-4a3b-8a11-30d07dbf66c3" providerId="AD" clId="Web-{B2F9DFF7-5E70-52A7-6219-87FDD939DED5}" dt="2023-11-02T21:36:32.296" v="32"/>
        <pc:sldMkLst>
          <pc:docMk/>
          <pc:sldMk cId="3762885691" sldId="907"/>
        </pc:sldMkLst>
      </pc:sldChg>
      <pc:sldChg chg="mod modShow">
        <pc:chgData name="Mendez, Zacharias" userId="S::zacharias.mendez@sanjoseca.gov::efce5dec-616c-4a3b-8a11-30d07dbf66c3" providerId="AD" clId="Web-{B2F9DFF7-5E70-52A7-6219-87FDD939DED5}" dt="2023-11-02T21:35:35.029" v="30"/>
        <pc:sldMkLst>
          <pc:docMk/>
          <pc:sldMk cId="197506484" sldId="909"/>
        </pc:sldMkLst>
      </pc:sldChg>
      <pc:sldChg chg="mod modShow">
        <pc:chgData name="Mendez, Zacharias" userId="S::zacharias.mendez@sanjoseca.gov::efce5dec-616c-4a3b-8a11-30d07dbf66c3" providerId="AD" clId="Web-{B2F9DFF7-5E70-52A7-6219-87FDD939DED5}" dt="2023-11-02T21:35:37.467" v="31"/>
        <pc:sldMkLst>
          <pc:docMk/>
          <pc:sldMk cId="3934162356" sldId="910"/>
        </pc:sldMkLst>
      </pc:sldChg>
      <pc:sldChg chg="mod modShow">
        <pc:chgData name="Mendez, Zacharias" userId="S::zacharias.mendez@sanjoseca.gov::efce5dec-616c-4a3b-8a11-30d07dbf66c3" providerId="AD" clId="Web-{B2F9DFF7-5E70-52A7-6219-87FDD939DED5}" dt="2023-11-02T21:35:31.388" v="29"/>
        <pc:sldMkLst>
          <pc:docMk/>
          <pc:sldMk cId="223061620" sldId="911"/>
        </pc:sldMkLst>
      </pc:sldChg>
      <pc:sldChg chg="addSp delSp modSp addCm">
        <pc:chgData name="Mendez, Zacharias" userId="S::zacharias.mendez@sanjoseca.gov::efce5dec-616c-4a3b-8a11-30d07dbf66c3" providerId="AD" clId="Web-{B2F9DFF7-5E70-52A7-6219-87FDD939DED5}" dt="2023-11-03T17:49:31.975" v="740"/>
        <pc:sldMkLst>
          <pc:docMk/>
          <pc:sldMk cId="3755125127" sldId="919"/>
        </pc:sldMkLst>
        <pc:spChg chg="mod">
          <ac:chgData name="Mendez, Zacharias" userId="S::zacharias.mendez@sanjoseca.gov::efce5dec-616c-4a3b-8a11-30d07dbf66c3" providerId="AD" clId="Web-{B2F9DFF7-5E70-52A7-6219-87FDD939DED5}" dt="2023-11-02T21:44:09.805" v="34" actId="20577"/>
          <ac:spMkLst>
            <pc:docMk/>
            <pc:sldMk cId="3755125127" sldId="919"/>
            <ac:spMk id="2" creationId="{1AE3C316-A8F7-BAF4-DB3E-6A0F94CA0CDF}"/>
          </ac:spMkLst>
        </pc:spChg>
        <pc:spChg chg="del">
          <ac:chgData name="Mendez, Zacharias" userId="S::zacharias.mendez@sanjoseca.gov::efce5dec-616c-4a3b-8a11-30d07dbf66c3" providerId="AD" clId="Web-{B2F9DFF7-5E70-52A7-6219-87FDD939DED5}" dt="2023-11-03T17:44:44.504" v="697"/>
          <ac:spMkLst>
            <pc:docMk/>
            <pc:sldMk cId="3755125127" sldId="919"/>
            <ac:spMk id="4" creationId="{3AAE4A14-4B57-387B-A52A-4741333E59F2}"/>
          </ac:spMkLst>
        </pc:spChg>
        <pc:graphicFrameChg chg="add mod modGraphic">
          <ac:chgData name="Mendez, Zacharias" userId="S::zacharias.mendez@sanjoseca.gov::efce5dec-616c-4a3b-8a11-30d07dbf66c3" providerId="AD" clId="Web-{B2F9DFF7-5E70-52A7-6219-87FDD939DED5}" dt="2023-11-03T17:49:31.975" v="740"/>
          <ac:graphicFrameMkLst>
            <pc:docMk/>
            <pc:sldMk cId="3755125127" sldId="919"/>
            <ac:graphicFrameMk id="5" creationId="{44A9DF70-DC7E-18DD-9C9D-518BB2595EDF}"/>
          </ac:graphicFrameMkLst>
        </pc:graphicFrameChg>
      </pc:sldChg>
      <pc:sldChg chg="modSp">
        <pc:chgData name="Mendez, Zacharias" userId="S::zacharias.mendez@sanjoseca.gov::efce5dec-616c-4a3b-8a11-30d07dbf66c3" providerId="AD" clId="Web-{B2F9DFF7-5E70-52A7-6219-87FDD939DED5}" dt="2023-11-02T21:46:21.964" v="104" actId="20577"/>
        <pc:sldMkLst>
          <pc:docMk/>
          <pc:sldMk cId="1248136630" sldId="923"/>
        </pc:sldMkLst>
        <pc:spChg chg="mod">
          <ac:chgData name="Mendez, Zacharias" userId="S::zacharias.mendez@sanjoseca.gov::efce5dec-616c-4a3b-8a11-30d07dbf66c3" providerId="AD" clId="Web-{B2F9DFF7-5E70-52A7-6219-87FDD939DED5}" dt="2023-11-02T21:46:21.964" v="104" actId="20577"/>
          <ac:spMkLst>
            <pc:docMk/>
            <pc:sldMk cId="1248136630" sldId="923"/>
            <ac:spMk id="2" creationId="{00000000-0000-0000-0000-000000000000}"/>
          </ac:spMkLst>
        </pc:spChg>
      </pc:sldChg>
      <pc:sldChg chg="modSp">
        <pc:chgData name="Mendez, Zacharias" userId="S::zacharias.mendez@sanjoseca.gov::efce5dec-616c-4a3b-8a11-30d07dbf66c3" providerId="AD" clId="Web-{B2F9DFF7-5E70-52A7-6219-87FDD939DED5}" dt="2023-11-02T21:47:56.373" v="105" actId="1076"/>
        <pc:sldMkLst>
          <pc:docMk/>
          <pc:sldMk cId="1855965510" sldId="926"/>
        </pc:sldMkLst>
        <pc:spChg chg="mod">
          <ac:chgData name="Mendez, Zacharias" userId="S::zacharias.mendez@sanjoseca.gov::efce5dec-616c-4a3b-8a11-30d07dbf66c3" providerId="AD" clId="Web-{B2F9DFF7-5E70-52A7-6219-87FDD939DED5}" dt="2023-11-02T21:47:56.373" v="105" actId="1076"/>
          <ac:spMkLst>
            <pc:docMk/>
            <pc:sldMk cId="1855965510" sldId="926"/>
            <ac:spMk id="5" creationId="{B0F75EC1-3017-1783-B8EE-4D1CE07C49CB}"/>
          </ac:spMkLst>
        </pc:spChg>
      </pc:sldChg>
      <pc:sldChg chg="modSp">
        <pc:chgData name="Mendez, Zacharias" userId="S::zacharias.mendez@sanjoseca.gov::efce5dec-616c-4a3b-8a11-30d07dbf66c3" providerId="AD" clId="Web-{B2F9DFF7-5E70-52A7-6219-87FDD939DED5}" dt="2023-11-03T17:50:04.382" v="742" actId="1076"/>
        <pc:sldMkLst>
          <pc:docMk/>
          <pc:sldMk cId="1564727186" sldId="927"/>
        </pc:sldMkLst>
        <pc:spChg chg="mod">
          <ac:chgData name="Mendez, Zacharias" userId="S::zacharias.mendez@sanjoseca.gov::efce5dec-616c-4a3b-8a11-30d07dbf66c3" providerId="AD" clId="Web-{B2F9DFF7-5E70-52A7-6219-87FDD939DED5}" dt="2023-11-03T17:50:04.382" v="742" actId="1076"/>
          <ac:spMkLst>
            <pc:docMk/>
            <pc:sldMk cId="1564727186" sldId="927"/>
            <ac:spMk id="5" creationId="{03D67614-A573-226E-83EF-CF86A5448A87}"/>
          </ac:spMkLst>
        </pc:spChg>
        <pc:picChg chg="mod">
          <ac:chgData name="Mendez, Zacharias" userId="S::zacharias.mendez@sanjoseca.gov::efce5dec-616c-4a3b-8a11-30d07dbf66c3" providerId="AD" clId="Web-{B2F9DFF7-5E70-52A7-6219-87FDD939DED5}" dt="2023-11-03T17:50:01.460" v="741" actId="1076"/>
          <ac:picMkLst>
            <pc:docMk/>
            <pc:sldMk cId="1564727186" sldId="927"/>
            <ac:picMk id="7" creationId="{DC13C74C-B8D6-737F-6A60-681BD7D8DF5E}"/>
          </ac:picMkLst>
        </pc:picChg>
      </pc:sldChg>
      <pc:sldChg chg="new del">
        <pc:chgData name="Mendez, Zacharias" userId="S::zacharias.mendez@sanjoseca.gov::efce5dec-616c-4a3b-8a11-30d07dbf66c3" providerId="AD" clId="Web-{B2F9DFF7-5E70-52A7-6219-87FDD939DED5}" dt="2023-11-02T21:44:45.025" v="36"/>
        <pc:sldMkLst>
          <pc:docMk/>
          <pc:sldMk cId="1995663244" sldId="929"/>
        </pc:sldMkLst>
      </pc:sldChg>
      <pc:sldChg chg="modSp add ord replId">
        <pc:chgData name="Mendez, Zacharias" userId="S::zacharias.mendez@sanjoseca.gov::efce5dec-616c-4a3b-8a11-30d07dbf66c3" providerId="AD" clId="Web-{B2F9DFF7-5E70-52A7-6219-87FDD939DED5}" dt="2023-11-03T17:51:36.883" v="746" actId="1076"/>
        <pc:sldMkLst>
          <pc:docMk/>
          <pc:sldMk cId="3983875271" sldId="929"/>
        </pc:sldMkLst>
        <pc:spChg chg="mod">
          <ac:chgData name="Mendez, Zacharias" userId="S::zacharias.mendez@sanjoseca.gov::efce5dec-616c-4a3b-8a11-30d07dbf66c3" providerId="AD" clId="Web-{B2F9DFF7-5E70-52A7-6219-87FDD939DED5}" dt="2023-11-03T16:39:44.962" v="112" actId="20577"/>
          <ac:spMkLst>
            <pc:docMk/>
            <pc:sldMk cId="3983875271" sldId="929"/>
            <ac:spMk id="2" creationId="{1AE3C316-A8F7-BAF4-DB3E-6A0F94CA0CDF}"/>
          </ac:spMkLst>
        </pc:spChg>
        <pc:spChg chg="mod">
          <ac:chgData name="Mendez, Zacharias" userId="S::zacharias.mendez@sanjoseca.gov::efce5dec-616c-4a3b-8a11-30d07dbf66c3" providerId="AD" clId="Web-{B2F9DFF7-5E70-52A7-6219-87FDD939DED5}" dt="2023-11-03T17:51:36.883" v="746" actId="1076"/>
          <ac:spMkLst>
            <pc:docMk/>
            <pc:sldMk cId="3983875271" sldId="929"/>
            <ac:spMk id="4" creationId="{3AAE4A14-4B57-387B-A52A-4741333E59F2}"/>
          </ac:spMkLst>
        </pc:spChg>
      </pc:sldChg>
    </pc:docChg>
  </pc:docChgLst>
  <pc:docChgLst>
    <pc:chgData name="Mendez, Zacharias" userId="S::zacharias.mendez@sanjoseca.gov::efce5dec-616c-4a3b-8a11-30d07dbf66c3" providerId="AD" clId="Web-{A31C6779-1383-47CA-13AC-C90DE02100ED}"/>
    <pc:docChg chg="addSld delSld modSld sldOrd">
      <pc:chgData name="Mendez, Zacharias" userId="S::zacharias.mendez@sanjoseca.gov::efce5dec-616c-4a3b-8a11-30d07dbf66c3" providerId="AD" clId="Web-{A31C6779-1383-47CA-13AC-C90DE02100ED}" dt="2023-11-17T23:35:19.341" v="45"/>
      <pc:docMkLst>
        <pc:docMk/>
      </pc:docMkLst>
      <pc:sldChg chg="delCm">
        <pc:chgData name="Mendez, Zacharias" userId="S::zacharias.mendez@sanjoseca.gov::efce5dec-616c-4a3b-8a11-30d07dbf66c3" providerId="AD" clId="Web-{A31C6779-1383-47CA-13AC-C90DE02100ED}" dt="2023-11-17T23:32:00.135" v="0"/>
        <pc:sldMkLst>
          <pc:docMk/>
          <pc:sldMk cId="1856511743" sldId="844"/>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2:00.135" v="0"/>
              <pc2:cmMkLst xmlns:pc2="http://schemas.microsoft.com/office/powerpoint/2019/9/main/command">
                <pc:docMk/>
                <pc:sldMk cId="1856511743" sldId="844"/>
                <pc2:cmMk id="{9F9280E3-5476-4366-B683-8B022A444F4E}"/>
              </pc2:cmMkLst>
            </pc226:cmChg>
          </p:ext>
        </pc:extLst>
      </pc:sldChg>
      <pc:sldChg chg="modSp delCm modCm">
        <pc:chgData name="Mendez, Zacharias" userId="S::zacharias.mendez@sanjoseca.gov::efce5dec-616c-4a3b-8a11-30d07dbf66c3" providerId="AD" clId="Web-{A31C6779-1383-47CA-13AC-C90DE02100ED}" dt="2023-11-17T23:35:19.341" v="45"/>
        <pc:sldMkLst>
          <pc:docMk/>
          <pc:sldMk cId="3357292741" sldId="883"/>
        </pc:sldMkLst>
        <pc:spChg chg="mod">
          <ac:chgData name="Mendez, Zacharias" userId="S::zacharias.mendez@sanjoseca.gov::efce5dec-616c-4a3b-8a11-30d07dbf66c3" providerId="AD" clId="Web-{A31C6779-1383-47CA-13AC-C90DE02100ED}" dt="2023-11-17T23:35:17.575" v="43" actId="20577"/>
          <ac:spMkLst>
            <pc:docMk/>
            <pc:sldMk cId="3357292741" sldId="883"/>
            <ac:spMk id="5" creationId="{4379B59F-56FD-5F45-ADEC-5C187933D554}"/>
          </ac:spMkLst>
        </pc:spChg>
        <pc:extLst>
          <p:ext xmlns:p="http://schemas.openxmlformats.org/presentationml/2006/main" uri="{D6D511B9-2390-475A-947B-AFAB55BFBCF1}">
            <pc226:cmChg xmlns:pc226="http://schemas.microsoft.com/office/powerpoint/2022/06/main/command" chg="del mod">
              <pc226:chgData name="Mendez, Zacharias" userId="S::zacharias.mendez@sanjoseca.gov::efce5dec-616c-4a3b-8a11-30d07dbf66c3" providerId="AD" clId="Web-{A31C6779-1383-47CA-13AC-C90DE02100ED}" dt="2023-11-17T23:35:17.685" v="44"/>
              <pc2:cmMkLst xmlns:pc2="http://schemas.microsoft.com/office/powerpoint/2019/9/main/command">
                <pc:docMk/>
                <pc:sldMk cId="3357292741" sldId="883"/>
                <pc2:cmMk id="{61897B41-FBEE-4CE3-B2B6-3EAD7AE4A5E1}"/>
              </pc2:cmMkLst>
            </pc226:cmChg>
            <pc226:cmChg xmlns:pc226="http://schemas.microsoft.com/office/powerpoint/2022/06/main/command" chg="del">
              <pc226:chgData name="Mendez, Zacharias" userId="S::zacharias.mendez@sanjoseca.gov::efce5dec-616c-4a3b-8a11-30d07dbf66c3" providerId="AD" clId="Web-{A31C6779-1383-47CA-13AC-C90DE02100ED}" dt="2023-11-17T23:35:19.341" v="45"/>
              <pc2:cmMkLst xmlns:pc2="http://schemas.microsoft.com/office/powerpoint/2019/9/main/command">
                <pc:docMk/>
                <pc:sldMk cId="3357292741" sldId="883"/>
                <pc2:cmMk id="{BA4B3298-4D6D-4460-874E-20A83A7961E1}"/>
              </pc2:cmMkLst>
            </pc226:cmChg>
          </p:ext>
        </pc:extLst>
      </pc:sldChg>
      <pc:sldChg chg="delCm">
        <pc:chgData name="Mendez, Zacharias" userId="S::zacharias.mendez@sanjoseca.gov::efce5dec-616c-4a3b-8a11-30d07dbf66c3" providerId="AD" clId="Web-{A31C6779-1383-47CA-13AC-C90DE02100ED}" dt="2023-11-17T23:33:40.496" v="11"/>
        <pc:sldMkLst>
          <pc:docMk/>
          <pc:sldMk cId="362736697" sldId="896"/>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3:40.496" v="11"/>
              <pc2:cmMkLst xmlns:pc2="http://schemas.microsoft.com/office/powerpoint/2019/9/main/command">
                <pc:docMk/>
                <pc:sldMk cId="362736697" sldId="896"/>
                <pc2:cmMk id="{A36A62FA-B394-4716-84FC-4D4727ED1B1C}"/>
              </pc2:cmMkLst>
            </pc226:cmChg>
          </p:ext>
        </pc:extLst>
      </pc:sldChg>
      <pc:sldChg chg="delCm">
        <pc:chgData name="Mendez, Zacharias" userId="S::zacharias.mendez@sanjoseca.gov::efce5dec-616c-4a3b-8a11-30d07dbf66c3" providerId="AD" clId="Web-{A31C6779-1383-47CA-13AC-C90DE02100ED}" dt="2023-11-17T23:32:28.057" v="1"/>
        <pc:sldMkLst>
          <pc:docMk/>
          <pc:sldMk cId="378414100" sldId="898"/>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2:28.057" v="1"/>
              <pc2:cmMkLst xmlns:pc2="http://schemas.microsoft.com/office/powerpoint/2019/9/main/command">
                <pc:docMk/>
                <pc:sldMk cId="378414100" sldId="898"/>
                <pc2:cmMk id="{7C56A3C0-8552-4BF2-9C22-AEA983189C0D}"/>
              </pc2:cmMkLst>
            </pc226:cmChg>
          </p:ext>
        </pc:extLst>
      </pc:sldChg>
      <pc:sldChg chg="delCm">
        <pc:chgData name="Mendez, Zacharias" userId="S::zacharias.mendez@sanjoseca.gov::efce5dec-616c-4a3b-8a11-30d07dbf66c3" providerId="AD" clId="Web-{A31C6779-1383-47CA-13AC-C90DE02100ED}" dt="2023-11-17T23:33:44.574" v="12"/>
        <pc:sldMkLst>
          <pc:docMk/>
          <pc:sldMk cId="648896790" sldId="899"/>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3:44.574" v="12"/>
              <pc2:cmMkLst xmlns:pc2="http://schemas.microsoft.com/office/powerpoint/2019/9/main/command">
                <pc:docMk/>
                <pc:sldMk cId="648896790" sldId="899"/>
                <pc2:cmMk id="{D276D759-B62F-4114-BDF4-507CED102620}"/>
              </pc2:cmMkLst>
            </pc226:cmChg>
          </p:ext>
        </pc:extLst>
      </pc:sldChg>
      <pc:sldChg chg="delCm">
        <pc:chgData name="Mendez, Zacharias" userId="S::zacharias.mendez@sanjoseca.gov::efce5dec-616c-4a3b-8a11-30d07dbf66c3" providerId="AD" clId="Web-{A31C6779-1383-47CA-13AC-C90DE02100ED}" dt="2023-11-17T23:33:01.886" v="4"/>
        <pc:sldMkLst>
          <pc:docMk/>
          <pc:sldMk cId="48242936" sldId="903"/>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3:01.886" v="4"/>
              <pc2:cmMkLst xmlns:pc2="http://schemas.microsoft.com/office/powerpoint/2019/9/main/command">
                <pc:docMk/>
                <pc:sldMk cId="48242936" sldId="903"/>
                <pc2:cmMk id="{0EBFAA02-40DD-4F65-B7AB-6DEAC0DFAA63}"/>
              </pc2:cmMkLst>
            </pc226:cmChg>
          </p:ext>
        </pc:extLst>
      </pc:sldChg>
      <pc:sldChg chg="delCm">
        <pc:chgData name="Mendez, Zacharias" userId="S::zacharias.mendez@sanjoseca.gov::efce5dec-616c-4a3b-8a11-30d07dbf66c3" providerId="AD" clId="Web-{A31C6779-1383-47CA-13AC-C90DE02100ED}" dt="2023-11-17T23:33:10.652" v="5"/>
        <pc:sldMkLst>
          <pc:docMk/>
          <pc:sldMk cId="3762885691" sldId="907"/>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3:10.652" v="5"/>
              <pc2:cmMkLst xmlns:pc2="http://schemas.microsoft.com/office/powerpoint/2019/9/main/command">
                <pc:docMk/>
                <pc:sldMk cId="3762885691" sldId="907"/>
                <pc2:cmMk id="{154F5161-BD5B-4B45-96BA-6FD45EB466FA}"/>
              </pc2:cmMkLst>
            </pc226:cmChg>
          </p:ext>
        </pc:extLst>
      </pc:sldChg>
      <pc:sldChg chg="del">
        <pc:chgData name="Mendez, Zacharias" userId="S::zacharias.mendez@sanjoseca.gov::efce5dec-616c-4a3b-8a11-30d07dbf66c3" providerId="AD" clId="Web-{A31C6779-1383-47CA-13AC-C90DE02100ED}" dt="2023-11-17T23:33:15.870" v="7"/>
        <pc:sldMkLst>
          <pc:docMk/>
          <pc:sldMk cId="197506484" sldId="909"/>
        </pc:sldMkLst>
      </pc:sldChg>
      <pc:sldChg chg="del">
        <pc:chgData name="Mendez, Zacharias" userId="S::zacharias.mendez@sanjoseca.gov::efce5dec-616c-4a3b-8a11-30d07dbf66c3" providerId="AD" clId="Web-{A31C6779-1383-47CA-13AC-C90DE02100ED}" dt="2023-11-17T23:33:15.870" v="6"/>
        <pc:sldMkLst>
          <pc:docMk/>
          <pc:sldMk cId="3934162356" sldId="910"/>
        </pc:sldMkLst>
      </pc:sldChg>
      <pc:sldChg chg="del">
        <pc:chgData name="Mendez, Zacharias" userId="S::zacharias.mendez@sanjoseca.gov::efce5dec-616c-4a3b-8a11-30d07dbf66c3" providerId="AD" clId="Web-{A31C6779-1383-47CA-13AC-C90DE02100ED}" dt="2023-11-17T23:33:15.870" v="8"/>
        <pc:sldMkLst>
          <pc:docMk/>
          <pc:sldMk cId="223061620" sldId="911"/>
        </pc:sldMkLst>
      </pc:sldChg>
      <pc:sldChg chg="delCm">
        <pc:chgData name="Mendez, Zacharias" userId="S::zacharias.mendez@sanjoseca.gov::efce5dec-616c-4a3b-8a11-30d07dbf66c3" providerId="AD" clId="Web-{A31C6779-1383-47CA-13AC-C90DE02100ED}" dt="2023-11-17T23:33:32.871" v="10"/>
        <pc:sldMkLst>
          <pc:docMk/>
          <pc:sldMk cId="3755125127" sldId="919"/>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3:30.793" v="9"/>
              <pc2:cmMkLst xmlns:pc2="http://schemas.microsoft.com/office/powerpoint/2019/9/main/command">
                <pc:docMk/>
                <pc:sldMk cId="3755125127" sldId="919"/>
                <pc2:cmMk id="{EE44BDA5-F3CC-47B9-9A6F-4D5A689E39AB}"/>
              </pc2:cmMkLst>
            </pc226:cmChg>
            <pc226:cmChg xmlns:pc226="http://schemas.microsoft.com/office/powerpoint/2022/06/main/command" chg="del">
              <pc226:chgData name="Mendez, Zacharias" userId="S::zacharias.mendez@sanjoseca.gov::efce5dec-616c-4a3b-8a11-30d07dbf66c3" providerId="AD" clId="Web-{A31C6779-1383-47CA-13AC-C90DE02100ED}" dt="2023-11-17T23:33:32.871" v="10"/>
              <pc2:cmMkLst xmlns:pc2="http://schemas.microsoft.com/office/powerpoint/2019/9/main/command">
                <pc:docMk/>
                <pc:sldMk cId="3755125127" sldId="919"/>
                <pc2:cmMk id="{C6D4CFE1-4F1B-46AC-B144-EB9A92DC9FA6}"/>
              </pc2:cmMkLst>
            </pc226:cmChg>
          </p:ext>
        </pc:extLst>
      </pc:sldChg>
      <pc:sldChg chg="delCm">
        <pc:chgData name="Mendez, Zacharias" userId="S::zacharias.mendez@sanjoseca.gov::efce5dec-616c-4a3b-8a11-30d07dbf66c3" providerId="AD" clId="Web-{A31C6779-1383-47CA-13AC-C90DE02100ED}" dt="2023-11-17T23:32:48.605" v="2"/>
        <pc:sldMkLst>
          <pc:docMk/>
          <pc:sldMk cId="2165500746" sldId="922"/>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2:48.605" v="2"/>
              <pc2:cmMkLst xmlns:pc2="http://schemas.microsoft.com/office/powerpoint/2019/9/main/command">
                <pc:docMk/>
                <pc:sldMk cId="2165500746" sldId="922"/>
                <pc2:cmMk id="{10AD322F-0CD6-43E3-A0F8-B743E75BD2C3}"/>
              </pc2:cmMkLst>
            </pc226:cmChg>
          </p:ext>
        </pc:extLst>
      </pc:sldChg>
      <pc:sldChg chg="delCm">
        <pc:chgData name="Mendez, Zacharias" userId="S::zacharias.mendez@sanjoseca.gov::efce5dec-616c-4a3b-8a11-30d07dbf66c3" providerId="AD" clId="Web-{A31C6779-1383-47CA-13AC-C90DE02100ED}" dt="2023-11-17T23:32:56.667" v="3"/>
        <pc:sldMkLst>
          <pc:docMk/>
          <pc:sldMk cId="2353625124" sldId="925"/>
        </pc:sldMkLst>
        <pc:extLst>
          <p:ext xmlns:p="http://schemas.openxmlformats.org/presentationml/2006/main" uri="{D6D511B9-2390-475A-947B-AFAB55BFBCF1}">
            <pc226:cmChg xmlns:pc226="http://schemas.microsoft.com/office/powerpoint/2022/06/main/command" chg="del">
              <pc226:chgData name="Mendez, Zacharias" userId="S::zacharias.mendez@sanjoseca.gov::efce5dec-616c-4a3b-8a11-30d07dbf66c3" providerId="AD" clId="Web-{A31C6779-1383-47CA-13AC-C90DE02100ED}" dt="2023-11-17T23:32:56.667" v="3"/>
              <pc2:cmMkLst xmlns:pc2="http://schemas.microsoft.com/office/powerpoint/2019/9/main/command">
                <pc:docMk/>
                <pc:sldMk cId="2353625124" sldId="925"/>
                <pc2:cmMk id="{1FEB9D22-0739-4E95-B923-851F9F61ED84}"/>
              </pc2:cmMkLst>
            </pc226:cmChg>
          </p:ext>
        </pc:extLst>
      </pc:sldChg>
      <pc:sldChg chg="add ord replId">
        <pc:chgData name="Mendez, Zacharias" userId="S::zacharias.mendez@sanjoseca.gov::efce5dec-616c-4a3b-8a11-30d07dbf66c3" providerId="AD" clId="Web-{A31C6779-1383-47CA-13AC-C90DE02100ED}" dt="2023-11-17T23:34:36.090" v="14"/>
        <pc:sldMkLst>
          <pc:docMk/>
          <pc:sldMk cId="2996059900" sldId="930"/>
        </pc:sldMkLst>
      </pc:sldChg>
      <pc:sldChg chg="add ord replId">
        <pc:chgData name="Mendez, Zacharias" userId="S::zacharias.mendez@sanjoseca.gov::efce5dec-616c-4a3b-8a11-30d07dbf66c3" providerId="AD" clId="Web-{A31C6779-1383-47CA-13AC-C90DE02100ED}" dt="2023-11-17T23:34:53.059" v="17"/>
        <pc:sldMkLst>
          <pc:docMk/>
          <pc:sldMk cId="1468972664" sldId="931"/>
        </pc:sldMkLst>
      </pc:sldChg>
    </pc:docChg>
  </pc:docChgLst>
  <pc:docChgLst>
    <pc:chgData name="Mendez, Zacharias" userId="S::zacharias.mendez@sanjoseca.gov::efce5dec-616c-4a3b-8a11-30d07dbf66c3" providerId="AD" clId="Web-{5DE66EDE-B83A-0EE0-4F61-A95AF5BF42F7}"/>
    <pc:docChg chg="delSld modSld sldOrd">
      <pc:chgData name="Mendez, Zacharias" userId="S::zacharias.mendez@sanjoseca.gov::efce5dec-616c-4a3b-8a11-30d07dbf66c3" providerId="AD" clId="Web-{5DE66EDE-B83A-0EE0-4F61-A95AF5BF42F7}" dt="2023-10-10T19:18:24.843" v="151" actId="20577"/>
      <pc:docMkLst>
        <pc:docMk/>
      </pc:docMkLst>
      <pc:sldChg chg="modSp">
        <pc:chgData name="Mendez, Zacharias" userId="S::zacharias.mendez@sanjoseca.gov::efce5dec-616c-4a3b-8a11-30d07dbf66c3" providerId="AD" clId="Web-{5DE66EDE-B83A-0EE0-4F61-A95AF5BF42F7}" dt="2023-10-10T19:14:14.308" v="9" actId="20577"/>
        <pc:sldMkLst>
          <pc:docMk/>
          <pc:sldMk cId="1176055488" sldId="628"/>
        </pc:sldMkLst>
        <pc:spChg chg="mod">
          <ac:chgData name="Mendez, Zacharias" userId="S::zacharias.mendez@sanjoseca.gov::efce5dec-616c-4a3b-8a11-30d07dbf66c3" providerId="AD" clId="Web-{5DE66EDE-B83A-0EE0-4F61-A95AF5BF42F7}" dt="2023-10-10T19:14:14.308" v="9" actId="20577"/>
          <ac:spMkLst>
            <pc:docMk/>
            <pc:sldMk cId="1176055488" sldId="628"/>
            <ac:spMk id="2" creationId="{00000000-0000-0000-0000-000000000000}"/>
          </ac:spMkLst>
        </pc:spChg>
      </pc:sldChg>
      <pc:sldChg chg="modSp">
        <pc:chgData name="Mendez, Zacharias" userId="S::zacharias.mendez@sanjoseca.gov::efce5dec-616c-4a3b-8a11-30d07dbf66c3" providerId="AD" clId="Web-{5DE66EDE-B83A-0EE0-4F61-A95AF5BF42F7}" dt="2023-10-10T19:15:08.980" v="54" actId="20577"/>
        <pc:sldMkLst>
          <pc:docMk/>
          <pc:sldMk cId="1856511743" sldId="844"/>
        </pc:sldMkLst>
        <pc:spChg chg="mod">
          <ac:chgData name="Mendez, Zacharias" userId="S::zacharias.mendez@sanjoseca.gov::efce5dec-616c-4a3b-8a11-30d07dbf66c3" providerId="AD" clId="Web-{5DE66EDE-B83A-0EE0-4F61-A95AF5BF42F7}" dt="2023-10-10T19:15:08.980" v="54" actId="20577"/>
          <ac:spMkLst>
            <pc:docMk/>
            <pc:sldMk cId="1856511743" sldId="844"/>
            <ac:spMk id="7" creationId="{5C495761-E9B7-4D2E-989C-0EBCD3553B43}"/>
          </ac:spMkLst>
        </pc:spChg>
      </pc:sldChg>
      <pc:sldChg chg="addSp delSp modSp">
        <pc:chgData name="Mendez, Zacharias" userId="S::zacharias.mendez@sanjoseca.gov::efce5dec-616c-4a3b-8a11-30d07dbf66c3" providerId="AD" clId="Web-{5DE66EDE-B83A-0EE0-4F61-A95AF5BF42F7}" dt="2023-10-10T19:16:57.732" v="105" actId="20577"/>
        <pc:sldMkLst>
          <pc:docMk/>
          <pc:sldMk cId="2712737611" sldId="845"/>
        </pc:sldMkLst>
        <pc:spChg chg="mod">
          <ac:chgData name="Mendez, Zacharias" userId="S::zacharias.mendez@sanjoseca.gov::efce5dec-616c-4a3b-8a11-30d07dbf66c3" providerId="AD" clId="Web-{5DE66EDE-B83A-0EE0-4F61-A95AF5BF42F7}" dt="2023-10-10T19:15:35.168" v="58" actId="20577"/>
          <ac:spMkLst>
            <pc:docMk/>
            <pc:sldMk cId="2712737611" sldId="845"/>
            <ac:spMk id="2" creationId="{4273DD5C-CB39-4832-A921-E2096D3CDA6D}"/>
          </ac:spMkLst>
        </pc:spChg>
        <pc:spChg chg="add mod">
          <ac:chgData name="Mendez, Zacharias" userId="S::zacharias.mendez@sanjoseca.gov::efce5dec-616c-4a3b-8a11-30d07dbf66c3" providerId="AD" clId="Web-{5DE66EDE-B83A-0EE0-4F61-A95AF5BF42F7}" dt="2023-10-10T19:16:14.122" v="78" actId="14100"/>
          <ac:spMkLst>
            <pc:docMk/>
            <pc:sldMk cId="2712737611" sldId="845"/>
            <ac:spMk id="3" creationId="{74A98CA8-C516-BF92-60A6-4623C7FDD902}"/>
          </ac:spMkLst>
        </pc:spChg>
        <pc:spChg chg="add mod">
          <ac:chgData name="Mendez, Zacharias" userId="S::zacharias.mendez@sanjoseca.gov::efce5dec-616c-4a3b-8a11-30d07dbf66c3" providerId="AD" clId="Web-{5DE66EDE-B83A-0EE0-4F61-A95AF5BF42F7}" dt="2023-10-10T19:16:57.732" v="105" actId="20577"/>
          <ac:spMkLst>
            <pc:docMk/>
            <pc:sldMk cId="2712737611" sldId="845"/>
            <ac:spMk id="6" creationId="{E8379FBE-DB4C-B820-4405-3B7E577AD702}"/>
          </ac:spMkLst>
        </pc:spChg>
        <pc:spChg chg="del">
          <ac:chgData name="Mendez, Zacharias" userId="S::zacharias.mendez@sanjoseca.gov::efce5dec-616c-4a3b-8a11-30d07dbf66c3" providerId="AD" clId="Web-{5DE66EDE-B83A-0EE0-4F61-A95AF5BF42F7}" dt="2023-10-10T19:15:45.809" v="62"/>
          <ac:spMkLst>
            <pc:docMk/>
            <pc:sldMk cId="2712737611" sldId="845"/>
            <ac:spMk id="7" creationId="{5C495761-E9B7-4D2E-989C-0EBCD3553B43}"/>
          </ac:spMkLst>
        </pc:spChg>
        <pc:picChg chg="del">
          <ac:chgData name="Mendez, Zacharias" userId="S::zacharias.mendez@sanjoseca.gov::efce5dec-616c-4a3b-8a11-30d07dbf66c3" providerId="AD" clId="Web-{5DE66EDE-B83A-0EE0-4F61-A95AF5BF42F7}" dt="2023-10-10T19:15:32.340" v="55"/>
          <ac:picMkLst>
            <pc:docMk/>
            <pc:sldMk cId="2712737611" sldId="845"/>
            <ac:picMk id="5" creationId="{B569FCA5-DFC5-C877-71DC-2901B0DDDA7E}"/>
          </ac:picMkLst>
        </pc:picChg>
      </pc:sldChg>
      <pc:sldChg chg="del">
        <pc:chgData name="Mendez, Zacharias" userId="S::zacharias.mendez@sanjoseca.gov::efce5dec-616c-4a3b-8a11-30d07dbf66c3" providerId="AD" clId="Web-{5DE66EDE-B83A-0EE0-4F61-A95AF5BF42F7}" dt="2023-10-10T19:18:04.092" v="144"/>
        <pc:sldMkLst>
          <pc:docMk/>
          <pc:sldMk cId="3351351330" sldId="848"/>
        </pc:sldMkLst>
      </pc:sldChg>
      <pc:sldChg chg="modSp">
        <pc:chgData name="Mendez, Zacharias" userId="S::zacharias.mendez@sanjoseca.gov::efce5dec-616c-4a3b-8a11-30d07dbf66c3" providerId="AD" clId="Web-{5DE66EDE-B83A-0EE0-4F61-A95AF5BF42F7}" dt="2023-10-10T19:17:52.202" v="143" actId="1076"/>
        <pc:sldMkLst>
          <pc:docMk/>
          <pc:sldMk cId="822344356" sldId="857"/>
        </pc:sldMkLst>
        <pc:spChg chg="mod">
          <ac:chgData name="Mendez, Zacharias" userId="S::zacharias.mendez@sanjoseca.gov::efce5dec-616c-4a3b-8a11-30d07dbf66c3" providerId="AD" clId="Web-{5DE66EDE-B83A-0EE0-4F61-A95AF5BF42F7}" dt="2023-10-10T19:17:52.202" v="143" actId="1076"/>
          <ac:spMkLst>
            <pc:docMk/>
            <pc:sldMk cId="822344356" sldId="857"/>
            <ac:spMk id="4" creationId="{835F0955-8151-1A82-E624-90BDDF69C9D9}"/>
          </ac:spMkLst>
        </pc:spChg>
      </pc:sldChg>
      <pc:sldChg chg="delSp del">
        <pc:chgData name="Mendez, Zacharias" userId="S::zacharias.mendez@sanjoseca.gov::efce5dec-616c-4a3b-8a11-30d07dbf66c3" providerId="AD" clId="Web-{5DE66EDE-B83A-0EE0-4F61-A95AF5BF42F7}" dt="2023-10-10T19:16:19.513" v="79"/>
        <pc:sldMkLst>
          <pc:docMk/>
          <pc:sldMk cId="1015589493" sldId="878"/>
        </pc:sldMkLst>
        <pc:spChg chg="del">
          <ac:chgData name="Mendez, Zacharias" userId="S::zacharias.mendez@sanjoseca.gov::efce5dec-616c-4a3b-8a11-30d07dbf66c3" providerId="AD" clId="Web-{5DE66EDE-B83A-0EE0-4F61-A95AF5BF42F7}" dt="2023-10-10T19:15:39.246" v="59"/>
          <ac:spMkLst>
            <pc:docMk/>
            <pc:sldMk cId="1015589493" sldId="878"/>
            <ac:spMk id="5" creationId="{99AEC894-AFD5-2841-4FF4-9F238EC99460}"/>
          </ac:spMkLst>
        </pc:spChg>
      </pc:sldChg>
      <pc:sldChg chg="modSp">
        <pc:chgData name="Mendez, Zacharias" userId="S::zacharias.mendez@sanjoseca.gov::efce5dec-616c-4a3b-8a11-30d07dbf66c3" providerId="AD" clId="Web-{5DE66EDE-B83A-0EE0-4F61-A95AF5BF42F7}" dt="2023-10-10T19:18:24.843" v="151" actId="20577"/>
        <pc:sldMkLst>
          <pc:docMk/>
          <pc:sldMk cId="1310936369" sldId="882"/>
        </pc:sldMkLst>
        <pc:spChg chg="mod">
          <ac:chgData name="Mendez, Zacharias" userId="S::zacharias.mendez@sanjoseca.gov::efce5dec-616c-4a3b-8a11-30d07dbf66c3" providerId="AD" clId="Web-{5DE66EDE-B83A-0EE0-4F61-A95AF5BF42F7}" dt="2023-10-10T19:18:24.843" v="151" actId="20577"/>
          <ac:spMkLst>
            <pc:docMk/>
            <pc:sldMk cId="1310936369" sldId="882"/>
            <ac:spMk id="2" creationId="{237B6AB8-83B9-527F-FB4A-981E211AD785}"/>
          </ac:spMkLst>
        </pc:spChg>
      </pc:sldChg>
      <pc:sldChg chg="ord">
        <pc:chgData name="Mendez, Zacharias" userId="S::zacharias.mendez@sanjoseca.gov::efce5dec-616c-4a3b-8a11-30d07dbf66c3" providerId="AD" clId="Web-{5DE66EDE-B83A-0EE0-4F61-A95AF5BF42F7}" dt="2023-10-10T19:18:13.030" v="145"/>
        <pc:sldMkLst>
          <pc:docMk/>
          <pc:sldMk cId="3039075429" sldId="888"/>
        </pc:sldMkLst>
      </pc:sldChg>
    </pc:docChg>
  </pc:docChgLst>
</pc:chgInfo>
</file>

<file path=ppt/comments/modernComment_383_26AD6116.xml><?xml version="1.0" encoding="utf-8"?>
<p188:cmLst xmlns:a="http://schemas.openxmlformats.org/drawingml/2006/main" xmlns:r="http://schemas.openxmlformats.org/officeDocument/2006/relationships" xmlns:p188="http://schemas.microsoft.com/office/powerpoint/2018/8/main">
  <p188:cm id="{80B2F3C2-5B20-42F5-82C7-881582197026}" authorId="{E1BF2BB3-76F9-AF6E-E1BC-099E2B26CF32}" status="resolved" created="2023-11-02T21:50:04.890" complete="100000">
    <ac:deMkLst xmlns:ac="http://schemas.microsoft.com/office/drawing/2013/main/command">
      <pc:docMk xmlns:pc="http://schemas.microsoft.com/office/powerpoint/2013/main/command"/>
      <pc:sldMk xmlns:pc="http://schemas.microsoft.com/office/powerpoint/2013/main/command" cId="648896790" sldId="899"/>
      <ac:picMk id="7" creationId="{2328249D-5A38-14A7-BAB8-E11E1BE244BF}"/>
    </ac:deMkLst>
    <p188:txBody>
      <a:bodyPr/>
      <a:lstStyle/>
      <a:p>
        <a:r>
          <a:rPr lang="en-US"/>
          <a:t>Do we need to open this up to members of the public before vote?</a:t>
        </a:r>
      </a:p>
    </p188:txBody>
  </p188:cm>
</p188:cmLst>
</file>

<file path=ppt/comments/modernComment_388_DB2C51FA.xml><?xml version="1.0" encoding="utf-8"?>
<p188:cmLst xmlns:a="http://schemas.openxmlformats.org/drawingml/2006/main" xmlns:r="http://schemas.openxmlformats.org/officeDocument/2006/relationships" xmlns:p188="http://schemas.microsoft.com/office/powerpoint/2018/8/main">
  <p188:cm id="{8E305B49-1217-4443-8EEE-C73B99A6947A}" authorId="{0F630883-77F0-2669-0113-B6EE01D624A4}" created="2023-11-02T21:26:28.127">
    <pc:sldMkLst xmlns:pc="http://schemas.microsoft.com/office/powerpoint/2013/main/command">
      <pc:docMk/>
      <pc:sldMk cId="3677114874" sldId="904"/>
    </pc:sldMkLst>
    <p188:txBody>
      <a:bodyPr/>
      <a:lstStyle/>
      <a:p>
        <a:r>
          <a:rPr lang="en-US"/>
          <a:t>[@Udom, Albie] Key outcome of this slide is to let the commission know that the Department will be running the RFP.</a:t>
        </a:r>
      </a:p>
    </p188:txBody>
  </p188:cm>
</p188:cmLst>
</file>

<file path=ppt/comments/modernComment_389_330F5619.xml><?xml version="1.0" encoding="utf-8"?>
<p188:cmLst xmlns:a="http://schemas.openxmlformats.org/drawingml/2006/main" xmlns:r="http://schemas.openxmlformats.org/officeDocument/2006/relationships" xmlns:p188="http://schemas.microsoft.com/office/powerpoint/2018/8/main">
  <p188:cm id="{D262F395-92DD-4CFF-AEB7-5EB011E7B6A5}" authorId="{0F630883-77F0-2669-0113-B6EE01D624A4}" created="2023-11-02T21:29:58.475">
    <pc:sldMkLst xmlns:pc="http://schemas.microsoft.com/office/powerpoint/2013/main/command">
      <pc:docMk/>
      <pc:sldMk cId="856643097" sldId="905"/>
    </pc:sldMkLst>
    <p188:replyLst>
      <p188:reply id="{A17EA2AD-FD66-492F-B625-B4F44D6E678D}" authorId="{AC8F2DBE-AFD8-A942-B76A-56021BC3941A}" created="2023-11-09T17:50:07.892">
        <p188:txBody>
          <a:bodyPr/>
          <a:lstStyle/>
          <a:p>
            <a:r>
              <a:rPr lang="en-US"/>
              <a:t>[@Mendez, Zacharias], got it</a:t>
            </a:r>
          </a:p>
        </p188:txBody>
      </p188:reply>
    </p188:replyLst>
    <p188:txBody>
      <a:bodyPr/>
      <a:lstStyle/>
      <a:p>
        <a:r>
          <a:rPr lang="en-US"/>
          <a:t>[@Udom, Albie] Be prepared to respond to questions about what the commissioner responsibilities are. OEDCA/Consultants can help respond here.</a:t>
        </a:r>
      </a:p>
    </p188:txBody>
  </p188:cm>
  <p188:cm id="{F987273B-12DF-4B02-90D2-2E4CEB9A9577}" authorId="{0F630883-77F0-2669-0113-B6EE01D624A4}" created="2023-11-02T21:31:42.977">
    <ac:txMkLst xmlns:ac="http://schemas.microsoft.com/office/drawing/2013/main/command">
      <pc:docMk xmlns:pc="http://schemas.microsoft.com/office/powerpoint/2013/main/command"/>
      <pc:sldMk xmlns:pc="http://schemas.microsoft.com/office/powerpoint/2013/main/command" cId="856643097" sldId="905"/>
      <ac:spMk id="7" creationId="{371F5F7C-D66C-BC78-41F7-37D78872CA30}"/>
      <ac:txMk cp="333" len="11">
        <ac:context len="398" hash="3373552427"/>
      </ac:txMk>
    </ac:txMkLst>
    <p188:pos x="12693804" y="5872975"/>
    <p188:replyLst>
      <p188:reply id="{E704B695-69FA-41CB-953B-E1061C1FA81C}" authorId="{AC8F2DBE-AFD8-A942-B76A-56021BC3941A}" created="2023-11-09T17:49:41.768">
        <p188:txBody>
          <a:bodyPr/>
          <a:lstStyle/>
          <a:p>
            <a:r>
              <a:rPr lang="en-US"/>
              <a:t>[@Mendez, Zacharias], a requisition is an order or request to buy something</a:t>
            </a:r>
          </a:p>
        </p188:txBody>
      </p188:reply>
    </p188:replyLst>
    <p188:txBody>
      <a:bodyPr/>
      <a:lstStyle/>
      <a:p>
        <a:r>
          <a:rPr lang="en-US"/>
          <a:t>Clarify what a requisition is.</a:t>
        </a:r>
      </a:p>
    </p188:txBody>
  </p188:cm>
</p188:cmLst>
</file>

<file path=ppt/comments/modernComment_38A_876BCFC7.xml><?xml version="1.0" encoding="utf-8"?>
<p188:cmLst xmlns:a="http://schemas.openxmlformats.org/drawingml/2006/main" xmlns:r="http://schemas.openxmlformats.org/officeDocument/2006/relationships" xmlns:p188="http://schemas.microsoft.com/office/powerpoint/2018/8/main">
  <p188:cm id="{6291878C-DBB6-498D-ABC9-ED7C76067508}" authorId="{0F630883-77F0-2669-0113-B6EE01D624A4}" created="2023-11-02T21:34:00.918">
    <ac:txMkLst xmlns:ac="http://schemas.microsoft.com/office/drawing/2013/main/command">
      <pc:docMk xmlns:pc="http://schemas.microsoft.com/office/powerpoint/2013/main/command"/>
      <pc:sldMk xmlns:pc="http://schemas.microsoft.com/office/powerpoint/2013/main/command" cId="2271989703" sldId="906"/>
      <ac:spMk id="5" creationId="{D442CE2F-2334-334B-1018-2BE51EBC0CDE}"/>
      <ac:txMk cp="466" len="37">
        <ac:context len="504" hash="3571635881"/>
      </ac:txMk>
    </ac:txMkLst>
    <p188:pos x="13437219" y="6783658"/>
    <p188:replyLst>
      <p188:reply id="{DE67108C-5C0A-47E7-B8F7-3FA24E1A887E}" authorId="{AC8F2DBE-AFD8-A942-B76A-56021BC3941A}" created="2023-11-09T17:53:14.636">
        <p188:txBody>
          <a:bodyPr/>
          <a:lstStyle/>
          <a:p>
            <a:r>
              <a:rPr lang="en-US"/>
              <a:t>[@Mendez, Zacharias], I can say that departments would usually follow the same or very similar process depending on what they are procuring.</a:t>
            </a:r>
          </a:p>
        </p188:txBody>
      </p188:reply>
      <p188:reply id="{F7859C4F-7557-46A1-B68F-6CDD7E943D97}" authorId="{0F630883-77F0-2669-0113-B6EE01D624A4}" created="2023-11-09T18:20:28.845">
        <p188:txBody>
          <a:bodyPr/>
          <a:lstStyle/>
          <a:p>
            <a:r>
              <a:rPr lang="en-US"/>
              <a:t>Sounds good. </a:t>
            </a:r>
          </a:p>
        </p188:txBody>
      </p188:reply>
    </p188:replyLst>
    <p188:txBody>
      <a:bodyPr/>
      <a:lstStyle/>
      <a:p>
        <a:r>
          <a:rPr lang="en-US"/>
          <a:t>Note that OEDCA will basically follow same process.</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E22C9-A395-4DDC-A1AD-5F79A0B922F1}" type="doc">
      <dgm:prSet loTypeId="urn:microsoft.com/office/officeart/2005/8/layout/hList7" loCatId="list" qsTypeId="urn:microsoft.com/office/officeart/2005/8/quickstyle/simple1" qsCatId="simple" csTypeId="urn:microsoft.com/office/officeart/2005/8/colors/accent1_2" csCatId="accent1" phldr="1"/>
      <dgm:spPr/>
    </dgm:pt>
    <dgm:pt modelId="{3F96D599-81C0-446B-8086-AA78C83E4280}">
      <dgm:prSet custT="1"/>
      <dgm:spPr>
        <a:noFill/>
        <a:ln w="19050">
          <a:solidFill>
            <a:srgbClr val="007A37"/>
          </a:solidFill>
        </a:ln>
      </dgm:spPr>
      <dgm:t>
        <a:bodyPr/>
        <a:lstStyle/>
        <a:p>
          <a:r>
            <a:rPr lang="en-US" sz="4800" b="1">
              <a:solidFill>
                <a:schemeClr val="bg2"/>
              </a:solidFill>
              <a:latin typeface="+mj-lt"/>
            </a:rPr>
            <a:t>Public  Works </a:t>
          </a:r>
        </a:p>
        <a:p>
          <a:endParaRPr lang="en-US" sz="2000">
            <a:solidFill>
              <a:schemeClr val="tx1"/>
            </a:solidFill>
            <a:latin typeface="+mj-lt"/>
          </a:endParaRPr>
        </a:p>
        <a:p>
          <a:r>
            <a:rPr lang="en-US" sz="4000">
              <a:solidFill>
                <a:schemeClr val="bg2"/>
              </a:solidFill>
              <a:latin typeface="+mj-lt"/>
            </a:rPr>
            <a:t>Construction, Architects, and Engineers</a:t>
          </a:r>
        </a:p>
      </dgm:t>
    </dgm:pt>
    <dgm:pt modelId="{9A589358-8663-49F8-B0E5-4D22CE2FB480}" type="parTrans" cxnId="{0F4C2A1F-EFEF-4ED3-8E4F-C126D7FFD87A}">
      <dgm:prSet/>
      <dgm:spPr/>
      <dgm:t>
        <a:bodyPr/>
        <a:lstStyle/>
        <a:p>
          <a:endParaRPr lang="en-US"/>
        </a:p>
      </dgm:t>
    </dgm:pt>
    <dgm:pt modelId="{0172214D-2A38-485D-85D9-EB3C933B299E}" type="sibTrans" cxnId="{0F4C2A1F-EFEF-4ED3-8E4F-C126D7FFD87A}">
      <dgm:prSet/>
      <dgm:spPr/>
      <dgm:t>
        <a:bodyPr/>
        <a:lstStyle/>
        <a:p>
          <a:endParaRPr lang="en-US"/>
        </a:p>
      </dgm:t>
    </dgm:pt>
    <dgm:pt modelId="{D340DE7C-749F-4F05-944F-1B9DE851B2F7}">
      <dgm:prSet custT="1"/>
      <dgm:spPr>
        <a:noFill/>
        <a:ln w="19050">
          <a:solidFill>
            <a:srgbClr val="007A37"/>
          </a:solidFill>
        </a:ln>
      </dgm:spPr>
      <dgm:t>
        <a:bodyPr/>
        <a:lstStyle/>
        <a:p>
          <a:endParaRPr lang="en-US" sz="4800" b="1">
            <a:solidFill>
              <a:schemeClr val="bg2"/>
            </a:solidFill>
            <a:latin typeface="+mj-lt"/>
          </a:endParaRPr>
        </a:p>
        <a:p>
          <a:r>
            <a:rPr lang="en-US" sz="4800" b="1">
              <a:solidFill>
                <a:schemeClr val="bg2"/>
              </a:solidFill>
              <a:latin typeface="+mj-lt"/>
            </a:rPr>
            <a:t>Departments</a:t>
          </a:r>
          <a:endParaRPr lang="en-US" sz="2000">
            <a:solidFill>
              <a:schemeClr val="bg2"/>
            </a:solidFill>
            <a:latin typeface="+mj-lt"/>
          </a:endParaRPr>
        </a:p>
        <a:p>
          <a:endParaRPr lang="en-US" sz="2000">
            <a:solidFill>
              <a:schemeClr val="bg2"/>
            </a:solidFill>
            <a:latin typeface="+mj-lt"/>
          </a:endParaRPr>
        </a:p>
        <a:p>
          <a:r>
            <a:rPr lang="en-US" sz="2800">
              <a:solidFill>
                <a:schemeClr val="bg2"/>
              </a:solidFill>
              <a:latin typeface="+mj-lt"/>
            </a:rPr>
            <a:t>Consultant Services, including evaluative, advisory, or highly skilled licensed or certified individuals for architectural, design, engineering services, environmental land surveying, employee training, studies, assessments, audit and fiscal services, advisory services, etc. </a:t>
          </a:r>
        </a:p>
        <a:p>
          <a:endParaRPr lang="en-US" sz="1300">
            <a:solidFill>
              <a:schemeClr val="tx1"/>
            </a:solidFill>
          </a:endParaRPr>
        </a:p>
      </dgm:t>
    </dgm:pt>
    <dgm:pt modelId="{B8802E0B-1236-4780-AB54-4171E9CB78C3}" type="parTrans" cxnId="{04691CF5-410F-476E-852E-DE84B627A56D}">
      <dgm:prSet/>
      <dgm:spPr/>
      <dgm:t>
        <a:bodyPr/>
        <a:lstStyle/>
        <a:p>
          <a:endParaRPr lang="en-US"/>
        </a:p>
      </dgm:t>
    </dgm:pt>
    <dgm:pt modelId="{F4CFA108-110C-49B2-A156-9A0257221142}" type="sibTrans" cxnId="{04691CF5-410F-476E-852E-DE84B627A56D}">
      <dgm:prSet/>
      <dgm:spPr/>
      <dgm:t>
        <a:bodyPr/>
        <a:lstStyle/>
        <a:p>
          <a:endParaRPr lang="en-US"/>
        </a:p>
      </dgm:t>
    </dgm:pt>
    <dgm:pt modelId="{DAB0CBAB-59EB-4FCE-80FA-1E62119CF034}">
      <dgm:prSet custT="1"/>
      <dgm:spPr>
        <a:noFill/>
        <a:ln w="19050">
          <a:solidFill>
            <a:srgbClr val="007A37"/>
          </a:solidFill>
        </a:ln>
      </dgm:spPr>
      <dgm:t>
        <a:bodyPr/>
        <a:lstStyle/>
        <a:p>
          <a:r>
            <a:rPr lang="en-US" sz="4800" b="1">
              <a:solidFill>
                <a:schemeClr val="bg2"/>
              </a:solidFill>
              <a:latin typeface="+mj-lt"/>
            </a:rPr>
            <a:t>Finance – Purchasing</a:t>
          </a:r>
          <a:endParaRPr lang="en-US" sz="3600">
            <a:solidFill>
              <a:schemeClr val="bg2"/>
            </a:solidFill>
            <a:latin typeface="+mj-lt"/>
          </a:endParaRPr>
        </a:p>
        <a:p>
          <a:r>
            <a:rPr lang="en-US" sz="4000">
              <a:solidFill>
                <a:schemeClr val="bg2"/>
              </a:solidFill>
              <a:latin typeface="+mj-lt"/>
            </a:rPr>
            <a:t>Non-Consultant Services, Information Technology (software, hardware, and services), Supplies, Materials, and Equipment</a:t>
          </a:r>
        </a:p>
      </dgm:t>
    </dgm:pt>
    <dgm:pt modelId="{E5F99F8D-0542-4E3B-BFDB-A252EB19A350}" type="parTrans" cxnId="{23778B37-A760-4635-A1B9-0BD900A06CEC}">
      <dgm:prSet/>
      <dgm:spPr/>
      <dgm:t>
        <a:bodyPr/>
        <a:lstStyle/>
        <a:p>
          <a:endParaRPr lang="en-US"/>
        </a:p>
      </dgm:t>
    </dgm:pt>
    <dgm:pt modelId="{5943F297-A89C-4738-85D0-EF1B790C61A4}" type="sibTrans" cxnId="{23778B37-A760-4635-A1B9-0BD900A06CEC}">
      <dgm:prSet/>
      <dgm:spPr/>
      <dgm:t>
        <a:bodyPr/>
        <a:lstStyle/>
        <a:p>
          <a:endParaRPr lang="en-US"/>
        </a:p>
      </dgm:t>
    </dgm:pt>
    <dgm:pt modelId="{088BABA9-2007-46B2-B986-88D1F8B9F4A7}" type="pres">
      <dgm:prSet presAssocID="{9C9E22C9-A395-4DDC-A1AD-5F79A0B922F1}" presName="Name0" presStyleCnt="0">
        <dgm:presLayoutVars>
          <dgm:dir/>
          <dgm:resizeHandles val="exact"/>
        </dgm:presLayoutVars>
      </dgm:prSet>
      <dgm:spPr/>
    </dgm:pt>
    <dgm:pt modelId="{0A58880F-C108-4C81-A800-5361DF584189}" type="pres">
      <dgm:prSet presAssocID="{9C9E22C9-A395-4DDC-A1AD-5F79A0B922F1}" presName="fgShape" presStyleLbl="fgShp" presStyleIdx="0" presStyleCnt="1" custLinFactNeighborX="0" custLinFactNeighborY="37563"/>
      <dgm:spPr>
        <a:noFill/>
        <a:ln>
          <a:noFill/>
        </a:ln>
      </dgm:spPr>
    </dgm:pt>
    <dgm:pt modelId="{EB6F48CA-5D6A-4355-A572-64FE325C7802}" type="pres">
      <dgm:prSet presAssocID="{9C9E22C9-A395-4DDC-A1AD-5F79A0B922F1}" presName="linComp" presStyleCnt="0"/>
      <dgm:spPr/>
    </dgm:pt>
    <dgm:pt modelId="{AF0F7F6E-B06F-409E-9A18-A55BB44D5B2B}" type="pres">
      <dgm:prSet presAssocID="{3F96D599-81C0-446B-8086-AA78C83E4280}" presName="compNode" presStyleCnt="0"/>
      <dgm:spPr/>
    </dgm:pt>
    <dgm:pt modelId="{DA9C903A-C278-4B2A-B1D6-55C946839ABB}" type="pres">
      <dgm:prSet presAssocID="{3F96D599-81C0-446B-8086-AA78C83E4280}" presName="bkgdShape" presStyleLbl="node1" presStyleIdx="0" presStyleCnt="3" custScaleX="228240" custLinFactNeighborX="-3" custLinFactNeighborY="8602"/>
      <dgm:spPr/>
    </dgm:pt>
    <dgm:pt modelId="{47D1A59F-5807-43DB-8505-AB100A53A9CB}" type="pres">
      <dgm:prSet presAssocID="{3F96D599-81C0-446B-8086-AA78C83E4280}" presName="nodeTx" presStyleLbl="node1" presStyleIdx="0" presStyleCnt="3">
        <dgm:presLayoutVars>
          <dgm:bulletEnabled val="1"/>
        </dgm:presLayoutVars>
      </dgm:prSet>
      <dgm:spPr/>
    </dgm:pt>
    <dgm:pt modelId="{1D8D91BD-D5C6-403B-9E86-10B550CFFC4F}" type="pres">
      <dgm:prSet presAssocID="{3F96D599-81C0-446B-8086-AA78C83E4280}" presName="invisiNode" presStyleLbl="node1" presStyleIdx="0" presStyleCnt="3"/>
      <dgm:spPr/>
    </dgm:pt>
    <dgm:pt modelId="{C5487CDD-9951-4E6F-9B08-921D43042F87}" type="pres">
      <dgm:prSet presAssocID="{3F96D599-81C0-446B-8086-AA78C83E4280}" presName="imagNode" presStyleLbl="fgImgPlace1" presStyleIdx="0" presStyleCnt="3" custAng="0" custScaleX="89456" custScaleY="84999" custLinFactNeighborX="659" custLinFactNeighborY="-1103"/>
      <dgm:spPr>
        <a:blipFill>
          <a:blip xmlns:r="http://schemas.openxmlformats.org/officeDocument/2006/relationships" r:embed="rId1"/>
          <a:srcRect/>
          <a:stretch>
            <a:fillRect l="-25000" r="-25000"/>
          </a:stretch>
        </a:blipFill>
        <a:ln>
          <a:solidFill>
            <a:srgbClr val="007A37"/>
          </a:solidFill>
        </a:ln>
      </dgm:spPr>
    </dgm:pt>
    <dgm:pt modelId="{4CB662A1-1BF1-4065-90FC-0A8B4E2BF0D3}" type="pres">
      <dgm:prSet presAssocID="{0172214D-2A38-485D-85D9-EB3C933B299E}" presName="sibTrans" presStyleLbl="sibTrans2D1" presStyleIdx="0" presStyleCnt="0"/>
      <dgm:spPr/>
    </dgm:pt>
    <dgm:pt modelId="{B19886EA-0B26-488A-9B7F-574B230CBB8A}" type="pres">
      <dgm:prSet presAssocID="{D340DE7C-749F-4F05-944F-1B9DE851B2F7}" presName="compNode" presStyleCnt="0"/>
      <dgm:spPr/>
    </dgm:pt>
    <dgm:pt modelId="{9ABAC8BB-560E-4695-BD79-B29EE66E27FE}" type="pres">
      <dgm:prSet presAssocID="{D340DE7C-749F-4F05-944F-1B9DE851B2F7}" presName="bkgdShape" presStyleLbl="node1" presStyleIdx="1" presStyleCnt="3" custScaleX="228240"/>
      <dgm:spPr/>
    </dgm:pt>
    <dgm:pt modelId="{6B18E6CA-8C43-4FF4-B42B-4EC248FB2720}" type="pres">
      <dgm:prSet presAssocID="{D340DE7C-749F-4F05-944F-1B9DE851B2F7}" presName="nodeTx" presStyleLbl="node1" presStyleIdx="1" presStyleCnt="3">
        <dgm:presLayoutVars>
          <dgm:bulletEnabled val="1"/>
        </dgm:presLayoutVars>
      </dgm:prSet>
      <dgm:spPr/>
    </dgm:pt>
    <dgm:pt modelId="{FBEBBC05-478E-4BDF-9883-5A67324D4F23}" type="pres">
      <dgm:prSet presAssocID="{D340DE7C-749F-4F05-944F-1B9DE851B2F7}" presName="invisiNode" presStyleLbl="node1" presStyleIdx="1" presStyleCnt="3"/>
      <dgm:spPr/>
    </dgm:pt>
    <dgm:pt modelId="{00213AE5-7A72-44D3-B148-6A9BBB28CC66}" type="pres">
      <dgm:prSet presAssocID="{D340DE7C-749F-4F05-944F-1B9DE851B2F7}" presName="imagNode" presStyleLbl="fgImgPlace1" presStyleIdx="1" presStyleCnt="3" custAng="0" custScaleX="89456" custScaleY="84999" custLinFactNeighborX="-1978" custLinFactNeighborY="-14893"/>
      <dgm:spPr>
        <a:blipFill>
          <a:blip xmlns:r="http://schemas.openxmlformats.org/officeDocument/2006/relationships" r:embed="rId2"/>
          <a:srcRect/>
          <a:stretch>
            <a:fillRect l="-10000" r="-10000"/>
          </a:stretch>
        </a:blipFill>
        <a:ln>
          <a:solidFill>
            <a:srgbClr val="007A37"/>
          </a:solidFill>
        </a:ln>
      </dgm:spPr>
    </dgm:pt>
    <dgm:pt modelId="{A8FC456D-0D5D-4364-A459-F4571F23ABFC}" type="pres">
      <dgm:prSet presAssocID="{F4CFA108-110C-49B2-A156-9A0257221142}" presName="sibTrans" presStyleLbl="sibTrans2D1" presStyleIdx="0" presStyleCnt="0"/>
      <dgm:spPr/>
    </dgm:pt>
    <dgm:pt modelId="{A68A71E8-05E5-4B3E-98C1-CF82AE2B15A0}" type="pres">
      <dgm:prSet presAssocID="{DAB0CBAB-59EB-4FCE-80FA-1E62119CF034}" presName="compNode" presStyleCnt="0"/>
      <dgm:spPr/>
    </dgm:pt>
    <dgm:pt modelId="{9CCF6EB1-FC07-4338-8172-20924F02A0ED}" type="pres">
      <dgm:prSet presAssocID="{DAB0CBAB-59EB-4FCE-80FA-1E62119CF034}" presName="bkgdShape" presStyleLbl="node1" presStyleIdx="2" presStyleCnt="3" custScaleX="228240"/>
      <dgm:spPr/>
    </dgm:pt>
    <dgm:pt modelId="{05FCF797-313A-46C5-9C7F-210C08F072A9}" type="pres">
      <dgm:prSet presAssocID="{DAB0CBAB-59EB-4FCE-80FA-1E62119CF034}" presName="nodeTx" presStyleLbl="node1" presStyleIdx="2" presStyleCnt="3">
        <dgm:presLayoutVars>
          <dgm:bulletEnabled val="1"/>
        </dgm:presLayoutVars>
      </dgm:prSet>
      <dgm:spPr/>
    </dgm:pt>
    <dgm:pt modelId="{06F5EF67-A16D-46AD-97FD-C503B1C44D0F}" type="pres">
      <dgm:prSet presAssocID="{DAB0CBAB-59EB-4FCE-80FA-1E62119CF034}" presName="invisiNode" presStyleLbl="node1" presStyleIdx="2" presStyleCnt="3"/>
      <dgm:spPr/>
    </dgm:pt>
    <dgm:pt modelId="{5017E6DB-C30B-4E6C-948B-84F1AC2ABD2F}" type="pres">
      <dgm:prSet presAssocID="{DAB0CBAB-59EB-4FCE-80FA-1E62119CF034}" presName="imagNode" presStyleLbl="fgImgPlace1" presStyleIdx="2" presStyleCnt="3" custAng="0" custScaleX="89456" custScaleY="84999" custLinFactNeighborX="-1319" custLinFactNeighborY="-12946"/>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solidFill>
            <a:schemeClr val="bg2"/>
          </a:solidFill>
        </a:ln>
      </dgm:spPr>
    </dgm:pt>
  </dgm:ptLst>
  <dgm:cxnLst>
    <dgm:cxn modelId="{90058D07-77E4-4ADF-AC0F-F388F1A14C3A}" type="presOf" srcId="{3F96D599-81C0-446B-8086-AA78C83E4280}" destId="{DA9C903A-C278-4B2A-B1D6-55C946839ABB}" srcOrd="0" destOrd="0" presId="urn:microsoft.com/office/officeart/2005/8/layout/hList7"/>
    <dgm:cxn modelId="{0F4C2A1F-EFEF-4ED3-8E4F-C126D7FFD87A}" srcId="{9C9E22C9-A395-4DDC-A1AD-5F79A0B922F1}" destId="{3F96D599-81C0-446B-8086-AA78C83E4280}" srcOrd="0" destOrd="0" parTransId="{9A589358-8663-49F8-B0E5-4D22CE2FB480}" sibTransId="{0172214D-2A38-485D-85D9-EB3C933B299E}"/>
    <dgm:cxn modelId="{A915D22C-9DF0-4F4C-95FB-E5C233B646EF}" type="presOf" srcId="{0172214D-2A38-485D-85D9-EB3C933B299E}" destId="{4CB662A1-1BF1-4065-90FC-0A8B4E2BF0D3}" srcOrd="0" destOrd="0" presId="urn:microsoft.com/office/officeart/2005/8/layout/hList7"/>
    <dgm:cxn modelId="{23778B37-A760-4635-A1B9-0BD900A06CEC}" srcId="{9C9E22C9-A395-4DDC-A1AD-5F79A0B922F1}" destId="{DAB0CBAB-59EB-4FCE-80FA-1E62119CF034}" srcOrd="2" destOrd="0" parTransId="{E5F99F8D-0542-4E3B-BFDB-A252EB19A350}" sibTransId="{5943F297-A89C-4738-85D0-EF1B790C61A4}"/>
    <dgm:cxn modelId="{015B2E47-C59B-4BAE-8B6D-6B7AA044ACBB}" type="presOf" srcId="{D340DE7C-749F-4F05-944F-1B9DE851B2F7}" destId="{6B18E6CA-8C43-4FF4-B42B-4EC248FB2720}" srcOrd="1" destOrd="0" presId="urn:microsoft.com/office/officeart/2005/8/layout/hList7"/>
    <dgm:cxn modelId="{9B103C49-2983-4086-8024-F8A79F9F6A20}" type="presOf" srcId="{3F96D599-81C0-446B-8086-AA78C83E4280}" destId="{47D1A59F-5807-43DB-8505-AB100A53A9CB}" srcOrd="1" destOrd="0" presId="urn:microsoft.com/office/officeart/2005/8/layout/hList7"/>
    <dgm:cxn modelId="{1198154A-AB59-42D7-A3E3-5D355CC2D786}" type="presOf" srcId="{F4CFA108-110C-49B2-A156-9A0257221142}" destId="{A8FC456D-0D5D-4364-A459-F4571F23ABFC}" srcOrd="0" destOrd="0" presId="urn:microsoft.com/office/officeart/2005/8/layout/hList7"/>
    <dgm:cxn modelId="{735CE04B-80F9-4BBD-9F1D-07D4F51A210C}" type="presOf" srcId="{9C9E22C9-A395-4DDC-A1AD-5F79A0B922F1}" destId="{088BABA9-2007-46B2-B986-88D1F8B9F4A7}" srcOrd="0" destOrd="0" presId="urn:microsoft.com/office/officeart/2005/8/layout/hList7"/>
    <dgm:cxn modelId="{1D3E1DB5-EC6A-4279-9628-81117DF60D22}" type="presOf" srcId="{DAB0CBAB-59EB-4FCE-80FA-1E62119CF034}" destId="{05FCF797-313A-46C5-9C7F-210C08F072A9}" srcOrd="1" destOrd="0" presId="urn:microsoft.com/office/officeart/2005/8/layout/hList7"/>
    <dgm:cxn modelId="{2BA786B7-12E1-4470-8CC9-DEF47B64B1AA}" type="presOf" srcId="{D340DE7C-749F-4F05-944F-1B9DE851B2F7}" destId="{9ABAC8BB-560E-4695-BD79-B29EE66E27FE}" srcOrd="0" destOrd="0" presId="urn:microsoft.com/office/officeart/2005/8/layout/hList7"/>
    <dgm:cxn modelId="{CF182ED5-F731-4FAA-8D44-17D1C558F0FA}" type="presOf" srcId="{DAB0CBAB-59EB-4FCE-80FA-1E62119CF034}" destId="{9CCF6EB1-FC07-4338-8172-20924F02A0ED}" srcOrd="0" destOrd="0" presId="urn:microsoft.com/office/officeart/2005/8/layout/hList7"/>
    <dgm:cxn modelId="{04691CF5-410F-476E-852E-DE84B627A56D}" srcId="{9C9E22C9-A395-4DDC-A1AD-5F79A0B922F1}" destId="{D340DE7C-749F-4F05-944F-1B9DE851B2F7}" srcOrd="1" destOrd="0" parTransId="{B8802E0B-1236-4780-AB54-4171E9CB78C3}" sibTransId="{F4CFA108-110C-49B2-A156-9A0257221142}"/>
    <dgm:cxn modelId="{09EA4538-10D1-402B-99D0-6CC1F2275895}" type="presParOf" srcId="{088BABA9-2007-46B2-B986-88D1F8B9F4A7}" destId="{0A58880F-C108-4C81-A800-5361DF584189}" srcOrd="0" destOrd="0" presId="urn:microsoft.com/office/officeart/2005/8/layout/hList7"/>
    <dgm:cxn modelId="{0C71B5EF-22A5-405D-B7F9-D7D486C17AA4}" type="presParOf" srcId="{088BABA9-2007-46B2-B986-88D1F8B9F4A7}" destId="{EB6F48CA-5D6A-4355-A572-64FE325C7802}" srcOrd="1" destOrd="0" presId="urn:microsoft.com/office/officeart/2005/8/layout/hList7"/>
    <dgm:cxn modelId="{FD9FFB4C-E189-478F-A82D-40B2683AE3BA}" type="presParOf" srcId="{EB6F48CA-5D6A-4355-A572-64FE325C7802}" destId="{AF0F7F6E-B06F-409E-9A18-A55BB44D5B2B}" srcOrd="0" destOrd="0" presId="urn:microsoft.com/office/officeart/2005/8/layout/hList7"/>
    <dgm:cxn modelId="{A1F76BBB-B14F-47A3-9AF6-B1E34308EE9C}" type="presParOf" srcId="{AF0F7F6E-B06F-409E-9A18-A55BB44D5B2B}" destId="{DA9C903A-C278-4B2A-B1D6-55C946839ABB}" srcOrd="0" destOrd="0" presId="urn:microsoft.com/office/officeart/2005/8/layout/hList7"/>
    <dgm:cxn modelId="{4424FBB4-A2D8-4EDC-8D35-A83F1CB5614B}" type="presParOf" srcId="{AF0F7F6E-B06F-409E-9A18-A55BB44D5B2B}" destId="{47D1A59F-5807-43DB-8505-AB100A53A9CB}" srcOrd="1" destOrd="0" presId="urn:microsoft.com/office/officeart/2005/8/layout/hList7"/>
    <dgm:cxn modelId="{6B112A54-24AA-4576-8688-01579A8F5DFB}" type="presParOf" srcId="{AF0F7F6E-B06F-409E-9A18-A55BB44D5B2B}" destId="{1D8D91BD-D5C6-403B-9E86-10B550CFFC4F}" srcOrd="2" destOrd="0" presId="urn:microsoft.com/office/officeart/2005/8/layout/hList7"/>
    <dgm:cxn modelId="{00D724F2-DEBE-4B79-8B2A-4B3751040C33}" type="presParOf" srcId="{AF0F7F6E-B06F-409E-9A18-A55BB44D5B2B}" destId="{C5487CDD-9951-4E6F-9B08-921D43042F87}" srcOrd="3" destOrd="0" presId="urn:microsoft.com/office/officeart/2005/8/layout/hList7"/>
    <dgm:cxn modelId="{507DADBA-2DCB-4E09-BC65-65D5830EAF5A}" type="presParOf" srcId="{EB6F48CA-5D6A-4355-A572-64FE325C7802}" destId="{4CB662A1-1BF1-4065-90FC-0A8B4E2BF0D3}" srcOrd="1" destOrd="0" presId="urn:microsoft.com/office/officeart/2005/8/layout/hList7"/>
    <dgm:cxn modelId="{E12A628D-3817-4665-BF14-B67321AB2DCD}" type="presParOf" srcId="{EB6F48CA-5D6A-4355-A572-64FE325C7802}" destId="{B19886EA-0B26-488A-9B7F-574B230CBB8A}" srcOrd="2" destOrd="0" presId="urn:microsoft.com/office/officeart/2005/8/layout/hList7"/>
    <dgm:cxn modelId="{4C141B2F-FAFF-4FF8-A16C-A96DDB5F060A}" type="presParOf" srcId="{B19886EA-0B26-488A-9B7F-574B230CBB8A}" destId="{9ABAC8BB-560E-4695-BD79-B29EE66E27FE}" srcOrd="0" destOrd="0" presId="urn:microsoft.com/office/officeart/2005/8/layout/hList7"/>
    <dgm:cxn modelId="{9BB61FC0-4AAA-4FDF-AF81-37D327F285D8}" type="presParOf" srcId="{B19886EA-0B26-488A-9B7F-574B230CBB8A}" destId="{6B18E6CA-8C43-4FF4-B42B-4EC248FB2720}" srcOrd="1" destOrd="0" presId="urn:microsoft.com/office/officeart/2005/8/layout/hList7"/>
    <dgm:cxn modelId="{7F1C3B4D-7D19-422D-8A22-B97896EC1D2D}" type="presParOf" srcId="{B19886EA-0B26-488A-9B7F-574B230CBB8A}" destId="{FBEBBC05-478E-4BDF-9883-5A67324D4F23}" srcOrd="2" destOrd="0" presId="urn:microsoft.com/office/officeart/2005/8/layout/hList7"/>
    <dgm:cxn modelId="{2C56C536-114B-44A5-BE9D-B89C5367B1F4}" type="presParOf" srcId="{B19886EA-0B26-488A-9B7F-574B230CBB8A}" destId="{00213AE5-7A72-44D3-B148-6A9BBB28CC66}" srcOrd="3" destOrd="0" presId="urn:microsoft.com/office/officeart/2005/8/layout/hList7"/>
    <dgm:cxn modelId="{BB742B05-7A6E-4DB4-AE21-845F82898DD5}" type="presParOf" srcId="{EB6F48CA-5D6A-4355-A572-64FE325C7802}" destId="{A8FC456D-0D5D-4364-A459-F4571F23ABFC}" srcOrd="3" destOrd="0" presId="urn:microsoft.com/office/officeart/2005/8/layout/hList7"/>
    <dgm:cxn modelId="{97D6EA8B-AF75-4182-AF6E-67AA02ED06B5}" type="presParOf" srcId="{EB6F48CA-5D6A-4355-A572-64FE325C7802}" destId="{A68A71E8-05E5-4B3E-98C1-CF82AE2B15A0}" srcOrd="4" destOrd="0" presId="urn:microsoft.com/office/officeart/2005/8/layout/hList7"/>
    <dgm:cxn modelId="{69FA1055-A5C2-434E-9334-A8215E4CCA71}" type="presParOf" srcId="{A68A71E8-05E5-4B3E-98C1-CF82AE2B15A0}" destId="{9CCF6EB1-FC07-4338-8172-20924F02A0ED}" srcOrd="0" destOrd="0" presId="urn:microsoft.com/office/officeart/2005/8/layout/hList7"/>
    <dgm:cxn modelId="{0306B329-03A4-407F-AD0B-54FD557A9323}" type="presParOf" srcId="{A68A71E8-05E5-4B3E-98C1-CF82AE2B15A0}" destId="{05FCF797-313A-46C5-9C7F-210C08F072A9}" srcOrd="1" destOrd="0" presId="urn:microsoft.com/office/officeart/2005/8/layout/hList7"/>
    <dgm:cxn modelId="{F4BD74DE-3F8A-4A03-9063-65A3B70761A6}" type="presParOf" srcId="{A68A71E8-05E5-4B3E-98C1-CF82AE2B15A0}" destId="{06F5EF67-A16D-46AD-97FD-C503B1C44D0F}" srcOrd="2" destOrd="0" presId="urn:microsoft.com/office/officeart/2005/8/layout/hList7"/>
    <dgm:cxn modelId="{E618C5C1-CABF-4468-830C-B7F1AFD49468}" type="presParOf" srcId="{A68A71E8-05E5-4B3E-98C1-CF82AE2B15A0}" destId="{5017E6DB-C30B-4E6C-948B-84F1AC2ABD2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D31F6-C52C-4AAA-A3F4-11F1061F25E2}" type="doc">
      <dgm:prSet loTypeId="urn:microsoft.com/office/officeart/2011/layout/CircleProcess" loCatId="process" qsTypeId="urn:microsoft.com/office/officeart/2005/8/quickstyle/simple1" qsCatId="simple" csTypeId="urn:microsoft.com/office/officeart/2005/8/colors/accent1_2" csCatId="accent1" phldr="1"/>
      <dgm:spPr/>
    </dgm:pt>
    <dgm:pt modelId="{14334B37-C3EF-459F-9629-9B53437B642F}">
      <dgm:prSet phldrT="[Text]"/>
      <dgm:spPr/>
      <dgm:t>
        <a:bodyPr/>
        <a:lstStyle/>
        <a:p>
          <a:r>
            <a:rPr lang="en-US"/>
            <a:t>Pre-Award Phase</a:t>
          </a:r>
        </a:p>
      </dgm:t>
    </dgm:pt>
    <dgm:pt modelId="{6EE53B39-E438-4590-A0A4-69F3639CB5A3}" type="parTrans" cxnId="{D4426726-5A4F-41DF-9B60-FA10C967C5E4}">
      <dgm:prSet/>
      <dgm:spPr/>
      <dgm:t>
        <a:bodyPr/>
        <a:lstStyle/>
        <a:p>
          <a:endParaRPr lang="en-US"/>
        </a:p>
      </dgm:t>
    </dgm:pt>
    <dgm:pt modelId="{30B67F73-2418-4363-AFD1-69D868DF505E}" type="sibTrans" cxnId="{D4426726-5A4F-41DF-9B60-FA10C967C5E4}">
      <dgm:prSet/>
      <dgm:spPr/>
      <dgm:t>
        <a:bodyPr/>
        <a:lstStyle/>
        <a:p>
          <a:endParaRPr lang="en-US"/>
        </a:p>
      </dgm:t>
    </dgm:pt>
    <dgm:pt modelId="{B4B2234E-23A7-4BE4-8BC3-2CCA88892F11}">
      <dgm:prSet phldrT="[Text]"/>
      <dgm:spPr/>
      <dgm:t>
        <a:bodyPr/>
        <a:lstStyle/>
        <a:p>
          <a:r>
            <a:rPr lang="en-US"/>
            <a:t>Vendor Selection Phase </a:t>
          </a:r>
        </a:p>
      </dgm:t>
    </dgm:pt>
    <dgm:pt modelId="{75DD243A-7CB1-4596-A690-247BDFBCDA71}" type="parTrans" cxnId="{2B26A778-A521-4B13-A2E4-6C820F2EB8A7}">
      <dgm:prSet/>
      <dgm:spPr/>
      <dgm:t>
        <a:bodyPr/>
        <a:lstStyle/>
        <a:p>
          <a:endParaRPr lang="en-US"/>
        </a:p>
      </dgm:t>
    </dgm:pt>
    <dgm:pt modelId="{6A1B13AD-6B18-4202-B10F-C0AAB088159F}" type="sibTrans" cxnId="{2B26A778-A521-4B13-A2E4-6C820F2EB8A7}">
      <dgm:prSet/>
      <dgm:spPr/>
      <dgm:t>
        <a:bodyPr/>
        <a:lstStyle/>
        <a:p>
          <a:endParaRPr lang="en-US"/>
        </a:p>
      </dgm:t>
    </dgm:pt>
    <dgm:pt modelId="{B0378EF4-57F4-4472-99EC-4FCB0D36567F}">
      <dgm:prSet phldrT="[Text]"/>
      <dgm:spPr/>
      <dgm:t>
        <a:bodyPr/>
        <a:lstStyle/>
        <a:p>
          <a:r>
            <a:rPr lang="en-US"/>
            <a:t>Negotiate and Execute Agreement Phase</a:t>
          </a:r>
        </a:p>
      </dgm:t>
    </dgm:pt>
    <dgm:pt modelId="{159DE35C-6A9B-4713-A327-57798A0FC35A}" type="parTrans" cxnId="{53C72740-ADBB-4ED1-BE87-5D1EAC4DF6B1}">
      <dgm:prSet/>
      <dgm:spPr/>
      <dgm:t>
        <a:bodyPr/>
        <a:lstStyle/>
        <a:p>
          <a:endParaRPr lang="en-US"/>
        </a:p>
      </dgm:t>
    </dgm:pt>
    <dgm:pt modelId="{23A350E6-A62E-4F11-9525-B1FDA741ABBF}" type="sibTrans" cxnId="{53C72740-ADBB-4ED1-BE87-5D1EAC4DF6B1}">
      <dgm:prSet/>
      <dgm:spPr/>
      <dgm:t>
        <a:bodyPr/>
        <a:lstStyle/>
        <a:p>
          <a:endParaRPr lang="en-US"/>
        </a:p>
      </dgm:t>
    </dgm:pt>
    <dgm:pt modelId="{F91EAB0C-7949-43E3-8124-72A1A3CDC7A8}">
      <dgm:prSet phldrT="[Text]"/>
      <dgm:spPr/>
      <dgm:t>
        <a:bodyPr/>
        <a:lstStyle/>
        <a:p>
          <a:r>
            <a:rPr lang="en-US"/>
            <a:t>Post-Award Phase</a:t>
          </a:r>
        </a:p>
      </dgm:t>
    </dgm:pt>
    <dgm:pt modelId="{CD51D2FE-0A36-4963-881A-5E93CF48C02D}" type="parTrans" cxnId="{BF6A0AB1-C6B3-437A-BB73-D5FD04FE13EE}">
      <dgm:prSet/>
      <dgm:spPr/>
      <dgm:t>
        <a:bodyPr/>
        <a:lstStyle/>
        <a:p>
          <a:endParaRPr lang="en-US"/>
        </a:p>
      </dgm:t>
    </dgm:pt>
    <dgm:pt modelId="{F47970CE-8DD3-45BB-9516-E54B4B8F08A7}" type="sibTrans" cxnId="{BF6A0AB1-C6B3-437A-BB73-D5FD04FE13EE}">
      <dgm:prSet/>
      <dgm:spPr/>
      <dgm:t>
        <a:bodyPr/>
        <a:lstStyle/>
        <a:p>
          <a:endParaRPr lang="en-US"/>
        </a:p>
      </dgm:t>
    </dgm:pt>
    <dgm:pt modelId="{16D8E229-BE81-4DD0-9858-3C996734F1C6}">
      <dgm:prSet phldrT="[Text]" custT="1"/>
      <dgm:spPr/>
      <dgm:t>
        <a:bodyPr/>
        <a:lstStyle/>
        <a:p>
          <a:r>
            <a:rPr lang="en-US" sz="3200">
              <a:solidFill>
                <a:schemeClr val="bg2"/>
              </a:solidFill>
            </a:rPr>
            <a:t>Contract/Vendor Management</a:t>
          </a:r>
        </a:p>
      </dgm:t>
    </dgm:pt>
    <dgm:pt modelId="{AEA83991-EDA8-4D1E-9DC6-503906A28DCF}" type="parTrans" cxnId="{818D3F38-FE80-4D7C-B28B-D0FFDABA1F25}">
      <dgm:prSet/>
      <dgm:spPr/>
      <dgm:t>
        <a:bodyPr/>
        <a:lstStyle/>
        <a:p>
          <a:endParaRPr lang="en-US"/>
        </a:p>
      </dgm:t>
    </dgm:pt>
    <dgm:pt modelId="{8B21DC87-05B3-43C1-A7E9-8F5DE4C0EE21}" type="sibTrans" cxnId="{818D3F38-FE80-4D7C-B28B-D0FFDABA1F25}">
      <dgm:prSet/>
      <dgm:spPr/>
      <dgm:t>
        <a:bodyPr/>
        <a:lstStyle/>
        <a:p>
          <a:endParaRPr lang="en-US"/>
        </a:p>
      </dgm:t>
    </dgm:pt>
    <dgm:pt modelId="{1C30EAEC-FD84-46D5-82D0-06F4B5421DF3}">
      <dgm:prSet phldrT="[Text]" custT="1"/>
      <dgm:spPr/>
      <dgm:t>
        <a:bodyPr/>
        <a:lstStyle/>
        <a:p>
          <a:r>
            <a:rPr lang="en-US" sz="3200">
              <a:solidFill>
                <a:schemeClr val="bg2"/>
              </a:solidFill>
            </a:rPr>
            <a:t>Review and Approve Invoices</a:t>
          </a:r>
        </a:p>
      </dgm:t>
    </dgm:pt>
    <dgm:pt modelId="{34D8D336-23E0-49F6-8DA7-793BD5BB4E2B}" type="parTrans" cxnId="{6DF944E6-C995-4911-91D9-1B5EDBF85734}">
      <dgm:prSet/>
      <dgm:spPr/>
      <dgm:t>
        <a:bodyPr/>
        <a:lstStyle/>
        <a:p>
          <a:endParaRPr lang="en-US"/>
        </a:p>
      </dgm:t>
    </dgm:pt>
    <dgm:pt modelId="{61AE25CF-6AD6-4481-A2E0-01485720E102}" type="sibTrans" cxnId="{6DF944E6-C995-4911-91D9-1B5EDBF85734}">
      <dgm:prSet/>
      <dgm:spPr/>
      <dgm:t>
        <a:bodyPr/>
        <a:lstStyle/>
        <a:p>
          <a:endParaRPr lang="en-US"/>
        </a:p>
      </dgm:t>
    </dgm:pt>
    <dgm:pt modelId="{324D27EB-D6BC-4386-875A-C1230AA6F886}">
      <dgm:prSet phldrT="[Text]" custT="1"/>
      <dgm:spPr/>
      <dgm:t>
        <a:bodyPr/>
        <a:lstStyle/>
        <a:p>
          <a:r>
            <a:rPr lang="en-US" sz="3200">
              <a:solidFill>
                <a:schemeClr val="bg2"/>
              </a:solidFill>
            </a:rPr>
            <a:t>Department defines and identifies needs, budget, timelines</a:t>
          </a:r>
        </a:p>
      </dgm:t>
    </dgm:pt>
    <dgm:pt modelId="{FDD8C2B2-1DA8-40B1-807A-E08C359272B2}" type="parTrans" cxnId="{3A8E5ECE-DFAB-4C31-A35F-B7D60FD5D948}">
      <dgm:prSet/>
      <dgm:spPr/>
      <dgm:t>
        <a:bodyPr/>
        <a:lstStyle/>
        <a:p>
          <a:endParaRPr lang="en-US"/>
        </a:p>
      </dgm:t>
    </dgm:pt>
    <dgm:pt modelId="{153DD3CE-BA65-48A9-9383-1B422F7355C8}" type="sibTrans" cxnId="{3A8E5ECE-DFAB-4C31-A35F-B7D60FD5D948}">
      <dgm:prSet/>
      <dgm:spPr/>
      <dgm:t>
        <a:bodyPr/>
        <a:lstStyle/>
        <a:p>
          <a:endParaRPr lang="en-US"/>
        </a:p>
      </dgm:t>
    </dgm:pt>
    <dgm:pt modelId="{DF192FBC-9314-4859-823A-D6A6ED3FC0E2}">
      <dgm:prSet phldrT="[Text]" custT="1"/>
      <dgm:spPr/>
      <dgm:t>
        <a:bodyPr/>
        <a:lstStyle/>
        <a:p>
          <a:r>
            <a:rPr lang="en-US" sz="3200">
              <a:solidFill>
                <a:schemeClr val="bg2"/>
              </a:solidFill>
            </a:rPr>
            <a:t>Outline specifications and requirements</a:t>
          </a:r>
        </a:p>
      </dgm:t>
    </dgm:pt>
    <dgm:pt modelId="{71926F61-0527-44F2-AAD5-39A5FDA26C8A}" type="parTrans" cxnId="{1934A4B4-A46E-4A67-B1FD-2FEFDACE2D3B}">
      <dgm:prSet/>
      <dgm:spPr/>
      <dgm:t>
        <a:bodyPr/>
        <a:lstStyle/>
        <a:p>
          <a:endParaRPr lang="en-US"/>
        </a:p>
      </dgm:t>
    </dgm:pt>
    <dgm:pt modelId="{77BD1507-3E4C-4BE0-BE84-47460C83DB07}" type="sibTrans" cxnId="{1934A4B4-A46E-4A67-B1FD-2FEFDACE2D3B}">
      <dgm:prSet/>
      <dgm:spPr/>
      <dgm:t>
        <a:bodyPr/>
        <a:lstStyle/>
        <a:p>
          <a:endParaRPr lang="en-US"/>
        </a:p>
      </dgm:t>
    </dgm:pt>
    <dgm:pt modelId="{CEC363B9-8EFD-4AA2-B095-BF48686D098B}">
      <dgm:prSet phldrT="[Text]" custT="1"/>
      <dgm:spPr/>
      <dgm:t>
        <a:bodyPr/>
        <a:lstStyle/>
        <a:p>
          <a:r>
            <a:rPr lang="en-US" sz="3200">
              <a:solidFill>
                <a:schemeClr val="bg2"/>
              </a:solidFill>
            </a:rPr>
            <a:t>Method of Procurement (Non-competitive vs.  Competitive)</a:t>
          </a:r>
        </a:p>
      </dgm:t>
    </dgm:pt>
    <dgm:pt modelId="{706E4EAE-EC26-4A0D-8F3D-D32C572E6A82}" type="parTrans" cxnId="{9F1B0CD0-33C1-4AB4-8E39-312DD73C4509}">
      <dgm:prSet/>
      <dgm:spPr/>
      <dgm:t>
        <a:bodyPr/>
        <a:lstStyle/>
        <a:p>
          <a:endParaRPr lang="en-US"/>
        </a:p>
      </dgm:t>
    </dgm:pt>
    <dgm:pt modelId="{0A18EA39-F686-49F1-A5EF-4681FEDFF9B5}" type="sibTrans" cxnId="{9F1B0CD0-33C1-4AB4-8E39-312DD73C4509}">
      <dgm:prSet/>
      <dgm:spPr/>
      <dgm:t>
        <a:bodyPr/>
        <a:lstStyle/>
        <a:p>
          <a:endParaRPr lang="en-US"/>
        </a:p>
      </dgm:t>
    </dgm:pt>
    <dgm:pt modelId="{078AC7C1-1BE7-4B81-92E7-5552E6F27DA1}">
      <dgm:prSet phldrT="[Text]" custT="1"/>
      <dgm:spPr/>
      <dgm:t>
        <a:bodyPr/>
        <a:lstStyle/>
        <a:p>
          <a:r>
            <a:rPr lang="en-US" sz="3200">
              <a:solidFill>
                <a:schemeClr val="bg2"/>
              </a:solidFill>
            </a:rPr>
            <a:t>Monitor vendor performance</a:t>
          </a:r>
        </a:p>
      </dgm:t>
    </dgm:pt>
    <dgm:pt modelId="{CF3BCADF-7AAE-4181-A246-054777BD81E3}" type="parTrans" cxnId="{E55A8197-CD7D-44FD-AE97-4FE759B7103B}">
      <dgm:prSet/>
      <dgm:spPr/>
      <dgm:t>
        <a:bodyPr/>
        <a:lstStyle/>
        <a:p>
          <a:endParaRPr lang="en-US"/>
        </a:p>
      </dgm:t>
    </dgm:pt>
    <dgm:pt modelId="{9D7B1835-6287-49AD-9960-2FBEF1263F4A}" type="sibTrans" cxnId="{E55A8197-CD7D-44FD-AE97-4FE759B7103B}">
      <dgm:prSet/>
      <dgm:spPr/>
      <dgm:t>
        <a:bodyPr/>
        <a:lstStyle/>
        <a:p>
          <a:endParaRPr lang="en-US"/>
        </a:p>
      </dgm:t>
    </dgm:pt>
    <dgm:pt modelId="{124D62FD-B001-4908-B2CB-B7818181FAB0}">
      <dgm:prSet phldrT="[Text]" custT="1"/>
      <dgm:spPr/>
      <dgm:t>
        <a:bodyPr/>
        <a:lstStyle/>
        <a:p>
          <a:r>
            <a:rPr lang="en-US" sz="3200">
              <a:solidFill>
                <a:schemeClr val="bg2"/>
              </a:solidFill>
            </a:rPr>
            <a:t>Solicitation</a:t>
          </a:r>
        </a:p>
      </dgm:t>
    </dgm:pt>
    <dgm:pt modelId="{8EA6F61C-5DF8-47B3-9E30-CEEF4B7C8A3A}" type="parTrans" cxnId="{BE1C8C09-ECE8-4491-8CCB-03F6445D5999}">
      <dgm:prSet/>
      <dgm:spPr/>
      <dgm:t>
        <a:bodyPr/>
        <a:lstStyle/>
        <a:p>
          <a:endParaRPr lang="en-US"/>
        </a:p>
      </dgm:t>
    </dgm:pt>
    <dgm:pt modelId="{8129EFCE-9B4F-414D-8F89-566D5BE1D888}" type="sibTrans" cxnId="{BE1C8C09-ECE8-4491-8CCB-03F6445D5999}">
      <dgm:prSet/>
      <dgm:spPr/>
      <dgm:t>
        <a:bodyPr/>
        <a:lstStyle/>
        <a:p>
          <a:endParaRPr lang="en-US"/>
        </a:p>
      </dgm:t>
    </dgm:pt>
    <dgm:pt modelId="{CD9346F2-CEC2-48F1-B1DD-2D33D0D6A33C}">
      <dgm:prSet phldrT="[Text]" custT="1"/>
      <dgm:spPr/>
      <dgm:t>
        <a:bodyPr/>
        <a:lstStyle/>
        <a:p>
          <a:r>
            <a:rPr lang="en-US" sz="3200">
              <a:solidFill>
                <a:schemeClr val="bg2"/>
              </a:solidFill>
            </a:rPr>
            <a:t>Bid evaluation</a:t>
          </a:r>
        </a:p>
      </dgm:t>
    </dgm:pt>
    <dgm:pt modelId="{062B4A42-DD27-4D0C-B4CC-832A778906C0}" type="parTrans" cxnId="{6FB57B0D-AD10-4CF0-A7F1-906C0062684F}">
      <dgm:prSet/>
      <dgm:spPr/>
      <dgm:t>
        <a:bodyPr/>
        <a:lstStyle/>
        <a:p>
          <a:endParaRPr lang="en-US"/>
        </a:p>
      </dgm:t>
    </dgm:pt>
    <dgm:pt modelId="{FF182871-15F0-4C3D-B6BB-E3D9E8BC00B5}" type="sibTrans" cxnId="{6FB57B0D-AD10-4CF0-A7F1-906C0062684F}">
      <dgm:prSet/>
      <dgm:spPr/>
      <dgm:t>
        <a:bodyPr/>
        <a:lstStyle/>
        <a:p>
          <a:endParaRPr lang="en-US"/>
        </a:p>
      </dgm:t>
    </dgm:pt>
    <dgm:pt modelId="{B2063122-A605-4F47-9649-6E42BC3511D2}">
      <dgm:prSet phldrT="[Text]" custT="1"/>
      <dgm:spPr/>
      <dgm:t>
        <a:bodyPr/>
        <a:lstStyle/>
        <a:p>
          <a:r>
            <a:rPr lang="en-US" sz="3200">
              <a:solidFill>
                <a:schemeClr val="bg2"/>
              </a:solidFill>
            </a:rPr>
            <a:t>Confirm/Negotiate final terms, conditions, and pricing </a:t>
          </a:r>
        </a:p>
      </dgm:t>
    </dgm:pt>
    <dgm:pt modelId="{F42368F4-742B-4377-BB78-2BAA8072D749}" type="parTrans" cxnId="{5271EB81-3ED5-4E54-884A-982D26EAD3BC}">
      <dgm:prSet/>
      <dgm:spPr/>
      <dgm:t>
        <a:bodyPr/>
        <a:lstStyle/>
        <a:p>
          <a:endParaRPr lang="en-US"/>
        </a:p>
      </dgm:t>
    </dgm:pt>
    <dgm:pt modelId="{88605E96-0C0D-4543-BADA-EEFBB46F367A}" type="sibTrans" cxnId="{5271EB81-3ED5-4E54-884A-982D26EAD3BC}">
      <dgm:prSet/>
      <dgm:spPr/>
      <dgm:t>
        <a:bodyPr/>
        <a:lstStyle/>
        <a:p>
          <a:endParaRPr lang="en-US"/>
        </a:p>
      </dgm:t>
    </dgm:pt>
    <dgm:pt modelId="{2CC20FC0-370D-4C7C-BBEC-1D0A79B10D83}">
      <dgm:prSet phldrT="[Text]" custT="1"/>
      <dgm:spPr/>
      <dgm:t>
        <a:bodyPr/>
        <a:lstStyle/>
        <a:p>
          <a:r>
            <a:rPr lang="en-US" sz="3200">
              <a:solidFill>
                <a:schemeClr val="bg2"/>
              </a:solidFill>
            </a:rPr>
            <a:t>Collect all required documentation</a:t>
          </a:r>
        </a:p>
      </dgm:t>
    </dgm:pt>
    <dgm:pt modelId="{645C700F-E5C1-41CE-8D76-6D30815F594D}" type="parTrans" cxnId="{7D96F21F-AE40-457C-945C-9CFB7774D761}">
      <dgm:prSet/>
      <dgm:spPr/>
      <dgm:t>
        <a:bodyPr/>
        <a:lstStyle/>
        <a:p>
          <a:endParaRPr lang="en-US"/>
        </a:p>
      </dgm:t>
    </dgm:pt>
    <dgm:pt modelId="{4FF0AF73-8E1F-439B-81D3-0CFF24E2EF11}" type="sibTrans" cxnId="{7D96F21F-AE40-457C-945C-9CFB7774D761}">
      <dgm:prSet/>
      <dgm:spPr/>
      <dgm:t>
        <a:bodyPr/>
        <a:lstStyle/>
        <a:p>
          <a:endParaRPr lang="en-US"/>
        </a:p>
      </dgm:t>
    </dgm:pt>
    <dgm:pt modelId="{1926D7CC-3A77-4EDA-8B99-92521B1DDDD9}">
      <dgm:prSet phldrT="[Text]" custT="1"/>
      <dgm:spPr/>
      <dgm:t>
        <a:bodyPr/>
        <a:lstStyle/>
        <a:p>
          <a:r>
            <a:rPr lang="en-US" sz="3200">
              <a:solidFill>
                <a:schemeClr val="bg2"/>
              </a:solidFill>
            </a:rPr>
            <a:t>Notice of Intent to Award</a:t>
          </a:r>
        </a:p>
      </dgm:t>
    </dgm:pt>
    <dgm:pt modelId="{DE87C733-2D58-4A89-ABF2-8775B133353F}" type="parTrans" cxnId="{78C5F219-DCF1-4307-A096-461B297C4E89}">
      <dgm:prSet/>
      <dgm:spPr/>
      <dgm:t>
        <a:bodyPr/>
        <a:lstStyle/>
        <a:p>
          <a:endParaRPr lang="en-US"/>
        </a:p>
      </dgm:t>
    </dgm:pt>
    <dgm:pt modelId="{39EDEA01-21C0-415F-81FC-522C56962CD3}" type="sibTrans" cxnId="{78C5F219-DCF1-4307-A096-461B297C4E89}">
      <dgm:prSet/>
      <dgm:spPr/>
      <dgm:t>
        <a:bodyPr/>
        <a:lstStyle/>
        <a:p>
          <a:endParaRPr lang="en-US"/>
        </a:p>
      </dgm:t>
    </dgm:pt>
    <dgm:pt modelId="{5753D512-FD12-4EFD-A1FA-630ADAAD6D07}">
      <dgm:prSet phldrT="[Text]" custT="1"/>
      <dgm:spPr/>
      <dgm:t>
        <a:bodyPr/>
        <a:lstStyle/>
        <a:p>
          <a:r>
            <a:rPr lang="en-US" sz="3200">
              <a:solidFill>
                <a:schemeClr val="bg2"/>
              </a:solidFill>
            </a:rPr>
            <a:t>Finalize and sign agreement</a:t>
          </a:r>
        </a:p>
      </dgm:t>
    </dgm:pt>
    <dgm:pt modelId="{A9950D03-19DF-4903-8B31-FB46194CE46B}" type="parTrans" cxnId="{D6A4EF9C-5AE8-4E42-9C3D-EE4CE5842606}">
      <dgm:prSet/>
      <dgm:spPr/>
      <dgm:t>
        <a:bodyPr/>
        <a:lstStyle/>
        <a:p>
          <a:endParaRPr lang="en-US"/>
        </a:p>
      </dgm:t>
    </dgm:pt>
    <dgm:pt modelId="{3FE3C6E2-824F-4F01-961B-2E97F7BE1400}" type="sibTrans" cxnId="{D6A4EF9C-5AE8-4E42-9C3D-EE4CE5842606}">
      <dgm:prSet/>
      <dgm:spPr/>
      <dgm:t>
        <a:bodyPr/>
        <a:lstStyle/>
        <a:p>
          <a:endParaRPr lang="en-US"/>
        </a:p>
      </dgm:t>
    </dgm:pt>
    <dgm:pt modelId="{DBBDC644-AB9B-415F-BDC7-08EBEF22A1AB}">
      <dgm:prSet phldrT="[Text]" custT="1"/>
      <dgm:spPr/>
      <dgm:t>
        <a:bodyPr/>
        <a:lstStyle/>
        <a:p>
          <a:r>
            <a:rPr lang="en-US" sz="3200">
              <a:solidFill>
                <a:schemeClr val="bg2"/>
              </a:solidFill>
            </a:rPr>
            <a:t>Verify insurance, labor compliance, business standing </a:t>
          </a:r>
        </a:p>
      </dgm:t>
    </dgm:pt>
    <dgm:pt modelId="{F4D1794D-6804-41B2-A501-CC09380D34E8}" type="parTrans" cxnId="{315275B8-E130-4FCF-9E3D-8E80C8D109DA}">
      <dgm:prSet/>
      <dgm:spPr/>
      <dgm:t>
        <a:bodyPr/>
        <a:lstStyle/>
        <a:p>
          <a:endParaRPr lang="en-US"/>
        </a:p>
      </dgm:t>
    </dgm:pt>
    <dgm:pt modelId="{A78E9A45-20B1-4DC6-A0F3-624248005AD7}" type="sibTrans" cxnId="{315275B8-E130-4FCF-9E3D-8E80C8D109DA}">
      <dgm:prSet/>
      <dgm:spPr/>
      <dgm:t>
        <a:bodyPr/>
        <a:lstStyle/>
        <a:p>
          <a:endParaRPr lang="en-US"/>
        </a:p>
      </dgm:t>
    </dgm:pt>
    <dgm:pt modelId="{5EE7C9C4-C100-4C54-9328-FA0E06E0CD37}" type="pres">
      <dgm:prSet presAssocID="{125D31F6-C52C-4AAA-A3F4-11F1061F25E2}" presName="Name0" presStyleCnt="0">
        <dgm:presLayoutVars>
          <dgm:chMax val="11"/>
          <dgm:chPref val="11"/>
          <dgm:dir/>
          <dgm:resizeHandles/>
        </dgm:presLayoutVars>
      </dgm:prSet>
      <dgm:spPr/>
    </dgm:pt>
    <dgm:pt modelId="{CB1B6AD9-958E-41D9-AB58-E99F9147584F}" type="pres">
      <dgm:prSet presAssocID="{F91EAB0C-7949-43E3-8124-72A1A3CDC7A8}" presName="Accent4" presStyleCnt="0"/>
      <dgm:spPr/>
    </dgm:pt>
    <dgm:pt modelId="{6CADCF44-9F36-4CDA-8AEE-55E4295A456F}" type="pres">
      <dgm:prSet presAssocID="{F91EAB0C-7949-43E3-8124-72A1A3CDC7A8}" presName="Accent" presStyleLbl="node1" presStyleIdx="0" presStyleCnt="4"/>
      <dgm:spPr>
        <a:solidFill>
          <a:schemeClr val="accent2"/>
        </a:solidFill>
        <a:ln>
          <a:solidFill>
            <a:schemeClr val="bg2"/>
          </a:solidFill>
        </a:ln>
      </dgm:spPr>
    </dgm:pt>
    <dgm:pt modelId="{D99B03B7-4AD3-4C36-B746-0C3A93573BFB}" type="pres">
      <dgm:prSet presAssocID="{F91EAB0C-7949-43E3-8124-72A1A3CDC7A8}" presName="ParentBackground4" presStyleCnt="0"/>
      <dgm:spPr/>
    </dgm:pt>
    <dgm:pt modelId="{0D7FF6EC-6A2F-4DDF-8EB1-EA0D2DAFBCD1}" type="pres">
      <dgm:prSet presAssocID="{F91EAB0C-7949-43E3-8124-72A1A3CDC7A8}" presName="ParentBackground" presStyleLbl="fgAcc1" presStyleIdx="0" presStyleCnt="4"/>
      <dgm:spPr/>
    </dgm:pt>
    <dgm:pt modelId="{BF4623CC-F1BD-4E5C-8CB9-FA115E4EB5DC}" type="pres">
      <dgm:prSet presAssocID="{F91EAB0C-7949-43E3-8124-72A1A3CDC7A8}" presName="Child4" presStyleLbl="revTx" presStyleIdx="0" presStyleCnt="4">
        <dgm:presLayoutVars>
          <dgm:chMax val="0"/>
          <dgm:chPref val="0"/>
          <dgm:bulletEnabled val="1"/>
        </dgm:presLayoutVars>
      </dgm:prSet>
      <dgm:spPr/>
    </dgm:pt>
    <dgm:pt modelId="{F33723F4-220D-48DF-A33D-0C3424C91020}" type="pres">
      <dgm:prSet presAssocID="{F91EAB0C-7949-43E3-8124-72A1A3CDC7A8}" presName="Parent4" presStyleLbl="revTx" presStyleIdx="0" presStyleCnt="4">
        <dgm:presLayoutVars>
          <dgm:chMax val="1"/>
          <dgm:chPref val="1"/>
          <dgm:bulletEnabled val="1"/>
        </dgm:presLayoutVars>
      </dgm:prSet>
      <dgm:spPr/>
    </dgm:pt>
    <dgm:pt modelId="{8065AB80-DC6B-44CE-9535-50B1239BBA19}" type="pres">
      <dgm:prSet presAssocID="{B0378EF4-57F4-4472-99EC-4FCB0D36567F}" presName="Accent3" presStyleCnt="0"/>
      <dgm:spPr/>
    </dgm:pt>
    <dgm:pt modelId="{FC73C050-300E-43AF-A25A-505F7F038970}" type="pres">
      <dgm:prSet presAssocID="{B0378EF4-57F4-4472-99EC-4FCB0D36567F}" presName="Accent" presStyleLbl="node1" presStyleIdx="1" presStyleCnt="4"/>
      <dgm:spPr>
        <a:solidFill>
          <a:schemeClr val="accent2"/>
        </a:solidFill>
        <a:ln>
          <a:solidFill>
            <a:schemeClr val="bg2"/>
          </a:solidFill>
        </a:ln>
      </dgm:spPr>
    </dgm:pt>
    <dgm:pt modelId="{DB02CD57-96D1-4F16-BEB6-B27172D81BC9}" type="pres">
      <dgm:prSet presAssocID="{B0378EF4-57F4-4472-99EC-4FCB0D36567F}" presName="ParentBackground3" presStyleCnt="0"/>
      <dgm:spPr/>
    </dgm:pt>
    <dgm:pt modelId="{1ACCEC6A-5594-41B8-918D-0F71503541A0}" type="pres">
      <dgm:prSet presAssocID="{B0378EF4-57F4-4472-99EC-4FCB0D36567F}" presName="ParentBackground" presStyleLbl="fgAcc1" presStyleIdx="1" presStyleCnt="4"/>
      <dgm:spPr/>
    </dgm:pt>
    <dgm:pt modelId="{5B55BBDB-23BA-4B1B-B3AD-5906DFBB7513}" type="pres">
      <dgm:prSet presAssocID="{B0378EF4-57F4-4472-99EC-4FCB0D36567F}" presName="Child3" presStyleLbl="revTx" presStyleIdx="1" presStyleCnt="4">
        <dgm:presLayoutVars>
          <dgm:chMax val="0"/>
          <dgm:chPref val="0"/>
          <dgm:bulletEnabled val="1"/>
        </dgm:presLayoutVars>
      </dgm:prSet>
      <dgm:spPr/>
    </dgm:pt>
    <dgm:pt modelId="{E4029AE3-5771-400A-B779-DD47E50A4BEB}" type="pres">
      <dgm:prSet presAssocID="{B0378EF4-57F4-4472-99EC-4FCB0D36567F}" presName="Parent3" presStyleLbl="revTx" presStyleIdx="1" presStyleCnt="4">
        <dgm:presLayoutVars>
          <dgm:chMax val="1"/>
          <dgm:chPref val="1"/>
          <dgm:bulletEnabled val="1"/>
        </dgm:presLayoutVars>
      </dgm:prSet>
      <dgm:spPr/>
    </dgm:pt>
    <dgm:pt modelId="{2635D020-D672-486F-B7BA-47EAAC211996}" type="pres">
      <dgm:prSet presAssocID="{B4B2234E-23A7-4BE4-8BC3-2CCA88892F11}" presName="Accent2" presStyleCnt="0"/>
      <dgm:spPr/>
    </dgm:pt>
    <dgm:pt modelId="{E3F0C67C-3C7B-456B-AEDE-4F1A0CC32206}" type="pres">
      <dgm:prSet presAssocID="{B4B2234E-23A7-4BE4-8BC3-2CCA88892F11}" presName="Accent" presStyleLbl="node1" presStyleIdx="2" presStyleCnt="4"/>
      <dgm:spPr>
        <a:solidFill>
          <a:schemeClr val="accent2"/>
        </a:solidFill>
        <a:ln>
          <a:solidFill>
            <a:schemeClr val="bg2"/>
          </a:solidFill>
        </a:ln>
      </dgm:spPr>
    </dgm:pt>
    <dgm:pt modelId="{2FB01DAF-C496-4461-BF5C-CA4B613776DF}" type="pres">
      <dgm:prSet presAssocID="{B4B2234E-23A7-4BE4-8BC3-2CCA88892F11}" presName="ParentBackground2" presStyleCnt="0"/>
      <dgm:spPr/>
    </dgm:pt>
    <dgm:pt modelId="{96A99100-45A0-428D-AC09-ED81FFBBF431}" type="pres">
      <dgm:prSet presAssocID="{B4B2234E-23A7-4BE4-8BC3-2CCA88892F11}" presName="ParentBackground" presStyleLbl="fgAcc1" presStyleIdx="2" presStyleCnt="4"/>
      <dgm:spPr/>
    </dgm:pt>
    <dgm:pt modelId="{346EDDB4-AB0A-4427-A062-1857D395E91B}" type="pres">
      <dgm:prSet presAssocID="{B4B2234E-23A7-4BE4-8BC3-2CCA88892F11}" presName="Child2" presStyleLbl="revTx" presStyleIdx="2" presStyleCnt="4">
        <dgm:presLayoutVars>
          <dgm:chMax val="0"/>
          <dgm:chPref val="0"/>
          <dgm:bulletEnabled val="1"/>
        </dgm:presLayoutVars>
      </dgm:prSet>
      <dgm:spPr/>
    </dgm:pt>
    <dgm:pt modelId="{2D42E00F-BD2F-4878-9B1E-8D3B607D1E6C}" type="pres">
      <dgm:prSet presAssocID="{B4B2234E-23A7-4BE4-8BC3-2CCA88892F11}" presName="Parent2" presStyleLbl="revTx" presStyleIdx="2" presStyleCnt="4">
        <dgm:presLayoutVars>
          <dgm:chMax val="1"/>
          <dgm:chPref val="1"/>
          <dgm:bulletEnabled val="1"/>
        </dgm:presLayoutVars>
      </dgm:prSet>
      <dgm:spPr/>
    </dgm:pt>
    <dgm:pt modelId="{EB478283-D586-4314-9DFE-64855009E8B8}" type="pres">
      <dgm:prSet presAssocID="{14334B37-C3EF-459F-9629-9B53437B642F}" presName="Accent1" presStyleCnt="0"/>
      <dgm:spPr/>
    </dgm:pt>
    <dgm:pt modelId="{C9479803-DEFF-4011-A425-1DE7F2C364A2}" type="pres">
      <dgm:prSet presAssocID="{14334B37-C3EF-459F-9629-9B53437B642F}" presName="Accent" presStyleLbl="node1" presStyleIdx="3" presStyleCnt="4"/>
      <dgm:spPr>
        <a:solidFill>
          <a:schemeClr val="accent2"/>
        </a:solidFill>
        <a:ln>
          <a:solidFill>
            <a:schemeClr val="bg2"/>
          </a:solidFill>
        </a:ln>
      </dgm:spPr>
    </dgm:pt>
    <dgm:pt modelId="{BBB252C0-56E0-4F1E-9629-970BCC63BF7D}" type="pres">
      <dgm:prSet presAssocID="{14334B37-C3EF-459F-9629-9B53437B642F}" presName="ParentBackground1" presStyleCnt="0"/>
      <dgm:spPr/>
    </dgm:pt>
    <dgm:pt modelId="{CBEB9C27-FCD6-492B-BE16-54E5ED2641AB}" type="pres">
      <dgm:prSet presAssocID="{14334B37-C3EF-459F-9629-9B53437B642F}" presName="ParentBackground" presStyleLbl="fgAcc1" presStyleIdx="3" presStyleCnt="4"/>
      <dgm:spPr/>
    </dgm:pt>
    <dgm:pt modelId="{3FC66C42-EED1-4C74-819C-14FF9DA89BBB}" type="pres">
      <dgm:prSet presAssocID="{14334B37-C3EF-459F-9629-9B53437B642F}" presName="Child1" presStyleLbl="revTx" presStyleIdx="3" presStyleCnt="4">
        <dgm:presLayoutVars>
          <dgm:chMax val="0"/>
          <dgm:chPref val="0"/>
          <dgm:bulletEnabled val="1"/>
        </dgm:presLayoutVars>
      </dgm:prSet>
      <dgm:spPr/>
    </dgm:pt>
    <dgm:pt modelId="{02545F89-B546-40B0-A928-C9D199549FFC}" type="pres">
      <dgm:prSet presAssocID="{14334B37-C3EF-459F-9629-9B53437B642F}" presName="Parent1" presStyleLbl="revTx" presStyleIdx="3" presStyleCnt="4">
        <dgm:presLayoutVars>
          <dgm:chMax val="1"/>
          <dgm:chPref val="1"/>
          <dgm:bulletEnabled val="1"/>
        </dgm:presLayoutVars>
      </dgm:prSet>
      <dgm:spPr/>
    </dgm:pt>
  </dgm:ptLst>
  <dgm:cxnLst>
    <dgm:cxn modelId="{1D0D3205-5502-4432-9A57-4F4525582E3F}" type="presOf" srcId="{CD9346F2-CEC2-48F1-B1DD-2D33D0D6A33C}" destId="{346EDDB4-AB0A-4427-A062-1857D395E91B}" srcOrd="0" destOrd="2" presId="urn:microsoft.com/office/officeart/2011/layout/CircleProcess"/>
    <dgm:cxn modelId="{BE1C8C09-ECE8-4491-8CCB-03F6445D5999}" srcId="{B4B2234E-23A7-4BE4-8BC3-2CCA88892F11}" destId="{124D62FD-B001-4908-B2CB-B7818181FAB0}" srcOrd="1" destOrd="0" parTransId="{8EA6F61C-5DF8-47B3-9E30-CEEF4B7C8A3A}" sibTransId="{8129EFCE-9B4F-414D-8F89-566D5BE1D888}"/>
    <dgm:cxn modelId="{6FB57B0D-AD10-4CF0-A7F1-906C0062684F}" srcId="{B4B2234E-23A7-4BE4-8BC3-2CCA88892F11}" destId="{CD9346F2-CEC2-48F1-B1DD-2D33D0D6A33C}" srcOrd="2" destOrd="0" parTransId="{062B4A42-DD27-4D0C-B4CC-832A778906C0}" sibTransId="{FF182871-15F0-4C3D-B6BB-E3D9E8BC00B5}"/>
    <dgm:cxn modelId="{38ED7111-B72D-454B-9031-52180BF34BA8}" type="presOf" srcId="{124D62FD-B001-4908-B2CB-B7818181FAB0}" destId="{346EDDB4-AB0A-4427-A062-1857D395E91B}" srcOrd="0" destOrd="1" presId="urn:microsoft.com/office/officeart/2011/layout/CircleProcess"/>
    <dgm:cxn modelId="{78C5F219-DCF1-4307-A096-461B297C4E89}" srcId="{B4B2234E-23A7-4BE4-8BC3-2CCA88892F11}" destId="{1926D7CC-3A77-4EDA-8B99-92521B1DDDD9}" srcOrd="3" destOrd="0" parTransId="{DE87C733-2D58-4A89-ABF2-8775B133353F}" sibTransId="{39EDEA01-21C0-415F-81FC-522C56962CD3}"/>
    <dgm:cxn modelId="{7D96F21F-AE40-457C-945C-9CFB7774D761}" srcId="{F91EAB0C-7949-43E3-8124-72A1A3CDC7A8}" destId="{2CC20FC0-370D-4C7C-BBEC-1D0A79B10D83}" srcOrd="2" destOrd="0" parTransId="{645C700F-E5C1-41CE-8D76-6D30815F594D}" sibTransId="{4FF0AF73-8E1F-439B-81D3-0CFF24E2EF11}"/>
    <dgm:cxn modelId="{4DB84824-E111-43E9-B9A8-6087DF165FD9}" type="presOf" srcId="{B4B2234E-23A7-4BE4-8BC3-2CCA88892F11}" destId="{96A99100-45A0-428D-AC09-ED81FFBBF431}" srcOrd="0" destOrd="0" presId="urn:microsoft.com/office/officeart/2011/layout/CircleProcess"/>
    <dgm:cxn modelId="{D4426726-5A4F-41DF-9B60-FA10C967C5E4}" srcId="{125D31F6-C52C-4AAA-A3F4-11F1061F25E2}" destId="{14334B37-C3EF-459F-9629-9B53437B642F}" srcOrd="0" destOrd="0" parTransId="{6EE53B39-E438-4590-A0A4-69F3639CB5A3}" sibTransId="{30B67F73-2418-4363-AFD1-69D868DF505E}"/>
    <dgm:cxn modelId="{74BEA828-5F66-400A-A92B-FEF172137300}" type="presOf" srcId="{14334B37-C3EF-459F-9629-9B53437B642F}" destId="{CBEB9C27-FCD6-492B-BE16-54E5ED2641AB}" srcOrd="0" destOrd="0" presId="urn:microsoft.com/office/officeart/2011/layout/CircleProcess"/>
    <dgm:cxn modelId="{171A8E2C-71EB-4B1A-A440-B9220C2A8BDE}" type="presOf" srcId="{B2063122-A605-4F47-9649-6E42BC3511D2}" destId="{5B55BBDB-23BA-4B1B-B3AD-5906DFBB7513}" srcOrd="0" destOrd="0" presId="urn:microsoft.com/office/officeart/2011/layout/CircleProcess"/>
    <dgm:cxn modelId="{76230838-43E7-40C8-B44D-3022D6B57419}" type="presOf" srcId="{125D31F6-C52C-4AAA-A3F4-11F1061F25E2}" destId="{5EE7C9C4-C100-4C54-9328-FA0E06E0CD37}" srcOrd="0" destOrd="0" presId="urn:microsoft.com/office/officeart/2011/layout/CircleProcess"/>
    <dgm:cxn modelId="{818D3F38-FE80-4D7C-B28B-D0FFDABA1F25}" srcId="{F91EAB0C-7949-43E3-8124-72A1A3CDC7A8}" destId="{16D8E229-BE81-4DD0-9858-3C996734F1C6}" srcOrd="0" destOrd="0" parTransId="{AEA83991-EDA8-4D1E-9DC6-503906A28DCF}" sibTransId="{8B21DC87-05B3-43C1-A7E9-8F5DE4C0EE21}"/>
    <dgm:cxn modelId="{53C72740-ADBB-4ED1-BE87-5D1EAC4DF6B1}" srcId="{125D31F6-C52C-4AAA-A3F4-11F1061F25E2}" destId="{B0378EF4-57F4-4472-99EC-4FCB0D36567F}" srcOrd="2" destOrd="0" parTransId="{159DE35C-6A9B-4713-A327-57798A0FC35A}" sibTransId="{23A350E6-A62E-4F11-9525-B1FDA741ABBF}"/>
    <dgm:cxn modelId="{4803495C-5396-4936-AB28-8F50563DA04F}" type="presOf" srcId="{DBBDC644-AB9B-415F-BDC7-08EBEF22A1AB}" destId="{5B55BBDB-23BA-4B1B-B3AD-5906DFBB7513}" srcOrd="0" destOrd="1" presId="urn:microsoft.com/office/officeart/2011/layout/CircleProcess"/>
    <dgm:cxn modelId="{89C5394A-5798-429D-8ECA-A5A627528085}" type="presOf" srcId="{16D8E229-BE81-4DD0-9858-3C996734F1C6}" destId="{BF4623CC-F1BD-4E5C-8CB9-FA115E4EB5DC}" srcOrd="0" destOrd="0" presId="urn:microsoft.com/office/officeart/2011/layout/CircleProcess"/>
    <dgm:cxn modelId="{F11FB36A-4935-4E68-8F59-91933476EC2E}" type="presOf" srcId="{B4B2234E-23A7-4BE4-8BC3-2CCA88892F11}" destId="{2D42E00F-BD2F-4878-9B1E-8D3B607D1E6C}" srcOrd="1" destOrd="0" presId="urn:microsoft.com/office/officeart/2011/layout/CircleProcess"/>
    <dgm:cxn modelId="{4D236C72-4DD3-463C-B66D-ADD9CDDFCFDE}" type="presOf" srcId="{5753D512-FD12-4EFD-A1FA-630ADAAD6D07}" destId="{5B55BBDB-23BA-4B1B-B3AD-5906DFBB7513}" srcOrd="0" destOrd="2" presId="urn:microsoft.com/office/officeart/2011/layout/CircleProcess"/>
    <dgm:cxn modelId="{2B26A778-A521-4B13-A2E4-6C820F2EB8A7}" srcId="{125D31F6-C52C-4AAA-A3F4-11F1061F25E2}" destId="{B4B2234E-23A7-4BE4-8BC3-2CCA88892F11}" srcOrd="1" destOrd="0" parTransId="{75DD243A-7CB1-4596-A690-247BDFBCDA71}" sibTransId="{6A1B13AD-6B18-4202-B10F-C0AAB088159F}"/>
    <dgm:cxn modelId="{5271EB81-3ED5-4E54-884A-982D26EAD3BC}" srcId="{B0378EF4-57F4-4472-99EC-4FCB0D36567F}" destId="{B2063122-A605-4F47-9649-6E42BC3511D2}" srcOrd="0" destOrd="0" parTransId="{F42368F4-742B-4377-BB78-2BAA8072D749}" sibTransId="{88605E96-0C0D-4543-BADA-EEFBB46F367A}"/>
    <dgm:cxn modelId="{1CC73191-55DF-4E7B-A98D-4C4BA13AFC63}" type="presOf" srcId="{B0378EF4-57F4-4472-99EC-4FCB0D36567F}" destId="{1ACCEC6A-5594-41B8-918D-0F71503541A0}" srcOrd="0" destOrd="0" presId="urn:microsoft.com/office/officeart/2011/layout/CircleProcess"/>
    <dgm:cxn modelId="{E55A8197-CD7D-44FD-AE97-4FE759B7103B}" srcId="{F91EAB0C-7949-43E3-8124-72A1A3CDC7A8}" destId="{078AC7C1-1BE7-4B81-92E7-5552E6F27DA1}" srcOrd="1" destOrd="0" parTransId="{CF3BCADF-7AAE-4181-A246-054777BD81E3}" sibTransId="{9D7B1835-6287-49AD-9960-2FBEF1263F4A}"/>
    <dgm:cxn modelId="{BE621B98-2CC5-4ADA-B8E0-1F9BB0015A0A}" type="presOf" srcId="{CEC363B9-8EFD-4AA2-B095-BF48686D098B}" destId="{346EDDB4-AB0A-4427-A062-1857D395E91B}" srcOrd="0" destOrd="0" presId="urn:microsoft.com/office/officeart/2011/layout/CircleProcess"/>
    <dgm:cxn modelId="{D6A4EF9C-5AE8-4E42-9C3D-EE4CE5842606}" srcId="{B0378EF4-57F4-4472-99EC-4FCB0D36567F}" destId="{5753D512-FD12-4EFD-A1FA-630ADAAD6D07}" srcOrd="2" destOrd="0" parTransId="{A9950D03-19DF-4903-8B31-FB46194CE46B}" sibTransId="{3FE3C6E2-824F-4F01-961B-2E97F7BE1400}"/>
    <dgm:cxn modelId="{23CE2EA4-97F3-40B9-A0CB-1772E2AC2236}" type="presOf" srcId="{F91EAB0C-7949-43E3-8124-72A1A3CDC7A8}" destId="{0D7FF6EC-6A2F-4DDF-8EB1-EA0D2DAFBCD1}" srcOrd="0" destOrd="0" presId="urn:microsoft.com/office/officeart/2011/layout/CircleProcess"/>
    <dgm:cxn modelId="{658B32AF-FBBC-42E3-B93B-911595CE6500}" type="presOf" srcId="{324D27EB-D6BC-4386-875A-C1230AA6F886}" destId="{3FC66C42-EED1-4C74-819C-14FF9DA89BBB}" srcOrd="0" destOrd="0" presId="urn:microsoft.com/office/officeart/2011/layout/CircleProcess"/>
    <dgm:cxn modelId="{BF6A0AB1-C6B3-437A-BB73-D5FD04FE13EE}" srcId="{125D31F6-C52C-4AAA-A3F4-11F1061F25E2}" destId="{F91EAB0C-7949-43E3-8124-72A1A3CDC7A8}" srcOrd="3" destOrd="0" parTransId="{CD51D2FE-0A36-4963-881A-5E93CF48C02D}" sibTransId="{F47970CE-8DD3-45BB-9516-E54B4B8F08A7}"/>
    <dgm:cxn modelId="{CC4244B3-FA83-4FFA-90FB-1D77DB40E51D}" type="presOf" srcId="{078AC7C1-1BE7-4B81-92E7-5552E6F27DA1}" destId="{BF4623CC-F1BD-4E5C-8CB9-FA115E4EB5DC}" srcOrd="0" destOrd="1" presId="urn:microsoft.com/office/officeart/2011/layout/CircleProcess"/>
    <dgm:cxn modelId="{1934A4B4-A46E-4A67-B1FD-2FEFDACE2D3B}" srcId="{14334B37-C3EF-459F-9629-9B53437B642F}" destId="{DF192FBC-9314-4859-823A-D6A6ED3FC0E2}" srcOrd="1" destOrd="0" parTransId="{71926F61-0527-44F2-AAD5-39A5FDA26C8A}" sibTransId="{77BD1507-3E4C-4BE0-BE84-47460C83DB07}"/>
    <dgm:cxn modelId="{E24D44B8-95A3-457C-9D14-E149D5FC56E9}" type="presOf" srcId="{1926D7CC-3A77-4EDA-8B99-92521B1DDDD9}" destId="{346EDDB4-AB0A-4427-A062-1857D395E91B}" srcOrd="0" destOrd="3" presId="urn:microsoft.com/office/officeart/2011/layout/CircleProcess"/>
    <dgm:cxn modelId="{315275B8-E130-4FCF-9E3D-8E80C8D109DA}" srcId="{B0378EF4-57F4-4472-99EC-4FCB0D36567F}" destId="{DBBDC644-AB9B-415F-BDC7-08EBEF22A1AB}" srcOrd="1" destOrd="0" parTransId="{F4D1794D-6804-41B2-A501-CC09380D34E8}" sibTransId="{A78E9A45-20B1-4DC6-A0F3-624248005AD7}"/>
    <dgm:cxn modelId="{72769BBA-BD80-4DDF-A42C-ABA253A4D180}" type="presOf" srcId="{DF192FBC-9314-4859-823A-D6A6ED3FC0E2}" destId="{3FC66C42-EED1-4C74-819C-14FF9DA89BBB}" srcOrd="0" destOrd="1" presId="urn:microsoft.com/office/officeart/2011/layout/CircleProcess"/>
    <dgm:cxn modelId="{8AB68AC0-13D1-45DA-9AFA-A81421B175F4}" type="presOf" srcId="{B0378EF4-57F4-4472-99EC-4FCB0D36567F}" destId="{E4029AE3-5771-400A-B779-DD47E50A4BEB}" srcOrd="1" destOrd="0" presId="urn:microsoft.com/office/officeart/2011/layout/CircleProcess"/>
    <dgm:cxn modelId="{3A8E5ECE-DFAB-4C31-A35F-B7D60FD5D948}" srcId="{14334B37-C3EF-459F-9629-9B53437B642F}" destId="{324D27EB-D6BC-4386-875A-C1230AA6F886}" srcOrd="0" destOrd="0" parTransId="{FDD8C2B2-1DA8-40B1-807A-E08C359272B2}" sibTransId="{153DD3CE-BA65-48A9-9383-1B422F7355C8}"/>
    <dgm:cxn modelId="{9F1B0CD0-33C1-4AB4-8E39-312DD73C4509}" srcId="{B4B2234E-23A7-4BE4-8BC3-2CCA88892F11}" destId="{CEC363B9-8EFD-4AA2-B095-BF48686D098B}" srcOrd="0" destOrd="0" parTransId="{706E4EAE-EC26-4A0D-8F3D-D32C572E6A82}" sibTransId="{0A18EA39-F686-49F1-A5EF-4681FEDFF9B5}"/>
    <dgm:cxn modelId="{F61D81D9-2BF7-4E20-951E-3955CBD89019}" type="presOf" srcId="{F91EAB0C-7949-43E3-8124-72A1A3CDC7A8}" destId="{F33723F4-220D-48DF-A33D-0C3424C91020}" srcOrd="1" destOrd="0" presId="urn:microsoft.com/office/officeart/2011/layout/CircleProcess"/>
    <dgm:cxn modelId="{6DF944E6-C995-4911-91D9-1B5EDBF85734}" srcId="{F91EAB0C-7949-43E3-8124-72A1A3CDC7A8}" destId="{1C30EAEC-FD84-46D5-82D0-06F4B5421DF3}" srcOrd="3" destOrd="0" parTransId="{34D8D336-23E0-49F6-8DA7-793BD5BB4E2B}" sibTransId="{61AE25CF-6AD6-4481-A2E0-01485720E102}"/>
    <dgm:cxn modelId="{3B5958EE-0523-4EF7-BDFA-EC0F7C5AC9C4}" type="presOf" srcId="{1C30EAEC-FD84-46D5-82D0-06F4B5421DF3}" destId="{BF4623CC-F1BD-4E5C-8CB9-FA115E4EB5DC}" srcOrd="0" destOrd="3" presId="urn:microsoft.com/office/officeart/2011/layout/CircleProcess"/>
    <dgm:cxn modelId="{E406CBEF-2AE9-44DD-A4EF-F425369B7367}" type="presOf" srcId="{14334B37-C3EF-459F-9629-9B53437B642F}" destId="{02545F89-B546-40B0-A928-C9D199549FFC}" srcOrd="1" destOrd="0" presId="urn:microsoft.com/office/officeart/2011/layout/CircleProcess"/>
    <dgm:cxn modelId="{398B93F0-66AE-41B0-89D6-88AAF00CFB0D}" type="presOf" srcId="{2CC20FC0-370D-4C7C-BBEC-1D0A79B10D83}" destId="{BF4623CC-F1BD-4E5C-8CB9-FA115E4EB5DC}" srcOrd="0" destOrd="2" presId="urn:microsoft.com/office/officeart/2011/layout/CircleProcess"/>
    <dgm:cxn modelId="{0A249EAD-9D71-4CFB-A519-F663104E3A2E}" type="presParOf" srcId="{5EE7C9C4-C100-4C54-9328-FA0E06E0CD37}" destId="{CB1B6AD9-958E-41D9-AB58-E99F9147584F}" srcOrd="0" destOrd="0" presId="urn:microsoft.com/office/officeart/2011/layout/CircleProcess"/>
    <dgm:cxn modelId="{5EA38AD1-9131-4CA8-80F6-211020B2491B}" type="presParOf" srcId="{CB1B6AD9-958E-41D9-AB58-E99F9147584F}" destId="{6CADCF44-9F36-4CDA-8AEE-55E4295A456F}" srcOrd="0" destOrd="0" presId="urn:microsoft.com/office/officeart/2011/layout/CircleProcess"/>
    <dgm:cxn modelId="{26FB92CA-6B35-46A3-BE40-68CF153E442A}" type="presParOf" srcId="{5EE7C9C4-C100-4C54-9328-FA0E06E0CD37}" destId="{D99B03B7-4AD3-4C36-B746-0C3A93573BFB}" srcOrd="1" destOrd="0" presId="urn:microsoft.com/office/officeart/2011/layout/CircleProcess"/>
    <dgm:cxn modelId="{26D9295E-38BC-4A9E-818B-E04EE07C55CC}" type="presParOf" srcId="{D99B03B7-4AD3-4C36-B746-0C3A93573BFB}" destId="{0D7FF6EC-6A2F-4DDF-8EB1-EA0D2DAFBCD1}" srcOrd="0" destOrd="0" presId="urn:microsoft.com/office/officeart/2011/layout/CircleProcess"/>
    <dgm:cxn modelId="{D4A03A87-CC00-4EF2-84F7-915C9D15F2BA}" type="presParOf" srcId="{5EE7C9C4-C100-4C54-9328-FA0E06E0CD37}" destId="{BF4623CC-F1BD-4E5C-8CB9-FA115E4EB5DC}" srcOrd="2" destOrd="0" presId="urn:microsoft.com/office/officeart/2011/layout/CircleProcess"/>
    <dgm:cxn modelId="{A2920A18-C7B2-46BB-8CCC-9D672B2ADBD8}" type="presParOf" srcId="{5EE7C9C4-C100-4C54-9328-FA0E06E0CD37}" destId="{F33723F4-220D-48DF-A33D-0C3424C91020}" srcOrd="3" destOrd="0" presId="urn:microsoft.com/office/officeart/2011/layout/CircleProcess"/>
    <dgm:cxn modelId="{BADEEF52-6E69-4087-B4AF-D67D7E70DF59}" type="presParOf" srcId="{5EE7C9C4-C100-4C54-9328-FA0E06E0CD37}" destId="{8065AB80-DC6B-44CE-9535-50B1239BBA19}" srcOrd="4" destOrd="0" presId="urn:microsoft.com/office/officeart/2011/layout/CircleProcess"/>
    <dgm:cxn modelId="{39203D27-70C7-476C-ACE6-FA3083965446}" type="presParOf" srcId="{8065AB80-DC6B-44CE-9535-50B1239BBA19}" destId="{FC73C050-300E-43AF-A25A-505F7F038970}" srcOrd="0" destOrd="0" presId="urn:microsoft.com/office/officeart/2011/layout/CircleProcess"/>
    <dgm:cxn modelId="{FDC14685-CBC0-41B4-8575-68F22732BEE7}" type="presParOf" srcId="{5EE7C9C4-C100-4C54-9328-FA0E06E0CD37}" destId="{DB02CD57-96D1-4F16-BEB6-B27172D81BC9}" srcOrd="5" destOrd="0" presId="urn:microsoft.com/office/officeart/2011/layout/CircleProcess"/>
    <dgm:cxn modelId="{497568A2-7B5B-410A-B0AC-CA1FDC918084}" type="presParOf" srcId="{DB02CD57-96D1-4F16-BEB6-B27172D81BC9}" destId="{1ACCEC6A-5594-41B8-918D-0F71503541A0}" srcOrd="0" destOrd="0" presId="urn:microsoft.com/office/officeart/2011/layout/CircleProcess"/>
    <dgm:cxn modelId="{D5932F52-787E-4D02-946E-3DE6BC1584D8}" type="presParOf" srcId="{5EE7C9C4-C100-4C54-9328-FA0E06E0CD37}" destId="{5B55BBDB-23BA-4B1B-B3AD-5906DFBB7513}" srcOrd="6" destOrd="0" presId="urn:microsoft.com/office/officeart/2011/layout/CircleProcess"/>
    <dgm:cxn modelId="{E22994C5-3B08-4A30-A5B5-545BDF106C9B}" type="presParOf" srcId="{5EE7C9C4-C100-4C54-9328-FA0E06E0CD37}" destId="{E4029AE3-5771-400A-B779-DD47E50A4BEB}" srcOrd="7" destOrd="0" presId="urn:microsoft.com/office/officeart/2011/layout/CircleProcess"/>
    <dgm:cxn modelId="{BEB1E077-9FB7-47A2-A2CF-12CDCFD22318}" type="presParOf" srcId="{5EE7C9C4-C100-4C54-9328-FA0E06E0CD37}" destId="{2635D020-D672-486F-B7BA-47EAAC211996}" srcOrd="8" destOrd="0" presId="urn:microsoft.com/office/officeart/2011/layout/CircleProcess"/>
    <dgm:cxn modelId="{30969751-7071-4580-91E6-63830925F249}" type="presParOf" srcId="{2635D020-D672-486F-B7BA-47EAAC211996}" destId="{E3F0C67C-3C7B-456B-AEDE-4F1A0CC32206}" srcOrd="0" destOrd="0" presId="urn:microsoft.com/office/officeart/2011/layout/CircleProcess"/>
    <dgm:cxn modelId="{BC63DBBE-43DC-42BC-B56B-4DAB58C7B90C}" type="presParOf" srcId="{5EE7C9C4-C100-4C54-9328-FA0E06E0CD37}" destId="{2FB01DAF-C496-4461-BF5C-CA4B613776DF}" srcOrd="9" destOrd="0" presId="urn:microsoft.com/office/officeart/2011/layout/CircleProcess"/>
    <dgm:cxn modelId="{121A057F-3BA0-4E1C-8F5C-1F34FB6C1334}" type="presParOf" srcId="{2FB01DAF-C496-4461-BF5C-CA4B613776DF}" destId="{96A99100-45A0-428D-AC09-ED81FFBBF431}" srcOrd="0" destOrd="0" presId="urn:microsoft.com/office/officeart/2011/layout/CircleProcess"/>
    <dgm:cxn modelId="{DA5AC38D-BE23-4197-A1F6-C2BC8BE44D03}" type="presParOf" srcId="{5EE7C9C4-C100-4C54-9328-FA0E06E0CD37}" destId="{346EDDB4-AB0A-4427-A062-1857D395E91B}" srcOrd="10" destOrd="0" presId="urn:microsoft.com/office/officeart/2011/layout/CircleProcess"/>
    <dgm:cxn modelId="{E9215264-7A4B-439D-A9A0-E53C72953F56}" type="presParOf" srcId="{5EE7C9C4-C100-4C54-9328-FA0E06E0CD37}" destId="{2D42E00F-BD2F-4878-9B1E-8D3B607D1E6C}" srcOrd="11" destOrd="0" presId="urn:microsoft.com/office/officeart/2011/layout/CircleProcess"/>
    <dgm:cxn modelId="{B5E25148-4112-4817-9DBD-E03B64DFF204}" type="presParOf" srcId="{5EE7C9C4-C100-4C54-9328-FA0E06E0CD37}" destId="{EB478283-D586-4314-9DFE-64855009E8B8}" srcOrd="12" destOrd="0" presId="urn:microsoft.com/office/officeart/2011/layout/CircleProcess"/>
    <dgm:cxn modelId="{1DD5642F-904F-48C0-B667-2AC24B0548B8}" type="presParOf" srcId="{EB478283-D586-4314-9DFE-64855009E8B8}" destId="{C9479803-DEFF-4011-A425-1DE7F2C364A2}" srcOrd="0" destOrd="0" presId="urn:microsoft.com/office/officeart/2011/layout/CircleProcess"/>
    <dgm:cxn modelId="{0602CBA2-1415-417C-A3FC-41BB3AD4E17B}" type="presParOf" srcId="{5EE7C9C4-C100-4C54-9328-FA0E06E0CD37}" destId="{BBB252C0-56E0-4F1E-9629-970BCC63BF7D}" srcOrd="13" destOrd="0" presId="urn:microsoft.com/office/officeart/2011/layout/CircleProcess"/>
    <dgm:cxn modelId="{FEC779A4-7B81-46AB-A381-3D3B2154A8B9}" type="presParOf" srcId="{BBB252C0-56E0-4F1E-9629-970BCC63BF7D}" destId="{CBEB9C27-FCD6-492B-BE16-54E5ED2641AB}" srcOrd="0" destOrd="0" presId="urn:microsoft.com/office/officeart/2011/layout/CircleProcess"/>
    <dgm:cxn modelId="{4AD9BCE2-722D-40F2-BD72-C4B3CF1E2DD0}" type="presParOf" srcId="{5EE7C9C4-C100-4C54-9328-FA0E06E0CD37}" destId="{3FC66C42-EED1-4C74-819C-14FF9DA89BBB}" srcOrd="14" destOrd="0" presId="urn:microsoft.com/office/officeart/2011/layout/CircleProcess"/>
    <dgm:cxn modelId="{99F58A3F-5888-45BD-836D-CAE6E060B509}" type="presParOf" srcId="{5EE7C9C4-C100-4C54-9328-FA0E06E0CD37}" destId="{02545F89-B546-40B0-A928-C9D199549FFC}"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2BA233-D67A-4646-A103-842D44341D54}" type="doc">
      <dgm:prSet loTypeId="urn:microsoft.com/office/officeart/2005/8/layout/process5" loCatId="process" qsTypeId="urn:microsoft.com/office/officeart/2005/8/quickstyle/simple1" qsCatId="simple" csTypeId="urn:microsoft.com/office/officeart/2005/8/colors/accent2_3" csCatId="accent2" phldr="1"/>
      <dgm:spPr/>
      <dgm:t>
        <a:bodyPr/>
        <a:lstStyle/>
        <a:p>
          <a:endParaRPr lang="en-US"/>
        </a:p>
      </dgm:t>
    </dgm:pt>
    <dgm:pt modelId="{0E1FF8A1-2BC5-435E-A6B2-E3CDD7F3CCAB}">
      <dgm:prSet phldrT="[Text]" phldr="0"/>
      <dgm:spPr/>
      <dgm:t>
        <a:bodyPr/>
        <a:lstStyle/>
        <a:p>
          <a:r>
            <a:rPr lang="en-US">
              <a:latin typeface="Arial" panose="020B0604020202020204"/>
            </a:rPr>
            <a:t>Seek Council Approval of Recommended Fund Manager</a:t>
          </a:r>
          <a:endParaRPr lang="en-US"/>
        </a:p>
      </dgm:t>
    </dgm:pt>
    <dgm:pt modelId="{FFC923A5-D75F-4EE3-BDDB-C65378CCD9C0}" type="parTrans" cxnId="{E13DA712-A2CE-41F2-A758-2C6BAC3402B4}">
      <dgm:prSet/>
      <dgm:spPr/>
      <dgm:t>
        <a:bodyPr/>
        <a:lstStyle/>
        <a:p>
          <a:endParaRPr lang="en-US"/>
        </a:p>
      </dgm:t>
    </dgm:pt>
    <dgm:pt modelId="{FC171E11-23A0-4773-8032-E42D9746F817}" type="sibTrans" cxnId="{E13DA712-A2CE-41F2-A758-2C6BAC3402B4}">
      <dgm:prSet/>
      <dgm:spPr/>
      <dgm:t>
        <a:bodyPr/>
        <a:lstStyle/>
        <a:p>
          <a:endParaRPr lang="en-US"/>
        </a:p>
      </dgm:t>
    </dgm:pt>
    <dgm:pt modelId="{3FAE45E7-4F12-477B-956D-18DD6CD7DA1B}">
      <dgm:prSet phldr="0"/>
      <dgm:spPr/>
      <dgm:t>
        <a:bodyPr/>
        <a:lstStyle/>
        <a:p>
          <a:r>
            <a:rPr lang="en-US">
              <a:latin typeface="Arial" panose="020B0604020202020204"/>
            </a:rPr>
            <a:t>Fund/Investment Manager Research</a:t>
          </a:r>
        </a:p>
      </dgm:t>
    </dgm:pt>
    <dgm:pt modelId="{85401C36-DA13-41AB-8572-AC60754070EA}" type="parTrans" cxnId="{A878E5F8-038A-4BC8-B94B-97CBA99DA23B}">
      <dgm:prSet/>
      <dgm:spPr/>
    </dgm:pt>
    <dgm:pt modelId="{4DFEEE6A-7EAF-469B-A2F1-7DC5998F41AF}" type="sibTrans" cxnId="{A878E5F8-038A-4BC8-B94B-97CBA99DA23B}">
      <dgm:prSet/>
      <dgm:spPr/>
      <dgm:t>
        <a:bodyPr/>
        <a:lstStyle/>
        <a:p>
          <a:endParaRPr lang="en-US"/>
        </a:p>
      </dgm:t>
    </dgm:pt>
    <dgm:pt modelId="{D6C7D839-B54F-4DA9-9BD3-07CFD98F861B}">
      <dgm:prSet phldr="0"/>
      <dgm:spPr/>
      <dgm:t>
        <a:bodyPr/>
        <a:lstStyle/>
        <a:p>
          <a:r>
            <a:rPr lang="en-US">
              <a:latin typeface="Arial" panose="020B0604020202020204"/>
            </a:rPr>
            <a:t>Draft, Review, Finalize Scope of Work</a:t>
          </a:r>
        </a:p>
      </dgm:t>
    </dgm:pt>
    <dgm:pt modelId="{24B68321-ED22-4A07-83C1-892022D3CB34}" type="parTrans" cxnId="{97A9BCD4-006B-4A4F-90E5-FAE1EFDBC062}">
      <dgm:prSet/>
      <dgm:spPr/>
    </dgm:pt>
    <dgm:pt modelId="{EB5DE2DE-495F-4E97-A9FA-08BB98F59154}" type="sibTrans" cxnId="{97A9BCD4-006B-4A4F-90E5-FAE1EFDBC062}">
      <dgm:prSet/>
      <dgm:spPr/>
      <dgm:t>
        <a:bodyPr/>
        <a:lstStyle/>
        <a:p>
          <a:endParaRPr lang="en-US"/>
        </a:p>
      </dgm:t>
    </dgm:pt>
    <dgm:pt modelId="{457FF6FA-2B9D-42B0-BE3A-BE4F787CB516}">
      <dgm:prSet phldr="0"/>
      <dgm:spPr/>
      <dgm:t>
        <a:bodyPr/>
        <a:lstStyle/>
        <a:p>
          <a:r>
            <a:rPr lang="en-US">
              <a:latin typeface="Arial" panose="020B0604020202020204"/>
            </a:rPr>
            <a:t>Identify RFP Review Panel</a:t>
          </a:r>
        </a:p>
      </dgm:t>
    </dgm:pt>
    <dgm:pt modelId="{2AF15A36-2D25-4663-BCD9-5A99D38DDCCB}" type="parTrans" cxnId="{2A90F628-29E5-46F7-AB70-0866B5A87FD2}">
      <dgm:prSet/>
      <dgm:spPr/>
    </dgm:pt>
    <dgm:pt modelId="{434E4DBE-EAA6-4997-AB7F-D0C650EC3802}" type="sibTrans" cxnId="{2A90F628-29E5-46F7-AB70-0866B5A87FD2}">
      <dgm:prSet/>
      <dgm:spPr/>
      <dgm:t>
        <a:bodyPr/>
        <a:lstStyle/>
        <a:p>
          <a:endParaRPr lang="en-US"/>
        </a:p>
      </dgm:t>
    </dgm:pt>
    <dgm:pt modelId="{0A8EBFA7-A588-47C8-A400-B644A1FA6C30}">
      <dgm:prSet phldr="0"/>
      <dgm:spPr/>
      <dgm:t>
        <a:bodyPr/>
        <a:lstStyle/>
        <a:p>
          <a:r>
            <a:rPr lang="en-US">
              <a:latin typeface="Arial" panose="020B0604020202020204"/>
            </a:rPr>
            <a:t>Open Solicitation Through </a:t>
          </a:r>
          <a:r>
            <a:rPr lang="en-US" err="1">
              <a:latin typeface="Arial" panose="020B0604020202020204"/>
            </a:rPr>
            <a:t>Biddingo</a:t>
          </a:r>
          <a:endParaRPr lang="en-US">
            <a:latin typeface="Arial" panose="020B0604020202020204"/>
          </a:endParaRPr>
        </a:p>
      </dgm:t>
    </dgm:pt>
    <dgm:pt modelId="{C2074959-1F66-4AD7-8E0F-B8E336E60035}" type="parTrans" cxnId="{FA6E68EB-DA62-4D7D-B076-AAE87DA09393}">
      <dgm:prSet/>
      <dgm:spPr/>
    </dgm:pt>
    <dgm:pt modelId="{8C42F093-38E8-4744-AB1B-C4A3983652A1}" type="sibTrans" cxnId="{FA6E68EB-DA62-4D7D-B076-AAE87DA09393}">
      <dgm:prSet/>
      <dgm:spPr/>
      <dgm:t>
        <a:bodyPr/>
        <a:lstStyle/>
        <a:p>
          <a:endParaRPr lang="en-US"/>
        </a:p>
      </dgm:t>
    </dgm:pt>
    <dgm:pt modelId="{28C167D5-5F41-4D48-B42A-AA685E9EB34D}">
      <dgm:prSet phldr="0"/>
      <dgm:spPr/>
      <dgm:t>
        <a:bodyPr/>
        <a:lstStyle/>
        <a:p>
          <a:r>
            <a:rPr lang="en-US">
              <a:latin typeface="Arial" panose="020B0604020202020204"/>
            </a:rPr>
            <a:t>Advertise Solicitation</a:t>
          </a:r>
        </a:p>
      </dgm:t>
    </dgm:pt>
    <dgm:pt modelId="{E7819CAB-1B68-4020-99AF-21A792274E6C}" type="parTrans" cxnId="{039E131B-C9BA-4F67-AC79-A6C1DACFE5D6}">
      <dgm:prSet/>
      <dgm:spPr/>
    </dgm:pt>
    <dgm:pt modelId="{D777D33F-C991-4762-90BB-7EAD24C49237}" type="sibTrans" cxnId="{039E131B-C9BA-4F67-AC79-A6C1DACFE5D6}">
      <dgm:prSet/>
      <dgm:spPr/>
      <dgm:t>
        <a:bodyPr/>
        <a:lstStyle/>
        <a:p>
          <a:endParaRPr lang="en-US"/>
        </a:p>
      </dgm:t>
    </dgm:pt>
    <dgm:pt modelId="{340CE87A-08E6-43D1-B8CA-72DCD957B664}">
      <dgm:prSet phldr="0"/>
      <dgm:spPr/>
      <dgm:t>
        <a:bodyPr/>
        <a:lstStyle/>
        <a:p>
          <a:r>
            <a:rPr lang="en-US">
              <a:latin typeface="Arial" panose="020B0604020202020204"/>
            </a:rPr>
            <a:t>Close Solicitation and Review Submissions</a:t>
          </a:r>
        </a:p>
      </dgm:t>
    </dgm:pt>
    <dgm:pt modelId="{D3E1B719-6E30-4788-BE49-4DEB689BE6E6}" type="parTrans" cxnId="{6612409C-4CDF-49F4-812D-6989CD376F4E}">
      <dgm:prSet/>
      <dgm:spPr/>
    </dgm:pt>
    <dgm:pt modelId="{281EB774-6590-4F87-A94B-52FA4DF2C5ED}" type="sibTrans" cxnId="{6612409C-4CDF-49F4-812D-6989CD376F4E}">
      <dgm:prSet/>
      <dgm:spPr/>
      <dgm:t>
        <a:bodyPr/>
        <a:lstStyle/>
        <a:p>
          <a:endParaRPr lang="en-US"/>
        </a:p>
      </dgm:t>
    </dgm:pt>
    <dgm:pt modelId="{6BFB74B6-FB4E-432B-A6EC-E79431ADEA53}">
      <dgm:prSet phldr="0"/>
      <dgm:spPr/>
      <dgm:t>
        <a:bodyPr/>
        <a:lstStyle/>
        <a:p>
          <a:r>
            <a:rPr lang="en-US">
              <a:latin typeface="Arial" panose="020B0604020202020204"/>
            </a:rPr>
            <a:t>Review Panel to Rate Submissions</a:t>
          </a:r>
        </a:p>
      </dgm:t>
    </dgm:pt>
    <dgm:pt modelId="{257E1CEE-66E7-402D-A651-7E9B1BE5F010}" type="parTrans" cxnId="{12250DC7-B93C-4A9E-9E65-1C3ABE66A489}">
      <dgm:prSet/>
      <dgm:spPr/>
    </dgm:pt>
    <dgm:pt modelId="{785C8B89-C327-4A42-914C-7E8B657B502C}" type="sibTrans" cxnId="{12250DC7-B93C-4A9E-9E65-1C3ABE66A489}">
      <dgm:prSet/>
      <dgm:spPr/>
      <dgm:t>
        <a:bodyPr/>
        <a:lstStyle/>
        <a:p>
          <a:endParaRPr lang="en-US"/>
        </a:p>
      </dgm:t>
    </dgm:pt>
    <dgm:pt modelId="{AE3B1AC9-1449-4499-A526-74B86F6575B4}">
      <dgm:prSet phldr="0"/>
      <dgm:spPr/>
      <dgm:t>
        <a:bodyPr/>
        <a:lstStyle/>
        <a:p>
          <a:r>
            <a:rPr lang="en-US">
              <a:latin typeface="Arial" panose="020B0604020202020204"/>
            </a:rPr>
            <a:t>Select Highest Rated Submission for Recommendation</a:t>
          </a:r>
        </a:p>
      </dgm:t>
    </dgm:pt>
    <dgm:pt modelId="{32FBEDB5-8F65-4B3E-8755-A2C420AB4F8A}" type="parTrans" cxnId="{57359D8B-F8C0-442E-BE2C-1AFBDB429FEC}">
      <dgm:prSet/>
      <dgm:spPr/>
    </dgm:pt>
    <dgm:pt modelId="{FAF956AC-33C2-4495-AC0D-870970B2D065}" type="sibTrans" cxnId="{57359D8B-F8C0-442E-BE2C-1AFBDB429FEC}">
      <dgm:prSet/>
      <dgm:spPr/>
      <dgm:t>
        <a:bodyPr/>
        <a:lstStyle/>
        <a:p>
          <a:endParaRPr lang="en-US"/>
        </a:p>
      </dgm:t>
    </dgm:pt>
    <dgm:pt modelId="{58842203-FFF3-491C-B21D-D5B3E68FD630}">
      <dgm:prSet phldr="0"/>
      <dgm:spPr/>
      <dgm:t>
        <a:bodyPr/>
        <a:lstStyle/>
        <a:p>
          <a:r>
            <a:rPr lang="en-US">
              <a:latin typeface="Arial" panose="020B0604020202020204"/>
            </a:rPr>
            <a:t>Draft, Review, Finalize Council Memo</a:t>
          </a:r>
        </a:p>
      </dgm:t>
    </dgm:pt>
    <dgm:pt modelId="{C42492B5-72CC-4327-9FD2-D4FB7EBF47F1}" type="parTrans" cxnId="{B73A7F3A-EDBD-4075-BB11-90663D48EC99}">
      <dgm:prSet/>
      <dgm:spPr/>
    </dgm:pt>
    <dgm:pt modelId="{F8675BA2-D675-416B-948B-F8D6FB11A4D6}" type="sibTrans" cxnId="{B73A7F3A-EDBD-4075-BB11-90663D48EC99}">
      <dgm:prSet/>
      <dgm:spPr/>
      <dgm:t>
        <a:bodyPr/>
        <a:lstStyle/>
        <a:p>
          <a:endParaRPr lang="en-US"/>
        </a:p>
      </dgm:t>
    </dgm:pt>
    <dgm:pt modelId="{CAC95FAD-F0D6-4523-89AF-F7B641F2CCE8}" type="pres">
      <dgm:prSet presAssocID="{7F2BA233-D67A-4646-A103-842D44341D54}" presName="diagram" presStyleCnt="0">
        <dgm:presLayoutVars>
          <dgm:dir/>
          <dgm:resizeHandles val="exact"/>
        </dgm:presLayoutVars>
      </dgm:prSet>
      <dgm:spPr/>
    </dgm:pt>
    <dgm:pt modelId="{913E8403-1B2B-4F9F-A735-415D90DC3B71}" type="pres">
      <dgm:prSet presAssocID="{3FAE45E7-4F12-477B-956D-18DD6CD7DA1B}" presName="node" presStyleLbl="node1" presStyleIdx="0" presStyleCnt="10">
        <dgm:presLayoutVars>
          <dgm:bulletEnabled val="1"/>
        </dgm:presLayoutVars>
      </dgm:prSet>
      <dgm:spPr/>
    </dgm:pt>
    <dgm:pt modelId="{013D63B0-43F0-4E5D-8E6B-2AFD887A839A}" type="pres">
      <dgm:prSet presAssocID="{4DFEEE6A-7EAF-469B-A2F1-7DC5998F41AF}" presName="sibTrans" presStyleLbl="sibTrans2D1" presStyleIdx="0" presStyleCnt="9"/>
      <dgm:spPr/>
    </dgm:pt>
    <dgm:pt modelId="{E50AC626-6D7F-457B-B9CD-8CEFED9EA832}" type="pres">
      <dgm:prSet presAssocID="{4DFEEE6A-7EAF-469B-A2F1-7DC5998F41AF}" presName="connectorText" presStyleLbl="sibTrans2D1" presStyleIdx="0" presStyleCnt="9"/>
      <dgm:spPr/>
    </dgm:pt>
    <dgm:pt modelId="{8F26A4D0-3686-4244-9F73-B9E6D9CEB730}" type="pres">
      <dgm:prSet presAssocID="{D6C7D839-B54F-4DA9-9BD3-07CFD98F861B}" presName="node" presStyleLbl="node1" presStyleIdx="1" presStyleCnt="10">
        <dgm:presLayoutVars>
          <dgm:bulletEnabled val="1"/>
        </dgm:presLayoutVars>
      </dgm:prSet>
      <dgm:spPr/>
    </dgm:pt>
    <dgm:pt modelId="{2340F195-DA0F-4904-981D-C9FA61B022BC}" type="pres">
      <dgm:prSet presAssocID="{EB5DE2DE-495F-4E97-A9FA-08BB98F59154}" presName="sibTrans" presStyleLbl="sibTrans2D1" presStyleIdx="1" presStyleCnt="9"/>
      <dgm:spPr/>
    </dgm:pt>
    <dgm:pt modelId="{2B7B79B8-3AD3-4D5F-971D-65BA5E80D75A}" type="pres">
      <dgm:prSet presAssocID="{EB5DE2DE-495F-4E97-A9FA-08BB98F59154}" presName="connectorText" presStyleLbl="sibTrans2D1" presStyleIdx="1" presStyleCnt="9"/>
      <dgm:spPr/>
    </dgm:pt>
    <dgm:pt modelId="{89E794A6-AB80-4AAF-AFFD-EB8A69F5BBFC}" type="pres">
      <dgm:prSet presAssocID="{457FF6FA-2B9D-42B0-BE3A-BE4F787CB516}" presName="node" presStyleLbl="node1" presStyleIdx="2" presStyleCnt="10">
        <dgm:presLayoutVars>
          <dgm:bulletEnabled val="1"/>
        </dgm:presLayoutVars>
      </dgm:prSet>
      <dgm:spPr/>
    </dgm:pt>
    <dgm:pt modelId="{14A2EEC2-F559-41AE-BB6F-A03764942CFD}" type="pres">
      <dgm:prSet presAssocID="{434E4DBE-EAA6-4997-AB7F-D0C650EC3802}" presName="sibTrans" presStyleLbl="sibTrans2D1" presStyleIdx="2" presStyleCnt="9"/>
      <dgm:spPr/>
    </dgm:pt>
    <dgm:pt modelId="{4CCA9E13-82B6-4899-AA91-EB2821B5E7D9}" type="pres">
      <dgm:prSet presAssocID="{434E4DBE-EAA6-4997-AB7F-D0C650EC3802}" presName="connectorText" presStyleLbl="sibTrans2D1" presStyleIdx="2" presStyleCnt="9"/>
      <dgm:spPr/>
    </dgm:pt>
    <dgm:pt modelId="{A0868FB6-E419-4897-AC00-D8E66AA8B13C}" type="pres">
      <dgm:prSet presAssocID="{0A8EBFA7-A588-47C8-A400-B644A1FA6C30}" presName="node" presStyleLbl="node1" presStyleIdx="3" presStyleCnt="10">
        <dgm:presLayoutVars>
          <dgm:bulletEnabled val="1"/>
        </dgm:presLayoutVars>
      </dgm:prSet>
      <dgm:spPr/>
    </dgm:pt>
    <dgm:pt modelId="{F841BBAD-8612-46F0-96A3-3CA3AF3ACFBF}" type="pres">
      <dgm:prSet presAssocID="{8C42F093-38E8-4744-AB1B-C4A3983652A1}" presName="sibTrans" presStyleLbl="sibTrans2D1" presStyleIdx="3" presStyleCnt="9"/>
      <dgm:spPr/>
    </dgm:pt>
    <dgm:pt modelId="{C9718FE3-0126-4A5F-B033-E65F6F605254}" type="pres">
      <dgm:prSet presAssocID="{8C42F093-38E8-4744-AB1B-C4A3983652A1}" presName="connectorText" presStyleLbl="sibTrans2D1" presStyleIdx="3" presStyleCnt="9"/>
      <dgm:spPr/>
    </dgm:pt>
    <dgm:pt modelId="{9C62CC2B-E47A-4E38-BB71-FB2A093A9DD1}" type="pres">
      <dgm:prSet presAssocID="{28C167D5-5F41-4D48-B42A-AA685E9EB34D}" presName="node" presStyleLbl="node1" presStyleIdx="4" presStyleCnt="10">
        <dgm:presLayoutVars>
          <dgm:bulletEnabled val="1"/>
        </dgm:presLayoutVars>
      </dgm:prSet>
      <dgm:spPr/>
    </dgm:pt>
    <dgm:pt modelId="{3149D05A-6DC4-411D-9776-551685AC5717}" type="pres">
      <dgm:prSet presAssocID="{D777D33F-C991-4762-90BB-7EAD24C49237}" presName="sibTrans" presStyleLbl="sibTrans2D1" presStyleIdx="4" presStyleCnt="9"/>
      <dgm:spPr/>
    </dgm:pt>
    <dgm:pt modelId="{484B250F-E8AF-4BE3-B19F-B03D8B15A04B}" type="pres">
      <dgm:prSet presAssocID="{D777D33F-C991-4762-90BB-7EAD24C49237}" presName="connectorText" presStyleLbl="sibTrans2D1" presStyleIdx="4" presStyleCnt="9"/>
      <dgm:spPr/>
    </dgm:pt>
    <dgm:pt modelId="{43F27CDC-6DA2-42B8-AB0C-7B6655569EAB}" type="pres">
      <dgm:prSet presAssocID="{340CE87A-08E6-43D1-B8CA-72DCD957B664}" presName="node" presStyleLbl="node1" presStyleIdx="5" presStyleCnt="10">
        <dgm:presLayoutVars>
          <dgm:bulletEnabled val="1"/>
        </dgm:presLayoutVars>
      </dgm:prSet>
      <dgm:spPr/>
    </dgm:pt>
    <dgm:pt modelId="{9EF5817A-8A5B-45A1-8D76-3FB1B55F30B0}" type="pres">
      <dgm:prSet presAssocID="{281EB774-6590-4F87-A94B-52FA4DF2C5ED}" presName="sibTrans" presStyleLbl="sibTrans2D1" presStyleIdx="5" presStyleCnt="9"/>
      <dgm:spPr/>
    </dgm:pt>
    <dgm:pt modelId="{00335CF2-039B-4BF1-AD7C-5500242FA02C}" type="pres">
      <dgm:prSet presAssocID="{281EB774-6590-4F87-A94B-52FA4DF2C5ED}" presName="connectorText" presStyleLbl="sibTrans2D1" presStyleIdx="5" presStyleCnt="9"/>
      <dgm:spPr/>
    </dgm:pt>
    <dgm:pt modelId="{720A28D1-415E-4F37-84DF-D794B2C0E839}" type="pres">
      <dgm:prSet presAssocID="{6BFB74B6-FB4E-432B-A6EC-E79431ADEA53}" presName="node" presStyleLbl="node1" presStyleIdx="6" presStyleCnt="10">
        <dgm:presLayoutVars>
          <dgm:bulletEnabled val="1"/>
        </dgm:presLayoutVars>
      </dgm:prSet>
      <dgm:spPr/>
    </dgm:pt>
    <dgm:pt modelId="{975CC74E-6017-4165-A721-2BB6F8EF7E01}" type="pres">
      <dgm:prSet presAssocID="{785C8B89-C327-4A42-914C-7E8B657B502C}" presName="sibTrans" presStyleLbl="sibTrans2D1" presStyleIdx="6" presStyleCnt="9"/>
      <dgm:spPr/>
    </dgm:pt>
    <dgm:pt modelId="{4EE69E1E-02EE-4CA8-9C6D-45ED2E97E527}" type="pres">
      <dgm:prSet presAssocID="{785C8B89-C327-4A42-914C-7E8B657B502C}" presName="connectorText" presStyleLbl="sibTrans2D1" presStyleIdx="6" presStyleCnt="9"/>
      <dgm:spPr/>
    </dgm:pt>
    <dgm:pt modelId="{186C3664-65F6-40EB-9589-57C1A94C5BB9}" type="pres">
      <dgm:prSet presAssocID="{AE3B1AC9-1449-4499-A526-74B86F6575B4}" presName="node" presStyleLbl="node1" presStyleIdx="7" presStyleCnt="10">
        <dgm:presLayoutVars>
          <dgm:bulletEnabled val="1"/>
        </dgm:presLayoutVars>
      </dgm:prSet>
      <dgm:spPr/>
    </dgm:pt>
    <dgm:pt modelId="{119B8D3F-9D69-43A3-8C5A-DB81DD1F025A}" type="pres">
      <dgm:prSet presAssocID="{FAF956AC-33C2-4495-AC0D-870970B2D065}" presName="sibTrans" presStyleLbl="sibTrans2D1" presStyleIdx="7" presStyleCnt="9"/>
      <dgm:spPr/>
    </dgm:pt>
    <dgm:pt modelId="{6E72DA53-CE44-415C-8253-6C098E4E2C87}" type="pres">
      <dgm:prSet presAssocID="{FAF956AC-33C2-4495-AC0D-870970B2D065}" presName="connectorText" presStyleLbl="sibTrans2D1" presStyleIdx="7" presStyleCnt="9"/>
      <dgm:spPr/>
    </dgm:pt>
    <dgm:pt modelId="{1D9B3679-EFCA-4327-8619-FF03EED627C4}" type="pres">
      <dgm:prSet presAssocID="{58842203-FFF3-491C-B21D-D5B3E68FD630}" presName="node" presStyleLbl="node1" presStyleIdx="8" presStyleCnt="10">
        <dgm:presLayoutVars>
          <dgm:bulletEnabled val="1"/>
        </dgm:presLayoutVars>
      </dgm:prSet>
      <dgm:spPr/>
    </dgm:pt>
    <dgm:pt modelId="{35776A8C-C7B3-4B8D-843B-6FFEF5ADC674}" type="pres">
      <dgm:prSet presAssocID="{F8675BA2-D675-416B-948B-F8D6FB11A4D6}" presName="sibTrans" presStyleLbl="sibTrans2D1" presStyleIdx="8" presStyleCnt="9"/>
      <dgm:spPr/>
    </dgm:pt>
    <dgm:pt modelId="{D1C4DF85-010E-4EFE-871C-2A212DA8A64F}" type="pres">
      <dgm:prSet presAssocID="{F8675BA2-D675-416B-948B-F8D6FB11A4D6}" presName="connectorText" presStyleLbl="sibTrans2D1" presStyleIdx="8" presStyleCnt="9"/>
      <dgm:spPr/>
    </dgm:pt>
    <dgm:pt modelId="{332C54FB-B863-49EA-B65F-B3C3E3FE42E6}" type="pres">
      <dgm:prSet presAssocID="{0E1FF8A1-2BC5-435E-A6B2-E3CDD7F3CCAB}" presName="node" presStyleLbl="node1" presStyleIdx="9" presStyleCnt="10">
        <dgm:presLayoutVars>
          <dgm:bulletEnabled val="1"/>
        </dgm:presLayoutVars>
      </dgm:prSet>
      <dgm:spPr/>
    </dgm:pt>
  </dgm:ptLst>
  <dgm:cxnLst>
    <dgm:cxn modelId="{B04D410E-8FE1-4203-BA01-9E64BA2CCBC9}" type="presOf" srcId="{281EB774-6590-4F87-A94B-52FA4DF2C5ED}" destId="{00335CF2-039B-4BF1-AD7C-5500242FA02C}" srcOrd="1" destOrd="0" presId="urn:microsoft.com/office/officeart/2005/8/layout/process5"/>
    <dgm:cxn modelId="{E13DA712-A2CE-41F2-A758-2C6BAC3402B4}" srcId="{7F2BA233-D67A-4646-A103-842D44341D54}" destId="{0E1FF8A1-2BC5-435E-A6B2-E3CDD7F3CCAB}" srcOrd="9" destOrd="0" parTransId="{FFC923A5-D75F-4EE3-BDDB-C65378CCD9C0}" sibTransId="{FC171E11-23A0-4773-8032-E42D9746F817}"/>
    <dgm:cxn modelId="{20C8E812-EFC6-4BE4-BF7A-3370B76C4457}" type="presOf" srcId="{281EB774-6590-4F87-A94B-52FA4DF2C5ED}" destId="{9EF5817A-8A5B-45A1-8D76-3FB1B55F30B0}" srcOrd="0" destOrd="0" presId="urn:microsoft.com/office/officeart/2005/8/layout/process5"/>
    <dgm:cxn modelId="{039E131B-C9BA-4F67-AC79-A6C1DACFE5D6}" srcId="{7F2BA233-D67A-4646-A103-842D44341D54}" destId="{28C167D5-5F41-4D48-B42A-AA685E9EB34D}" srcOrd="4" destOrd="0" parTransId="{E7819CAB-1B68-4020-99AF-21A792274E6C}" sibTransId="{D777D33F-C991-4762-90BB-7EAD24C49237}"/>
    <dgm:cxn modelId="{C4232727-81F1-42DF-9B9A-5D172A3BF7D9}" type="presOf" srcId="{4DFEEE6A-7EAF-469B-A2F1-7DC5998F41AF}" destId="{013D63B0-43F0-4E5D-8E6B-2AFD887A839A}" srcOrd="0" destOrd="0" presId="urn:microsoft.com/office/officeart/2005/8/layout/process5"/>
    <dgm:cxn modelId="{6C5A9827-F43C-4920-9E3A-E465B111884B}" type="presOf" srcId="{8C42F093-38E8-4744-AB1B-C4A3983652A1}" destId="{F841BBAD-8612-46F0-96A3-3CA3AF3ACFBF}" srcOrd="0" destOrd="0" presId="urn:microsoft.com/office/officeart/2005/8/layout/process5"/>
    <dgm:cxn modelId="{2A90F628-29E5-46F7-AB70-0866B5A87FD2}" srcId="{7F2BA233-D67A-4646-A103-842D44341D54}" destId="{457FF6FA-2B9D-42B0-BE3A-BE4F787CB516}" srcOrd="2" destOrd="0" parTransId="{2AF15A36-2D25-4663-BCD9-5A99D38DDCCB}" sibTransId="{434E4DBE-EAA6-4997-AB7F-D0C650EC3802}"/>
    <dgm:cxn modelId="{B16FCD2F-F17B-437F-9869-6833440FF1BE}" type="presOf" srcId="{457FF6FA-2B9D-42B0-BE3A-BE4F787CB516}" destId="{89E794A6-AB80-4AAF-AFFD-EB8A69F5BBFC}" srcOrd="0" destOrd="0" presId="urn:microsoft.com/office/officeart/2005/8/layout/process5"/>
    <dgm:cxn modelId="{526B9B30-4E84-4BDA-82B7-03962BFD325A}" type="presOf" srcId="{785C8B89-C327-4A42-914C-7E8B657B502C}" destId="{4EE69E1E-02EE-4CA8-9C6D-45ED2E97E527}" srcOrd="1" destOrd="0" presId="urn:microsoft.com/office/officeart/2005/8/layout/process5"/>
    <dgm:cxn modelId="{B73A7F3A-EDBD-4075-BB11-90663D48EC99}" srcId="{7F2BA233-D67A-4646-A103-842D44341D54}" destId="{58842203-FFF3-491C-B21D-D5B3E68FD630}" srcOrd="8" destOrd="0" parTransId="{C42492B5-72CC-4327-9FD2-D4FB7EBF47F1}" sibTransId="{F8675BA2-D675-416B-948B-F8D6FB11A4D6}"/>
    <dgm:cxn modelId="{4D40713D-5EAD-4174-85A3-FC4F78373FF2}" type="presOf" srcId="{8C42F093-38E8-4744-AB1B-C4A3983652A1}" destId="{C9718FE3-0126-4A5F-B033-E65F6F605254}" srcOrd="1" destOrd="0" presId="urn:microsoft.com/office/officeart/2005/8/layout/process5"/>
    <dgm:cxn modelId="{59D75D45-A69B-4B49-983D-BBC4E60F45CF}" type="presOf" srcId="{F8675BA2-D675-416B-948B-F8D6FB11A4D6}" destId="{D1C4DF85-010E-4EFE-871C-2A212DA8A64F}" srcOrd="1" destOrd="0" presId="urn:microsoft.com/office/officeart/2005/8/layout/process5"/>
    <dgm:cxn modelId="{D07FDB4F-F755-4AC3-9901-25EE06D63C76}" type="presOf" srcId="{D777D33F-C991-4762-90BB-7EAD24C49237}" destId="{3149D05A-6DC4-411D-9776-551685AC5717}" srcOrd="0" destOrd="0" presId="urn:microsoft.com/office/officeart/2005/8/layout/process5"/>
    <dgm:cxn modelId="{13CEFF70-163C-4ECD-A99D-F9A93A92A709}" type="presOf" srcId="{434E4DBE-EAA6-4997-AB7F-D0C650EC3802}" destId="{14A2EEC2-F559-41AE-BB6F-A03764942CFD}" srcOrd="0" destOrd="0" presId="urn:microsoft.com/office/officeart/2005/8/layout/process5"/>
    <dgm:cxn modelId="{88063155-765B-4D5E-A3B9-47A780C670F2}" type="presOf" srcId="{F8675BA2-D675-416B-948B-F8D6FB11A4D6}" destId="{35776A8C-C7B3-4B8D-843B-6FFEF5ADC674}" srcOrd="0" destOrd="0" presId="urn:microsoft.com/office/officeart/2005/8/layout/process5"/>
    <dgm:cxn modelId="{9C5ACC55-15CA-4512-9F02-01F073A9D1B4}" type="presOf" srcId="{434E4DBE-EAA6-4997-AB7F-D0C650EC3802}" destId="{4CCA9E13-82B6-4899-AA91-EB2821B5E7D9}" srcOrd="1" destOrd="0" presId="urn:microsoft.com/office/officeart/2005/8/layout/process5"/>
    <dgm:cxn modelId="{4BAC6B8A-BF83-4FB9-839E-49AC9634AEEC}" type="presOf" srcId="{785C8B89-C327-4A42-914C-7E8B657B502C}" destId="{975CC74E-6017-4165-A721-2BB6F8EF7E01}" srcOrd="0" destOrd="0" presId="urn:microsoft.com/office/officeart/2005/8/layout/process5"/>
    <dgm:cxn modelId="{57359D8B-F8C0-442E-BE2C-1AFBDB429FEC}" srcId="{7F2BA233-D67A-4646-A103-842D44341D54}" destId="{AE3B1AC9-1449-4499-A526-74B86F6575B4}" srcOrd="7" destOrd="0" parTransId="{32FBEDB5-8F65-4B3E-8755-A2C420AB4F8A}" sibTransId="{FAF956AC-33C2-4495-AC0D-870970B2D065}"/>
    <dgm:cxn modelId="{CBE10892-E61E-4DB5-B83C-150A30F7E5D9}" type="presOf" srcId="{AE3B1AC9-1449-4499-A526-74B86F6575B4}" destId="{186C3664-65F6-40EB-9589-57C1A94C5BB9}" srcOrd="0" destOrd="0" presId="urn:microsoft.com/office/officeart/2005/8/layout/process5"/>
    <dgm:cxn modelId="{CF30D993-F901-4367-A88F-CC1B1D382AFE}" type="presOf" srcId="{FAF956AC-33C2-4495-AC0D-870970B2D065}" destId="{6E72DA53-CE44-415C-8253-6C098E4E2C87}" srcOrd="1" destOrd="0" presId="urn:microsoft.com/office/officeart/2005/8/layout/process5"/>
    <dgm:cxn modelId="{CBEB2897-9CBC-42C7-A331-D2C19EC771FB}" type="presOf" srcId="{3FAE45E7-4F12-477B-956D-18DD6CD7DA1B}" destId="{913E8403-1B2B-4F9F-A735-415D90DC3B71}" srcOrd="0" destOrd="0" presId="urn:microsoft.com/office/officeart/2005/8/layout/process5"/>
    <dgm:cxn modelId="{6612409C-4CDF-49F4-812D-6989CD376F4E}" srcId="{7F2BA233-D67A-4646-A103-842D44341D54}" destId="{340CE87A-08E6-43D1-B8CA-72DCD957B664}" srcOrd="5" destOrd="0" parTransId="{D3E1B719-6E30-4788-BE49-4DEB689BE6E6}" sibTransId="{281EB774-6590-4F87-A94B-52FA4DF2C5ED}"/>
    <dgm:cxn modelId="{E420679E-FDA3-492C-9596-E1092A16DEE0}" type="presOf" srcId="{4DFEEE6A-7EAF-469B-A2F1-7DC5998F41AF}" destId="{E50AC626-6D7F-457B-B9CD-8CEFED9EA832}" srcOrd="1" destOrd="0" presId="urn:microsoft.com/office/officeart/2005/8/layout/process5"/>
    <dgm:cxn modelId="{8413E9A3-2B2C-429B-AA9A-7975F0044678}" type="presOf" srcId="{EB5DE2DE-495F-4E97-A9FA-08BB98F59154}" destId="{2340F195-DA0F-4904-981D-C9FA61B022BC}" srcOrd="0" destOrd="0" presId="urn:microsoft.com/office/officeart/2005/8/layout/process5"/>
    <dgm:cxn modelId="{9F6A42A6-DE67-4201-9E42-26F039326F3D}" type="presOf" srcId="{7F2BA233-D67A-4646-A103-842D44341D54}" destId="{CAC95FAD-F0D6-4523-89AF-F7B641F2CCE8}" srcOrd="0" destOrd="0" presId="urn:microsoft.com/office/officeart/2005/8/layout/process5"/>
    <dgm:cxn modelId="{B2C313AD-C0A0-4B9A-B391-9DF079A64C4E}" type="presOf" srcId="{6BFB74B6-FB4E-432B-A6EC-E79431ADEA53}" destId="{720A28D1-415E-4F37-84DF-D794B2C0E839}" srcOrd="0" destOrd="0" presId="urn:microsoft.com/office/officeart/2005/8/layout/process5"/>
    <dgm:cxn modelId="{E14D8FAD-69F7-4600-AE61-7069317CA8D8}" type="presOf" srcId="{EB5DE2DE-495F-4E97-A9FA-08BB98F59154}" destId="{2B7B79B8-3AD3-4D5F-971D-65BA5E80D75A}" srcOrd="1" destOrd="0" presId="urn:microsoft.com/office/officeart/2005/8/layout/process5"/>
    <dgm:cxn modelId="{F36B62B6-56BE-4AFC-8046-9F1EB2D252C1}" type="presOf" srcId="{28C167D5-5F41-4D48-B42A-AA685E9EB34D}" destId="{9C62CC2B-E47A-4E38-BB71-FB2A093A9DD1}" srcOrd="0" destOrd="0" presId="urn:microsoft.com/office/officeart/2005/8/layout/process5"/>
    <dgm:cxn modelId="{12250DC7-B93C-4A9E-9E65-1C3ABE66A489}" srcId="{7F2BA233-D67A-4646-A103-842D44341D54}" destId="{6BFB74B6-FB4E-432B-A6EC-E79431ADEA53}" srcOrd="6" destOrd="0" parTransId="{257E1CEE-66E7-402D-A651-7E9B1BE5F010}" sibTransId="{785C8B89-C327-4A42-914C-7E8B657B502C}"/>
    <dgm:cxn modelId="{EFBD90CF-2573-4EFF-82B2-53BC2B7A00F0}" type="presOf" srcId="{0A8EBFA7-A588-47C8-A400-B644A1FA6C30}" destId="{A0868FB6-E419-4897-AC00-D8E66AA8B13C}" srcOrd="0" destOrd="0" presId="urn:microsoft.com/office/officeart/2005/8/layout/process5"/>
    <dgm:cxn modelId="{97A9BCD4-006B-4A4F-90E5-FAE1EFDBC062}" srcId="{7F2BA233-D67A-4646-A103-842D44341D54}" destId="{D6C7D839-B54F-4DA9-9BD3-07CFD98F861B}" srcOrd="1" destOrd="0" parTransId="{24B68321-ED22-4A07-83C1-892022D3CB34}" sibTransId="{EB5DE2DE-495F-4E97-A9FA-08BB98F59154}"/>
    <dgm:cxn modelId="{2C744ED5-6FEA-4069-B8DE-FF5AA9473D17}" type="presOf" srcId="{0E1FF8A1-2BC5-435E-A6B2-E3CDD7F3CCAB}" destId="{332C54FB-B863-49EA-B65F-B3C3E3FE42E6}" srcOrd="0" destOrd="0" presId="urn:microsoft.com/office/officeart/2005/8/layout/process5"/>
    <dgm:cxn modelId="{D26662DC-3F7B-4A44-9F78-83F02251C5C8}" type="presOf" srcId="{340CE87A-08E6-43D1-B8CA-72DCD957B664}" destId="{43F27CDC-6DA2-42B8-AB0C-7B6655569EAB}" srcOrd="0" destOrd="0" presId="urn:microsoft.com/office/officeart/2005/8/layout/process5"/>
    <dgm:cxn modelId="{AE391CEB-2C03-4172-8B5F-1D95971EEF89}" type="presOf" srcId="{58842203-FFF3-491C-B21D-D5B3E68FD630}" destId="{1D9B3679-EFCA-4327-8619-FF03EED627C4}" srcOrd="0" destOrd="0" presId="urn:microsoft.com/office/officeart/2005/8/layout/process5"/>
    <dgm:cxn modelId="{FA6E68EB-DA62-4D7D-B076-AAE87DA09393}" srcId="{7F2BA233-D67A-4646-A103-842D44341D54}" destId="{0A8EBFA7-A588-47C8-A400-B644A1FA6C30}" srcOrd="3" destOrd="0" parTransId="{C2074959-1F66-4AD7-8E0F-B8E336E60035}" sibTransId="{8C42F093-38E8-4744-AB1B-C4A3983652A1}"/>
    <dgm:cxn modelId="{6DE049F4-DFB4-4051-AFC0-E8B1FD4C08C2}" type="presOf" srcId="{D6C7D839-B54F-4DA9-9BD3-07CFD98F861B}" destId="{8F26A4D0-3686-4244-9F73-B9E6D9CEB730}" srcOrd="0" destOrd="0" presId="urn:microsoft.com/office/officeart/2005/8/layout/process5"/>
    <dgm:cxn modelId="{A878E5F8-038A-4BC8-B94B-97CBA99DA23B}" srcId="{7F2BA233-D67A-4646-A103-842D44341D54}" destId="{3FAE45E7-4F12-477B-956D-18DD6CD7DA1B}" srcOrd="0" destOrd="0" parTransId="{85401C36-DA13-41AB-8572-AC60754070EA}" sibTransId="{4DFEEE6A-7EAF-469B-A2F1-7DC5998F41AF}"/>
    <dgm:cxn modelId="{CA6A92F9-EDD1-446E-8DA0-2CAC8AC93FBE}" type="presOf" srcId="{FAF956AC-33C2-4495-AC0D-870970B2D065}" destId="{119B8D3F-9D69-43A3-8C5A-DB81DD1F025A}" srcOrd="0" destOrd="0" presId="urn:microsoft.com/office/officeart/2005/8/layout/process5"/>
    <dgm:cxn modelId="{74A1A6FF-B412-45DE-A056-C3176D243136}" type="presOf" srcId="{D777D33F-C991-4762-90BB-7EAD24C49237}" destId="{484B250F-E8AF-4BE3-B19F-B03D8B15A04B}" srcOrd="1" destOrd="0" presId="urn:microsoft.com/office/officeart/2005/8/layout/process5"/>
    <dgm:cxn modelId="{96DF9397-9125-461F-958C-7E114FC83CC5}" type="presParOf" srcId="{CAC95FAD-F0D6-4523-89AF-F7B641F2CCE8}" destId="{913E8403-1B2B-4F9F-A735-415D90DC3B71}" srcOrd="0" destOrd="0" presId="urn:microsoft.com/office/officeart/2005/8/layout/process5"/>
    <dgm:cxn modelId="{B8BA757B-594B-4151-B327-093BBF45EACC}" type="presParOf" srcId="{CAC95FAD-F0D6-4523-89AF-F7B641F2CCE8}" destId="{013D63B0-43F0-4E5D-8E6B-2AFD887A839A}" srcOrd="1" destOrd="0" presId="urn:microsoft.com/office/officeart/2005/8/layout/process5"/>
    <dgm:cxn modelId="{D354196E-9D1B-4CFF-B7FB-DEE8D9C881B0}" type="presParOf" srcId="{013D63B0-43F0-4E5D-8E6B-2AFD887A839A}" destId="{E50AC626-6D7F-457B-B9CD-8CEFED9EA832}" srcOrd="0" destOrd="0" presId="urn:microsoft.com/office/officeart/2005/8/layout/process5"/>
    <dgm:cxn modelId="{4387CA0E-3C12-4617-816B-BD8A5C7ADB76}" type="presParOf" srcId="{CAC95FAD-F0D6-4523-89AF-F7B641F2CCE8}" destId="{8F26A4D0-3686-4244-9F73-B9E6D9CEB730}" srcOrd="2" destOrd="0" presId="urn:microsoft.com/office/officeart/2005/8/layout/process5"/>
    <dgm:cxn modelId="{A5525B2D-9A73-4996-BE91-A7D6A318D57A}" type="presParOf" srcId="{CAC95FAD-F0D6-4523-89AF-F7B641F2CCE8}" destId="{2340F195-DA0F-4904-981D-C9FA61B022BC}" srcOrd="3" destOrd="0" presId="urn:microsoft.com/office/officeart/2005/8/layout/process5"/>
    <dgm:cxn modelId="{4075F99D-BCB9-4463-9648-6A57EC9F8D24}" type="presParOf" srcId="{2340F195-DA0F-4904-981D-C9FA61B022BC}" destId="{2B7B79B8-3AD3-4D5F-971D-65BA5E80D75A}" srcOrd="0" destOrd="0" presId="urn:microsoft.com/office/officeart/2005/8/layout/process5"/>
    <dgm:cxn modelId="{26FB8D92-D6ED-43C9-95B7-BAC8DF6067C1}" type="presParOf" srcId="{CAC95FAD-F0D6-4523-89AF-F7B641F2CCE8}" destId="{89E794A6-AB80-4AAF-AFFD-EB8A69F5BBFC}" srcOrd="4" destOrd="0" presId="urn:microsoft.com/office/officeart/2005/8/layout/process5"/>
    <dgm:cxn modelId="{477226A7-D5DA-4FC3-8B93-2AD799E3E96A}" type="presParOf" srcId="{CAC95FAD-F0D6-4523-89AF-F7B641F2CCE8}" destId="{14A2EEC2-F559-41AE-BB6F-A03764942CFD}" srcOrd="5" destOrd="0" presId="urn:microsoft.com/office/officeart/2005/8/layout/process5"/>
    <dgm:cxn modelId="{9A6A6772-D281-454B-AFE0-B0F578CB2982}" type="presParOf" srcId="{14A2EEC2-F559-41AE-BB6F-A03764942CFD}" destId="{4CCA9E13-82B6-4899-AA91-EB2821B5E7D9}" srcOrd="0" destOrd="0" presId="urn:microsoft.com/office/officeart/2005/8/layout/process5"/>
    <dgm:cxn modelId="{09FF3DEB-B337-4078-9752-2FE305ADAD1A}" type="presParOf" srcId="{CAC95FAD-F0D6-4523-89AF-F7B641F2CCE8}" destId="{A0868FB6-E419-4897-AC00-D8E66AA8B13C}" srcOrd="6" destOrd="0" presId="urn:microsoft.com/office/officeart/2005/8/layout/process5"/>
    <dgm:cxn modelId="{4B139477-6C61-47AE-A91F-9E8AF064AA79}" type="presParOf" srcId="{CAC95FAD-F0D6-4523-89AF-F7B641F2CCE8}" destId="{F841BBAD-8612-46F0-96A3-3CA3AF3ACFBF}" srcOrd="7" destOrd="0" presId="urn:microsoft.com/office/officeart/2005/8/layout/process5"/>
    <dgm:cxn modelId="{12B8AEA2-79AB-44FE-953D-6CE096DA9E99}" type="presParOf" srcId="{F841BBAD-8612-46F0-96A3-3CA3AF3ACFBF}" destId="{C9718FE3-0126-4A5F-B033-E65F6F605254}" srcOrd="0" destOrd="0" presId="urn:microsoft.com/office/officeart/2005/8/layout/process5"/>
    <dgm:cxn modelId="{A4D8B8AF-F316-4C53-B576-5A24D6E065B6}" type="presParOf" srcId="{CAC95FAD-F0D6-4523-89AF-F7B641F2CCE8}" destId="{9C62CC2B-E47A-4E38-BB71-FB2A093A9DD1}" srcOrd="8" destOrd="0" presId="urn:microsoft.com/office/officeart/2005/8/layout/process5"/>
    <dgm:cxn modelId="{5A3768B1-103A-4B75-BB2A-27C44DDB3331}" type="presParOf" srcId="{CAC95FAD-F0D6-4523-89AF-F7B641F2CCE8}" destId="{3149D05A-6DC4-411D-9776-551685AC5717}" srcOrd="9" destOrd="0" presId="urn:microsoft.com/office/officeart/2005/8/layout/process5"/>
    <dgm:cxn modelId="{E4CA975D-B147-4158-AE89-59E5CB3FDB7A}" type="presParOf" srcId="{3149D05A-6DC4-411D-9776-551685AC5717}" destId="{484B250F-E8AF-4BE3-B19F-B03D8B15A04B}" srcOrd="0" destOrd="0" presId="urn:microsoft.com/office/officeart/2005/8/layout/process5"/>
    <dgm:cxn modelId="{87199947-7D63-4F34-A81B-2113A98960ED}" type="presParOf" srcId="{CAC95FAD-F0D6-4523-89AF-F7B641F2CCE8}" destId="{43F27CDC-6DA2-42B8-AB0C-7B6655569EAB}" srcOrd="10" destOrd="0" presId="urn:microsoft.com/office/officeart/2005/8/layout/process5"/>
    <dgm:cxn modelId="{5193676D-465B-46B8-AA56-88CE1D352970}" type="presParOf" srcId="{CAC95FAD-F0D6-4523-89AF-F7B641F2CCE8}" destId="{9EF5817A-8A5B-45A1-8D76-3FB1B55F30B0}" srcOrd="11" destOrd="0" presId="urn:microsoft.com/office/officeart/2005/8/layout/process5"/>
    <dgm:cxn modelId="{A6F8D902-27A7-4B52-AC09-0D9ADAF6274A}" type="presParOf" srcId="{9EF5817A-8A5B-45A1-8D76-3FB1B55F30B0}" destId="{00335CF2-039B-4BF1-AD7C-5500242FA02C}" srcOrd="0" destOrd="0" presId="urn:microsoft.com/office/officeart/2005/8/layout/process5"/>
    <dgm:cxn modelId="{862EF7E8-A602-4D9D-A1A4-8D40F7A30020}" type="presParOf" srcId="{CAC95FAD-F0D6-4523-89AF-F7B641F2CCE8}" destId="{720A28D1-415E-4F37-84DF-D794B2C0E839}" srcOrd="12" destOrd="0" presId="urn:microsoft.com/office/officeart/2005/8/layout/process5"/>
    <dgm:cxn modelId="{D77785CF-9518-4E94-8246-69CD2D6B6669}" type="presParOf" srcId="{CAC95FAD-F0D6-4523-89AF-F7B641F2CCE8}" destId="{975CC74E-6017-4165-A721-2BB6F8EF7E01}" srcOrd="13" destOrd="0" presId="urn:microsoft.com/office/officeart/2005/8/layout/process5"/>
    <dgm:cxn modelId="{DA99E61B-4434-48C1-8B52-8978353C9887}" type="presParOf" srcId="{975CC74E-6017-4165-A721-2BB6F8EF7E01}" destId="{4EE69E1E-02EE-4CA8-9C6D-45ED2E97E527}" srcOrd="0" destOrd="0" presId="urn:microsoft.com/office/officeart/2005/8/layout/process5"/>
    <dgm:cxn modelId="{0416E00F-D0EE-42EE-A877-388413214EF6}" type="presParOf" srcId="{CAC95FAD-F0D6-4523-89AF-F7B641F2CCE8}" destId="{186C3664-65F6-40EB-9589-57C1A94C5BB9}" srcOrd="14" destOrd="0" presId="urn:microsoft.com/office/officeart/2005/8/layout/process5"/>
    <dgm:cxn modelId="{EA8A8218-9973-446E-805D-324B541790B9}" type="presParOf" srcId="{CAC95FAD-F0D6-4523-89AF-F7B641F2CCE8}" destId="{119B8D3F-9D69-43A3-8C5A-DB81DD1F025A}" srcOrd="15" destOrd="0" presId="urn:microsoft.com/office/officeart/2005/8/layout/process5"/>
    <dgm:cxn modelId="{247B45BF-F088-47DE-AAF1-64AC4D63BB4D}" type="presParOf" srcId="{119B8D3F-9D69-43A3-8C5A-DB81DD1F025A}" destId="{6E72DA53-CE44-415C-8253-6C098E4E2C87}" srcOrd="0" destOrd="0" presId="urn:microsoft.com/office/officeart/2005/8/layout/process5"/>
    <dgm:cxn modelId="{A960DDA9-9B06-4C24-854B-14AA9EFFABB3}" type="presParOf" srcId="{CAC95FAD-F0D6-4523-89AF-F7B641F2CCE8}" destId="{1D9B3679-EFCA-4327-8619-FF03EED627C4}" srcOrd="16" destOrd="0" presId="urn:microsoft.com/office/officeart/2005/8/layout/process5"/>
    <dgm:cxn modelId="{E9541D40-970D-4B44-B449-3509F96AF2AE}" type="presParOf" srcId="{CAC95FAD-F0D6-4523-89AF-F7B641F2CCE8}" destId="{35776A8C-C7B3-4B8D-843B-6FFEF5ADC674}" srcOrd="17" destOrd="0" presId="urn:microsoft.com/office/officeart/2005/8/layout/process5"/>
    <dgm:cxn modelId="{4F947B9A-E026-41AD-9BD7-9B91968CC287}" type="presParOf" srcId="{35776A8C-C7B3-4B8D-843B-6FFEF5ADC674}" destId="{D1C4DF85-010E-4EFE-871C-2A212DA8A64F}" srcOrd="0" destOrd="0" presId="urn:microsoft.com/office/officeart/2005/8/layout/process5"/>
    <dgm:cxn modelId="{F36214A3-EA0D-4B3A-8B42-672954945DE5}" type="presParOf" srcId="{CAC95FAD-F0D6-4523-89AF-F7B641F2CCE8}" destId="{332C54FB-B863-49EA-B65F-B3C3E3FE42E6}"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903A-C278-4B2A-B1D6-55C946839ABB}">
      <dsp:nvSpPr>
        <dsp:cNvPr id="0" name=""/>
        <dsp:cNvSpPr/>
      </dsp:nvSpPr>
      <dsp:spPr>
        <a:xfrm>
          <a:off x="0" y="0"/>
          <a:ext cx="6678182" cy="8415671"/>
        </a:xfrm>
        <a:prstGeom prst="roundRect">
          <a:avLst>
            <a:gd name="adj" fmla="val 10000"/>
          </a:avLst>
        </a:prstGeom>
        <a:noFill/>
        <a:ln w="19050" cap="flat" cmpd="sng" algn="ctr">
          <a:solidFill>
            <a:srgbClr val="007A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b="1" kern="1200">
              <a:solidFill>
                <a:schemeClr val="bg2"/>
              </a:solidFill>
              <a:latin typeface="+mj-lt"/>
            </a:rPr>
            <a:t>Public  Works </a:t>
          </a:r>
        </a:p>
        <a:p>
          <a:pPr marL="0" lvl="0" indent="0" algn="ctr" defTabSz="2133600">
            <a:lnSpc>
              <a:spcPct val="90000"/>
            </a:lnSpc>
            <a:spcBef>
              <a:spcPct val="0"/>
            </a:spcBef>
            <a:spcAft>
              <a:spcPct val="35000"/>
            </a:spcAft>
            <a:buNone/>
          </a:pPr>
          <a:endParaRPr lang="en-US" sz="2000" kern="1200">
            <a:solidFill>
              <a:schemeClr val="tx1"/>
            </a:solidFill>
            <a:latin typeface="+mj-lt"/>
          </a:endParaRPr>
        </a:p>
        <a:p>
          <a:pPr marL="0" lvl="0" indent="0" algn="ctr" defTabSz="2133600">
            <a:lnSpc>
              <a:spcPct val="90000"/>
            </a:lnSpc>
            <a:spcBef>
              <a:spcPct val="0"/>
            </a:spcBef>
            <a:spcAft>
              <a:spcPct val="35000"/>
            </a:spcAft>
            <a:buNone/>
          </a:pPr>
          <a:r>
            <a:rPr lang="en-US" sz="4000" kern="1200">
              <a:solidFill>
                <a:schemeClr val="bg2"/>
              </a:solidFill>
              <a:latin typeface="+mj-lt"/>
            </a:rPr>
            <a:t>Construction, Architects, and Engineers</a:t>
          </a:r>
        </a:p>
      </dsp:txBody>
      <dsp:txXfrm>
        <a:off x="0" y="3366268"/>
        <a:ext cx="6678182" cy="3366268"/>
      </dsp:txXfrm>
    </dsp:sp>
    <dsp:sp modelId="{C5487CDD-9951-4E6F-9B08-921D43042F87}">
      <dsp:nvSpPr>
        <dsp:cNvPr id="0" name=""/>
        <dsp:cNvSpPr/>
      </dsp:nvSpPr>
      <dsp:spPr>
        <a:xfrm>
          <a:off x="2127096" y="684224"/>
          <a:ext cx="2460389" cy="2382027"/>
        </a:xfrm>
        <a:prstGeom prst="ellipse">
          <a:avLst/>
        </a:prstGeom>
        <a:blipFill>
          <a:blip xmlns:r="http://schemas.openxmlformats.org/officeDocument/2006/relationships" r:embed="rId1"/>
          <a:srcRect/>
          <a:stretch>
            <a:fillRect l="-25000" r="-25000"/>
          </a:stretch>
        </a:blipFill>
        <a:ln w="12700" cap="flat" cmpd="sng" algn="ctr">
          <a:solidFill>
            <a:srgbClr val="007A37"/>
          </a:solidFill>
          <a:prstDash val="solid"/>
          <a:miter lim="800000"/>
        </a:ln>
        <a:effectLst/>
      </dsp:spPr>
      <dsp:style>
        <a:lnRef idx="2">
          <a:scrgbClr r="0" g="0" b="0"/>
        </a:lnRef>
        <a:fillRef idx="1">
          <a:scrgbClr r="0" g="0" b="0"/>
        </a:fillRef>
        <a:effectRef idx="0">
          <a:scrgbClr r="0" g="0" b="0"/>
        </a:effectRef>
        <a:fontRef idx="minor"/>
      </dsp:style>
    </dsp:sp>
    <dsp:sp modelId="{9ABAC8BB-560E-4695-BD79-B29EE66E27FE}">
      <dsp:nvSpPr>
        <dsp:cNvPr id="0" name=""/>
        <dsp:cNvSpPr/>
      </dsp:nvSpPr>
      <dsp:spPr>
        <a:xfrm>
          <a:off x="6766035" y="0"/>
          <a:ext cx="6678182" cy="8415671"/>
        </a:xfrm>
        <a:prstGeom prst="roundRect">
          <a:avLst>
            <a:gd name="adj" fmla="val 10000"/>
          </a:avLst>
        </a:prstGeom>
        <a:noFill/>
        <a:ln w="19050" cap="flat" cmpd="sng" algn="ctr">
          <a:solidFill>
            <a:srgbClr val="007A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endParaRPr lang="en-US" sz="4800" b="1" kern="1200">
            <a:solidFill>
              <a:schemeClr val="bg2"/>
            </a:solidFill>
            <a:latin typeface="+mj-lt"/>
          </a:endParaRPr>
        </a:p>
        <a:p>
          <a:pPr marL="0" lvl="0" indent="0" algn="ctr" defTabSz="2133600">
            <a:lnSpc>
              <a:spcPct val="90000"/>
            </a:lnSpc>
            <a:spcBef>
              <a:spcPct val="0"/>
            </a:spcBef>
            <a:spcAft>
              <a:spcPct val="35000"/>
            </a:spcAft>
            <a:buNone/>
          </a:pPr>
          <a:r>
            <a:rPr lang="en-US" sz="4800" b="1" kern="1200">
              <a:solidFill>
                <a:schemeClr val="bg2"/>
              </a:solidFill>
              <a:latin typeface="+mj-lt"/>
            </a:rPr>
            <a:t>Departments</a:t>
          </a:r>
          <a:endParaRPr lang="en-US" sz="2000" kern="1200">
            <a:solidFill>
              <a:schemeClr val="bg2"/>
            </a:solidFill>
            <a:latin typeface="+mj-lt"/>
          </a:endParaRPr>
        </a:p>
        <a:p>
          <a:pPr marL="0" lvl="0" indent="0" algn="ctr" defTabSz="2133600">
            <a:lnSpc>
              <a:spcPct val="90000"/>
            </a:lnSpc>
            <a:spcBef>
              <a:spcPct val="0"/>
            </a:spcBef>
            <a:spcAft>
              <a:spcPct val="35000"/>
            </a:spcAft>
            <a:buNone/>
          </a:pPr>
          <a:endParaRPr lang="en-US" sz="2000" kern="1200">
            <a:solidFill>
              <a:schemeClr val="bg2"/>
            </a:solidFill>
            <a:latin typeface="+mj-lt"/>
          </a:endParaRPr>
        </a:p>
        <a:p>
          <a:pPr marL="0" lvl="0" indent="0" algn="ctr" defTabSz="2133600">
            <a:lnSpc>
              <a:spcPct val="90000"/>
            </a:lnSpc>
            <a:spcBef>
              <a:spcPct val="0"/>
            </a:spcBef>
            <a:spcAft>
              <a:spcPct val="35000"/>
            </a:spcAft>
            <a:buNone/>
          </a:pPr>
          <a:r>
            <a:rPr lang="en-US" sz="2800" kern="1200">
              <a:solidFill>
                <a:schemeClr val="bg2"/>
              </a:solidFill>
              <a:latin typeface="+mj-lt"/>
            </a:rPr>
            <a:t>Consultant Services, including evaluative, advisory, or highly skilled licensed or certified individuals for architectural, design, engineering services, environmental land surveying, employee training, studies, assessments, audit and fiscal services, advisory services, etc. </a:t>
          </a:r>
        </a:p>
        <a:p>
          <a:pPr marL="0" lvl="0" indent="0" algn="ctr" defTabSz="2133600">
            <a:lnSpc>
              <a:spcPct val="90000"/>
            </a:lnSpc>
            <a:spcBef>
              <a:spcPct val="0"/>
            </a:spcBef>
            <a:spcAft>
              <a:spcPct val="35000"/>
            </a:spcAft>
            <a:buNone/>
          </a:pPr>
          <a:endParaRPr lang="en-US" sz="1300" kern="1200">
            <a:solidFill>
              <a:schemeClr val="tx1"/>
            </a:solidFill>
          </a:endParaRPr>
        </a:p>
      </dsp:txBody>
      <dsp:txXfrm>
        <a:off x="6766035" y="3366268"/>
        <a:ext cx="6678182" cy="3366268"/>
      </dsp:txXfrm>
    </dsp:sp>
    <dsp:sp modelId="{00213AE5-7A72-44D3-B148-6A9BBB28CC66}">
      <dsp:nvSpPr>
        <dsp:cNvPr id="0" name=""/>
        <dsp:cNvSpPr/>
      </dsp:nvSpPr>
      <dsp:spPr>
        <a:xfrm>
          <a:off x="8820529" y="297771"/>
          <a:ext cx="2460389" cy="2382027"/>
        </a:xfrm>
        <a:prstGeom prst="ellipse">
          <a:avLst/>
        </a:prstGeom>
        <a:blipFill>
          <a:blip xmlns:r="http://schemas.openxmlformats.org/officeDocument/2006/relationships" r:embed="rId2"/>
          <a:srcRect/>
          <a:stretch>
            <a:fillRect l="-10000" r="-10000"/>
          </a:stretch>
        </a:blipFill>
        <a:ln w="12700" cap="flat" cmpd="sng" algn="ctr">
          <a:solidFill>
            <a:srgbClr val="007A37"/>
          </a:solidFill>
          <a:prstDash val="solid"/>
          <a:miter lim="800000"/>
        </a:ln>
        <a:effectLst/>
      </dsp:spPr>
      <dsp:style>
        <a:lnRef idx="2">
          <a:scrgbClr r="0" g="0" b="0"/>
        </a:lnRef>
        <a:fillRef idx="1">
          <a:scrgbClr r="0" g="0" b="0"/>
        </a:fillRef>
        <a:effectRef idx="0">
          <a:scrgbClr r="0" g="0" b="0"/>
        </a:effectRef>
        <a:fontRef idx="minor"/>
      </dsp:style>
    </dsp:sp>
    <dsp:sp modelId="{9CCF6EB1-FC07-4338-8172-20924F02A0ED}">
      <dsp:nvSpPr>
        <dsp:cNvPr id="0" name=""/>
        <dsp:cNvSpPr/>
      </dsp:nvSpPr>
      <dsp:spPr>
        <a:xfrm>
          <a:off x="13531995" y="0"/>
          <a:ext cx="6678182" cy="8415671"/>
        </a:xfrm>
        <a:prstGeom prst="roundRect">
          <a:avLst>
            <a:gd name="adj" fmla="val 10000"/>
          </a:avLst>
        </a:prstGeom>
        <a:noFill/>
        <a:ln w="19050" cap="flat" cmpd="sng" algn="ctr">
          <a:solidFill>
            <a:srgbClr val="007A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marL="0" lvl="0" indent="0" algn="ctr" defTabSz="2133600">
            <a:lnSpc>
              <a:spcPct val="90000"/>
            </a:lnSpc>
            <a:spcBef>
              <a:spcPct val="0"/>
            </a:spcBef>
            <a:spcAft>
              <a:spcPct val="35000"/>
            </a:spcAft>
            <a:buNone/>
          </a:pPr>
          <a:r>
            <a:rPr lang="en-US" sz="4800" b="1" kern="1200">
              <a:solidFill>
                <a:schemeClr val="bg2"/>
              </a:solidFill>
              <a:latin typeface="+mj-lt"/>
            </a:rPr>
            <a:t>Finance – Purchasing</a:t>
          </a:r>
          <a:endParaRPr lang="en-US" sz="3600" kern="1200">
            <a:solidFill>
              <a:schemeClr val="bg2"/>
            </a:solidFill>
            <a:latin typeface="+mj-lt"/>
          </a:endParaRPr>
        </a:p>
        <a:p>
          <a:pPr marL="0" lvl="0" indent="0" algn="ctr" defTabSz="2133600">
            <a:lnSpc>
              <a:spcPct val="90000"/>
            </a:lnSpc>
            <a:spcBef>
              <a:spcPct val="0"/>
            </a:spcBef>
            <a:spcAft>
              <a:spcPct val="35000"/>
            </a:spcAft>
            <a:buNone/>
          </a:pPr>
          <a:r>
            <a:rPr lang="en-US" sz="4000" kern="1200">
              <a:solidFill>
                <a:schemeClr val="bg2"/>
              </a:solidFill>
              <a:latin typeface="+mj-lt"/>
            </a:rPr>
            <a:t>Non-Consultant Services, Information Technology (software, hardware, and services), Supplies, Materials, and Equipment</a:t>
          </a:r>
        </a:p>
      </dsp:txBody>
      <dsp:txXfrm>
        <a:off x="13531995" y="3366268"/>
        <a:ext cx="6678182" cy="3366268"/>
      </dsp:txXfrm>
    </dsp:sp>
    <dsp:sp modelId="{5017E6DB-C30B-4E6C-948B-84F1AC2ABD2F}">
      <dsp:nvSpPr>
        <dsp:cNvPr id="0" name=""/>
        <dsp:cNvSpPr/>
      </dsp:nvSpPr>
      <dsp:spPr>
        <a:xfrm>
          <a:off x="15604614" y="352334"/>
          <a:ext cx="2460389" cy="238202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0A58880F-C108-4C81-A800-5361DF584189}">
      <dsp:nvSpPr>
        <dsp:cNvPr id="0" name=""/>
        <dsp:cNvSpPr/>
      </dsp:nvSpPr>
      <dsp:spPr>
        <a:xfrm>
          <a:off x="808410" y="7153320"/>
          <a:ext cx="18593432" cy="1262350"/>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DCF44-9F36-4CDA-8AEE-55E4295A456F}">
      <dsp:nvSpPr>
        <dsp:cNvPr id="0" name=""/>
        <dsp:cNvSpPr/>
      </dsp:nvSpPr>
      <dsp:spPr>
        <a:xfrm>
          <a:off x="17175690" y="1297441"/>
          <a:ext cx="5124170" cy="5124432"/>
        </a:xfrm>
        <a:prstGeom prst="ellipse">
          <a:avLst/>
        </a:prstGeom>
        <a:solidFill>
          <a:schemeClr val="accent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FF6EC-6A2F-4DDF-8EB1-EA0D2DAFBCD1}">
      <dsp:nvSpPr>
        <dsp:cNvPr id="0" name=""/>
        <dsp:cNvSpPr/>
      </dsp:nvSpPr>
      <dsp:spPr>
        <a:xfrm>
          <a:off x="17347082" y="1468285"/>
          <a:ext cx="4783584" cy="47827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Post-Award Phase</a:t>
          </a:r>
        </a:p>
      </dsp:txBody>
      <dsp:txXfrm>
        <a:off x="18030451" y="2151663"/>
        <a:ext cx="3416846" cy="3415988"/>
      </dsp:txXfrm>
    </dsp:sp>
    <dsp:sp modelId="{BF4623CC-F1BD-4E5C-8CB9-FA115E4EB5DC}">
      <dsp:nvSpPr>
        <dsp:cNvPr id="0" name=""/>
        <dsp:cNvSpPr/>
      </dsp:nvSpPr>
      <dsp:spPr>
        <a:xfrm>
          <a:off x="17347082" y="6516287"/>
          <a:ext cx="4783584" cy="280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a:solidFill>
                <a:schemeClr val="bg2"/>
              </a:solidFill>
            </a:rPr>
            <a:t>Contract/Vendor Management</a:t>
          </a:r>
        </a:p>
        <a:p>
          <a:pPr marL="285750" lvl="1" indent="-285750" algn="l" defTabSz="1422400">
            <a:lnSpc>
              <a:spcPct val="90000"/>
            </a:lnSpc>
            <a:spcBef>
              <a:spcPct val="0"/>
            </a:spcBef>
            <a:spcAft>
              <a:spcPct val="15000"/>
            </a:spcAft>
            <a:buChar char="•"/>
          </a:pPr>
          <a:r>
            <a:rPr lang="en-US" sz="3200" kern="1200">
              <a:solidFill>
                <a:schemeClr val="bg2"/>
              </a:solidFill>
            </a:rPr>
            <a:t>Monitor vendor performance</a:t>
          </a:r>
        </a:p>
        <a:p>
          <a:pPr marL="285750" lvl="1" indent="-285750" algn="l" defTabSz="1422400">
            <a:lnSpc>
              <a:spcPct val="90000"/>
            </a:lnSpc>
            <a:spcBef>
              <a:spcPct val="0"/>
            </a:spcBef>
            <a:spcAft>
              <a:spcPct val="15000"/>
            </a:spcAft>
            <a:buChar char="•"/>
          </a:pPr>
          <a:r>
            <a:rPr lang="en-US" sz="3200" kern="1200">
              <a:solidFill>
                <a:schemeClr val="bg2"/>
              </a:solidFill>
            </a:rPr>
            <a:t>Collect all required documentation</a:t>
          </a:r>
        </a:p>
        <a:p>
          <a:pPr marL="285750" lvl="1" indent="-285750" algn="l" defTabSz="1422400">
            <a:lnSpc>
              <a:spcPct val="90000"/>
            </a:lnSpc>
            <a:spcBef>
              <a:spcPct val="0"/>
            </a:spcBef>
            <a:spcAft>
              <a:spcPct val="15000"/>
            </a:spcAft>
            <a:buChar char="•"/>
          </a:pPr>
          <a:r>
            <a:rPr lang="en-US" sz="3200" kern="1200">
              <a:solidFill>
                <a:schemeClr val="bg2"/>
              </a:solidFill>
            </a:rPr>
            <a:t>Review and Approve Invoices</a:t>
          </a:r>
        </a:p>
      </dsp:txBody>
      <dsp:txXfrm>
        <a:off x="17347082" y="6516287"/>
        <a:ext cx="4783584" cy="2809041"/>
      </dsp:txXfrm>
    </dsp:sp>
    <dsp:sp modelId="{FC73C050-300E-43AF-A25A-505F7F038970}">
      <dsp:nvSpPr>
        <dsp:cNvPr id="0" name=""/>
        <dsp:cNvSpPr/>
      </dsp:nvSpPr>
      <dsp:spPr>
        <a:xfrm rot="2700000">
          <a:off x="11858113" y="1297080"/>
          <a:ext cx="5124254" cy="5124254"/>
        </a:xfrm>
        <a:prstGeom prst="teardrop">
          <a:avLst>
            <a:gd name="adj" fmla="val 100000"/>
          </a:avLst>
        </a:prstGeom>
        <a:solidFill>
          <a:schemeClr val="accent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CEC6A-5594-41B8-918D-0F71503541A0}">
      <dsp:nvSpPr>
        <dsp:cNvPr id="0" name=""/>
        <dsp:cNvSpPr/>
      </dsp:nvSpPr>
      <dsp:spPr>
        <a:xfrm>
          <a:off x="12051520" y="1468285"/>
          <a:ext cx="4783584" cy="47827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Negotiate and Execute Agreement Phase</a:t>
          </a:r>
        </a:p>
      </dsp:txBody>
      <dsp:txXfrm>
        <a:off x="12734889" y="2151663"/>
        <a:ext cx="3416846" cy="3415988"/>
      </dsp:txXfrm>
    </dsp:sp>
    <dsp:sp modelId="{5B55BBDB-23BA-4B1B-B3AD-5906DFBB7513}">
      <dsp:nvSpPr>
        <dsp:cNvPr id="0" name=""/>
        <dsp:cNvSpPr/>
      </dsp:nvSpPr>
      <dsp:spPr>
        <a:xfrm>
          <a:off x="12051520" y="6516287"/>
          <a:ext cx="4783584" cy="280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a:solidFill>
                <a:schemeClr val="bg2"/>
              </a:solidFill>
            </a:rPr>
            <a:t>Confirm/Negotiate final terms, conditions, and pricing </a:t>
          </a:r>
        </a:p>
        <a:p>
          <a:pPr marL="285750" lvl="1" indent="-285750" algn="l" defTabSz="1422400">
            <a:lnSpc>
              <a:spcPct val="90000"/>
            </a:lnSpc>
            <a:spcBef>
              <a:spcPct val="0"/>
            </a:spcBef>
            <a:spcAft>
              <a:spcPct val="15000"/>
            </a:spcAft>
            <a:buChar char="•"/>
          </a:pPr>
          <a:r>
            <a:rPr lang="en-US" sz="3200" kern="1200">
              <a:solidFill>
                <a:schemeClr val="bg2"/>
              </a:solidFill>
            </a:rPr>
            <a:t>Verify insurance, labor compliance, business standing </a:t>
          </a:r>
        </a:p>
        <a:p>
          <a:pPr marL="285750" lvl="1" indent="-285750" algn="l" defTabSz="1422400">
            <a:lnSpc>
              <a:spcPct val="90000"/>
            </a:lnSpc>
            <a:spcBef>
              <a:spcPct val="0"/>
            </a:spcBef>
            <a:spcAft>
              <a:spcPct val="15000"/>
            </a:spcAft>
            <a:buChar char="•"/>
          </a:pPr>
          <a:r>
            <a:rPr lang="en-US" sz="3200" kern="1200">
              <a:solidFill>
                <a:schemeClr val="bg2"/>
              </a:solidFill>
            </a:rPr>
            <a:t>Finalize and sign agreement</a:t>
          </a:r>
        </a:p>
      </dsp:txBody>
      <dsp:txXfrm>
        <a:off x="12051520" y="6516287"/>
        <a:ext cx="4783584" cy="2809041"/>
      </dsp:txXfrm>
    </dsp:sp>
    <dsp:sp modelId="{E3F0C67C-3C7B-456B-AEDE-4F1A0CC32206}">
      <dsp:nvSpPr>
        <dsp:cNvPr id="0" name=""/>
        <dsp:cNvSpPr/>
      </dsp:nvSpPr>
      <dsp:spPr>
        <a:xfrm rot="2700000">
          <a:off x="6584524" y="1297080"/>
          <a:ext cx="5124254" cy="5124254"/>
        </a:xfrm>
        <a:prstGeom prst="teardrop">
          <a:avLst>
            <a:gd name="adj" fmla="val 100000"/>
          </a:avLst>
        </a:prstGeom>
        <a:solidFill>
          <a:schemeClr val="accent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99100-45A0-428D-AC09-ED81FFBBF431}">
      <dsp:nvSpPr>
        <dsp:cNvPr id="0" name=""/>
        <dsp:cNvSpPr/>
      </dsp:nvSpPr>
      <dsp:spPr>
        <a:xfrm>
          <a:off x="6755958" y="1468285"/>
          <a:ext cx="4783584" cy="47827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Vendor Selection Phase </a:t>
          </a:r>
        </a:p>
      </dsp:txBody>
      <dsp:txXfrm>
        <a:off x="7439327" y="2151663"/>
        <a:ext cx="3416846" cy="3415988"/>
      </dsp:txXfrm>
    </dsp:sp>
    <dsp:sp modelId="{346EDDB4-AB0A-4427-A062-1857D395E91B}">
      <dsp:nvSpPr>
        <dsp:cNvPr id="0" name=""/>
        <dsp:cNvSpPr/>
      </dsp:nvSpPr>
      <dsp:spPr>
        <a:xfrm>
          <a:off x="6755958" y="6516287"/>
          <a:ext cx="4783584" cy="280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a:solidFill>
                <a:schemeClr val="bg2"/>
              </a:solidFill>
            </a:rPr>
            <a:t>Method of Procurement (Non-competitive vs.  Competitive)</a:t>
          </a:r>
        </a:p>
        <a:p>
          <a:pPr marL="285750" lvl="1" indent="-285750" algn="l" defTabSz="1422400">
            <a:lnSpc>
              <a:spcPct val="90000"/>
            </a:lnSpc>
            <a:spcBef>
              <a:spcPct val="0"/>
            </a:spcBef>
            <a:spcAft>
              <a:spcPct val="15000"/>
            </a:spcAft>
            <a:buChar char="•"/>
          </a:pPr>
          <a:r>
            <a:rPr lang="en-US" sz="3200" kern="1200">
              <a:solidFill>
                <a:schemeClr val="bg2"/>
              </a:solidFill>
            </a:rPr>
            <a:t>Solicitation</a:t>
          </a:r>
        </a:p>
        <a:p>
          <a:pPr marL="285750" lvl="1" indent="-285750" algn="l" defTabSz="1422400">
            <a:lnSpc>
              <a:spcPct val="90000"/>
            </a:lnSpc>
            <a:spcBef>
              <a:spcPct val="0"/>
            </a:spcBef>
            <a:spcAft>
              <a:spcPct val="15000"/>
            </a:spcAft>
            <a:buChar char="•"/>
          </a:pPr>
          <a:r>
            <a:rPr lang="en-US" sz="3200" kern="1200">
              <a:solidFill>
                <a:schemeClr val="bg2"/>
              </a:solidFill>
            </a:rPr>
            <a:t>Bid evaluation</a:t>
          </a:r>
        </a:p>
        <a:p>
          <a:pPr marL="285750" lvl="1" indent="-285750" algn="l" defTabSz="1422400">
            <a:lnSpc>
              <a:spcPct val="90000"/>
            </a:lnSpc>
            <a:spcBef>
              <a:spcPct val="0"/>
            </a:spcBef>
            <a:spcAft>
              <a:spcPct val="15000"/>
            </a:spcAft>
            <a:buChar char="•"/>
          </a:pPr>
          <a:r>
            <a:rPr lang="en-US" sz="3200" kern="1200">
              <a:solidFill>
                <a:schemeClr val="bg2"/>
              </a:solidFill>
            </a:rPr>
            <a:t>Notice of Intent to Award</a:t>
          </a:r>
        </a:p>
      </dsp:txBody>
      <dsp:txXfrm>
        <a:off x="6755958" y="6516287"/>
        <a:ext cx="4783584" cy="2809041"/>
      </dsp:txXfrm>
    </dsp:sp>
    <dsp:sp modelId="{C9479803-DEFF-4011-A425-1DE7F2C364A2}">
      <dsp:nvSpPr>
        <dsp:cNvPr id="0" name=""/>
        <dsp:cNvSpPr/>
      </dsp:nvSpPr>
      <dsp:spPr>
        <a:xfrm rot="2700000">
          <a:off x="1288962" y="1297080"/>
          <a:ext cx="5124254" cy="5124254"/>
        </a:xfrm>
        <a:prstGeom prst="teardrop">
          <a:avLst>
            <a:gd name="adj" fmla="val 100000"/>
          </a:avLst>
        </a:prstGeom>
        <a:solidFill>
          <a:schemeClr val="accent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B9C27-FCD6-492B-BE16-54E5ED2641AB}">
      <dsp:nvSpPr>
        <dsp:cNvPr id="0" name=""/>
        <dsp:cNvSpPr/>
      </dsp:nvSpPr>
      <dsp:spPr>
        <a:xfrm>
          <a:off x="1460396" y="1468285"/>
          <a:ext cx="4783584" cy="47827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Pre-Award Phase</a:t>
          </a:r>
        </a:p>
      </dsp:txBody>
      <dsp:txXfrm>
        <a:off x="2143765" y="2151663"/>
        <a:ext cx="3416846" cy="3415988"/>
      </dsp:txXfrm>
    </dsp:sp>
    <dsp:sp modelId="{3FC66C42-EED1-4C74-819C-14FF9DA89BBB}">
      <dsp:nvSpPr>
        <dsp:cNvPr id="0" name=""/>
        <dsp:cNvSpPr/>
      </dsp:nvSpPr>
      <dsp:spPr>
        <a:xfrm>
          <a:off x="1460396" y="6516287"/>
          <a:ext cx="4783584" cy="280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sz="3200" kern="1200">
              <a:solidFill>
                <a:schemeClr val="bg2"/>
              </a:solidFill>
            </a:rPr>
            <a:t>Department defines and identifies needs, budget, timelines</a:t>
          </a:r>
        </a:p>
        <a:p>
          <a:pPr marL="285750" lvl="1" indent="-285750" algn="l" defTabSz="1422400">
            <a:lnSpc>
              <a:spcPct val="90000"/>
            </a:lnSpc>
            <a:spcBef>
              <a:spcPct val="0"/>
            </a:spcBef>
            <a:spcAft>
              <a:spcPct val="15000"/>
            </a:spcAft>
            <a:buChar char="•"/>
          </a:pPr>
          <a:r>
            <a:rPr lang="en-US" sz="3200" kern="1200">
              <a:solidFill>
                <a:schemeClr val="bg2"/>
              </a:solidFill>
            </a:rPr>
            <a:t>Outline specifications and requirements</a:t>
          </a:r>
        </a:p>
      </dsp:txBody>
      <dsp:txXfrm>
        <a:off x="1460396" y="6516287"/>
        <a:ext cx="4783584" cy="2809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E8403-1B2B-4F9F-A735-415D90DC3B71}">
      <dsp:nvSpPr>
        <dsp:cNvPr id="0" name=""/>
        <dsp:cNvSpPr/>
      </dsp:nvSpPr>
      <dsp:spPr>
        <a:xfrm>
          <a:off x="1512950" y="1908"/>
          <a:ext cx="3449690" cy="206981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Fund/Investment Manager Research</a:t>
          </a:r>
        </a:p>
      </dsp:txBody>
      <dsp:txXfrm>
        <a:off x="1573573" y="62531"/>
        <a:ext cx="3328444" cy="1948568"/>
      </dsp:txXfrm>
    </dsp:sp>
    <dsp:sp modelId="{013D63B0-43F0-4E5D-8E6B-2AFD887A839A}">
      <dsp:nvSpPr>
        <dsp:cNvPr id="0" name=""/>
        <dsp:cNvSpPr/>
      </dsp:nvSpPr>
      <dsp:spPr>
        <a:xfrm>
          <a:off x="5266213" y="609054"/>
          <a:ext cx="731334" cy="855523"/>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266213" y="780159"/>
        <a:ext cx="511934" cy="513313"/>
      </dsp:txXfrm>
    </dsp:sp>
    <dsp:sp modelId="{8F26A4D0-3686-4244-9F73-B9E6D9CEB730}">
      <dsp:nvSpPr>
        <dsp:cNvPr id="0" name=""/>
        <dsp:cNvSpPr/>
      </dsp:nvSpPr>
      <dsp:spPr>
        <a:xfrm>
          <a:off x="6342517" y="1908"/>
          <a:ext cx="3449690" cy="2069814"/>
        </a:xfrm>
        <a:prstGeom prst="roundRect">
          <a:avLst>
            <a:gd name="adj" fmla="val 10000"/>
          </a:avLst>
        </a:prstGeom>
        <a:solidFill>
          <a:schemeClr val="accent2">
            <a:shade val="80000"/>
            <a:hueOff val="-31647"/>
            <a:satOff val="-1837"/>
            <a:lumOff val="3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Draft, Review, Finalize Scope of Work</a:t>
          </a:r>
        </a:p>
      </dsp:txBody>
      <dsp:txXfrm>
        <a:off x="6403140" y="62531"/>
        <a:ext cx="3328444" cy="1948568"/>
      </dsp:txXfrm>
    </dsp:sp>
    <dsp:sp modelId="{2340F195-DA0F-4904-981D-C9FA61B022BC}">
      <dsp:nvSpPr>
        <dsp:cNvPr id="0" name=""/>
        <dsp:cNvSpPr/>
      </dsp:nvSpPr>
      <dsp:spPr>
        <a:xfrm>
          <a:off x="10095780" y="609054"/>
          <a:ext cx="731334" cy="855523"/>
        </a:xfrm>
        <a:prstGeom prst="rightArrow">
          <a:avLst>
            <a:gd name="adj1" fmla="val 60000"/>
            <a:gd name="adj2" fmla="val 50000"/>
          </a:avLst>
        </a:prstGeom>
        <a:solidFill>
          <a:schemeClr val="accent2">
            <a:shade val="90000"/>
            <a:hueOff val="-35608"/>
            <a:satOff val="-2016"/>
            <a:lumOff val="34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0095780" y="780159"/>
        <a:ext cx="511934" cy="513313"/>
      </dsp:txXfrm>
    </dsp:sp>
    <dsp:sp modelId="{89E794A6-AB80-4AAF-AFFD-EB8A69F5BBFC}">
      <dsp:nvSpPr>
        <dsp:cNvPr id="0" name=""/>
        <dsp:cNvSpPr/>
      </dsp:nvSpPr>
      <dsp:spPr>
        <a:xfrm>
          <a:off x="11172084" y="1908"/>
          <a:ext cx="3449690" cy="2069814"/>
        </a:xfrm>
        <a:prstGeom prst="roundRect">
          <a:avLst>
            <a:gd name="adj" fmla="val 10000"/>
          </a:avLst>
        </a:prstGeom>
        <a:solidFill>
          <a:schemeClr val="accent2">
            <a:shade val="80000"/>
            <a:hueOff val="-63294"/>
            <a:satOff val="-3674"/>
            <a:lumOff val="6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Identify RFP Review Panel</a:t>
          </a:r>
        </a:p>
      </dsp:txBody>
      <dsp:txXfrm>
        <a:off x="11232707" y="62531"/>
        <a:ext cx="3328444" cy="1948568"/>
      </dsp:txXfrm>
    </dsp:sp>
    <dsp:sp modelId="{14A2EEC2-F559-41AE-BB6F-A03764942CFD}">
      <dsp:nvSpPr>
        <dsp:cNvPr id="0" name=""/>
        <dsp:cNvSpPr/>
      </dsp:nvSpPr>
      <dsp:spPr>
        <a:xfrm>
          <a:off x="14925347" y="609054"/>
          <a:ext cx="731334" cy="855523"/>
        </a:xfrm>
        <a:prstGeom prst="rightArrow">
          <a:avLst>
            <a:gd name="adj1" fmla="val 60000"/>
            <a:gd name="adj2" fmla="val 50000"/>
          </a:avLst>
        </a:prstGeom>
        <a:solidFill>
          <a:schemeClr val="accent2">
            <a:shade val="90000"/>
            <a:hueOff val="-71215"/>
            <a:satOff val="-4033"/>
            <a:lumOff val="684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4925347" y="780159"/>
        <a:ext cx="511934" cy="513313"/>
      </dsp:txXfrm>
    </dsp:sp>
    <dsp:sp modelId="{A0868FB6-E419-4897-AC00-D8E66AA8B13C}">
      <dsp:nvSpPr>
        <dsp:cNvPr id="0" name=""/>
        <dsp:cNvSpPr/>
      </dsp:nvSpPr>
      <dsp:spPr>
        <a:xfrm>
          <a:off x="16001651" y="1908"/>
          <a:ext cx="3449690" cy="2069814"/>
        </a:xfrm>
        <a:prstGeom prst="roundRect">
          <a:avLst>
            <a:gd name="adj" fmla="val 10000"/>
          </a:avLst>
        </a:prstGeom>
        <a:solidFill>
          <a:schemeClr val="accent2">
            <a:shade val="80000"/>
            <a:hueOff val="-94940"/>
            <a:satOff val="-5510"/>
            <a:lumOff val="99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Open Solicitation Through </a:t>
          </a:r>
          <a:r>
            <a:rPr lang="en-US" sz="3000" kern="1200" err="1">
              <a:latin typeface="Arial" panose="020B0604020202020204"/>
            </a:rPr>
            <a:t>Biddingo</a:t>
          </a:r>
          <a:endParaRPr lang="en-US" sz="3000" kern="1200">
            <a:latin typeface="Arial" panose="020B0604020202020204"/>
          </a:endParaRPr>
        </a:p>
      </dsp:txBody>
      <dsp:txXfrm>
        <a:off x="16062274" y="62531"/>
        <a:ext cx="3328444" cy="1948568"/>
      </dsp:txXfrm>
    </dsp:sp>
    <dsp:sp modelId="{F841BBAD-8612-46F0-96A3-3CA3AF3ACFBF}">
      <dsp:nvSpPr>
        <dsp:cNvPr id="0" name=""/>
        <dsp:cNvSpPr/>
      </dsp:nvSpPr>
      <dsp:spPr>
        <a:xfrm rot="5400000">
          <a:off x="17360829" y="2313201"/>
          <a:ext cx="731334" cy="855523"/>
        </a:xfrm>
        <a:prstGeom prst="rightArrow">
          <a:avLst>
            <a:gd name="adj1" fmla="val 60000"/>
            <a:gd name="adj2" fmla="val 50000"/>
          </a:avLst>
        </a:prstGeom>
        <a:solidFill>
          <a:schemeClr val="accent2">
            <a:shade val="90000"/>
            <a:hueOff val="-106823"/>
            <a:satOff val="-6049"/>
            <a:lumOff val="1027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17469840" y="2375295"/>
        <a:ext cx="513313" cy="511934"/>
      </dsp:txXfrm>
    </dsp:sp>
    <dsp:sp modelId="{9C62CC2B-E47A-4E38-BB71-FB2A093A9DD1}">
      <dsp:nvSpPr>
        <dsp:cNvPr id="0" name=""/>
        <dsp:cNvSpPr/>
      </dsp:nvSpPr>
      <dsp:spPr>
        <a:xfrm>
          <a:off x="16001651" y="3451599"/>
          <a:ext cx="3449690" cy="2069814"/>
        </a:xfrm>
        <a:prstGeom prst="roundRect">
          <a:avLst>
            <a:gd name="adj" fmla="val 10000"/>
          </a:avLst>
        </a:prstGeom>
        <a:solidFill>
          <a:schemeClr val="accent2">
            <a:shade val="80000"/>
            <a:hueOff val="-126587"/>
            <a:satOff val="-7347"/>
            <a:lumOff val="1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Advertise Solicitation</a:t>
          </a:r>
        </a:p>
      </dsp:txBody>
      <dsp:txXfrm>
        <a:off x="16062274" y="3512222"/>
        <a:ext cx="3328444" cy="1948568"/>
      </dsp:txXfrm>
    </dsp:sp>
    <dsp:sp modelId="{3149D05A-6DC4-411D-9776-551685AC5717}">
      <dsp:nvSpPr>
        <dsp:cNvPr id="0" name=""/>
        <dsp:cNvSpPr/>
      </dsp:nvSpPr>
      <dsp:spPr>
        <a:xfrm rot="10800000">
          <a:off x="14966743" y="4058744"/>
          <a:ext cx="731334" cy="855523"/>
        </a:xfrm>
        <a:prstGeom prst="rightArrow">
          <a:avLst>
            <a:gd name="adj1" fmla="val 60000"/>
            <a:gd name="adj2" fmla="val 50000"/>
          </a:avLst>
        </a:prstGeom>
        <a:solidFill>
          <a:schemeClr val="accent2">
            <a:shade val="90000"/>
            <a:hueOff val="-142430"/>
            <a:satOff val="-8065"/>
            <a:lumOff val="136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15186143" y="4229849"/>
        <a:ext cx="511934" cy="513313"/>
      </dsp:txXfrm>
    </dsp:sp>
    <dsp:sp modelId="{43F27CDC-6DA2-42B8-AB0C-7B6655569EAB}">
      <dsp:nvSpPr>
        <dsp:cNvPr id="0" name=""/>
        <dsp:cNvSpPr/>
      </dsp:nvSpPr>
      <dsp:spPr>
        <a:xfrm>
          <a:off x="11172084" y="3451599"/>
          <a:ext cx="3449690" cy="2069814"/>
        </a:xfrm>
        <a:prstGeom prst="roundRect">
          <a:avLst>
            <a:gd name="adj" fmla="val 10000"/>
          </a:avLst>
        </a:prstGeom>
        <a:solidFill>
          <a:schemeClr val="accent2">
            <a:shade val="80000"/>
            <a:hueOff val="-158234"/>
            <a:satOff val="-9184"/>
            <a:lumOff val="165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Close Solicitation and Review Submissions</a:t>
          </a:r>
        </a:p>
      </dsp:txBody>
      <dsp:txXfrm>
        <a:off x="11232707" y="3512222"/>
        <a:ext cx="3328444" cy="1948568"/>
      </dsp:txXfrm>
    </dsp:sp>
    <dsp:sp modelId="{9EF5817A-8A5B-45A1-8D76-3FB1B55F30B0}">
      <dsp:nvSpPr>
        <dsp:cNvPr id="0" name=""/>
        <dsp:cNvSpPr/>
      </dsp:nvSpPr>
      <dsp:spPr>
        <a:xfrm rot="10800000">
          <a:off x="10137176" y="4058744"/>
          <a:ext cx="731334" cy="855523"/>
        </a:xfrm>
        <a:prstGeom prst="rightArrow">
          <a:avLst>
            <a:gd name="adj1" fmla="val 60000"/>
            <a:gd name="adj2" fmla="val 50000"/>
          </a:avLst>
        </a:prstGeom>
        <a:solidFill>
          <a:schemeClr val="accent2">
            <a:shade val="90000"/>
            <a:hueOff val="-178038"/>
            <a:satOff val="-10082"/>
            <a:lumOff val="171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10356576" y="4229849"/>
        <a:ext cx="511934" cy="513313"/>
      </dsp:txXfrm>
    </dsp:sp>
    <dsp:sp modelId="{720A28D1-415E-4F37-84DF-D794B2C0E839}">
      <dsp:nvSpPr>
        <dsp:cNvPr id="0" name=""/>
        <dsp:cNvSpPr/>
      </dsp:nvSpPr>
      <dsp:spPr>
        <a:xfrm>
          <a:off x="6342517" y="3451599"/>
          <a:ext cx="3449690" cy="2069814"/>
        </a:xfrm>
        <a:prstGeom prst="roundRect">
          <a:avLst>
            <a:gd name="adj" fmla="val 10000"/>
          </a:avLst>
        </a:prstGeom>
        <a:solidFill>
          <a:schemeClr val="accent2">
            <a:shade val="80000"/>
            <a:hueOff val="-189881"/>
            <a:satOff val="-11021"/>
            <a:lumOff val="199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Review Panel to Rate Submissions</a:t>
          </a:r>
        </a:p>
      </dsp:txBody>
      <dsp:txXfrm>
        <a:off x="6403140" y="3512222"/>
        <a:ext cx="3328444" cy="1948568"/>
      </dsp:txXfrm>
    </dsp:sp>
    <dsp:sp modelId="{975CC74E-6017-4165-A721-2BB6F8EF7E01}">
      <dsp:nvSpPr>
        <dsp:cNvPr id="0" name=""/>
        <dsp:cNvSpPr/>
      </dsp:nvSpPr>
      <dsp:spPr>
        <a:xfrm rot="10800000">
          <a:off x="5307610" y="4058744"/>
          <a:ext cx="731334" cy="855523"/>
        </a:xfrm>
        <a:prstGeom prst="rightArrow">
          <a:avLst>
            <a:gd name="adj1" fmla="val 60000"/>
            <a:gd name="adj2" fmla="val 50000"/>
          </a:avLst>
        </a:prstGeom>
        <a:solidFill>
          <a:schemeClr val="accent2">
            <a:shade val="90000"/>
            <a:hueOff val="-213646"/>
            <a:satOff val="-12098"/>
            <a:lumOff val="205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5527010" y="4229849"/>
        <a:ext cx="511934" cy="513313"/>
      </dsp:txXfrm>
    </dsp:sp>
    <dsp:sp modelId="{186C3664-65F6-40EB-9589-57C1A94C5BB9}">
      <dsp:nvSpPr>
        <dsp:cNvPr id="0" name=""/>
        <dsp:cNvSpPr/>
      </dsp:nvSpPr>
      <dsp:spPr>
        <a:xfrm>
          <a:off x="1512950" y="3451599"/>
          <a:ext cx="3449690" cy="2069814"/>
        </a:xfrm>
        <a:prstGeom prst="roundRect">
          <a:avLst>
            <a:gd name="adj" fmla="val 10000"/>
          </a:avLst>
        </a:prstGeom>
        <a:solidFill>
          <a:schemeClr val="accent2">
            <a:shade val="80000"/>
            <a:hueOff val="-221527"/>
            <a:satOff val="-12857"/>
            <a:lumOff val="232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Select Highest Rated Submission for Recommendation</a:t>
          </a:r>
        </a:p>
      </dsp:txBody>
      <dsp:txXfrm>
        <a:off x="1573573" y="3512222"/>
        <a:ext cx="3328444" cy="1948568"/>
      </dsp:txXfrm>
    </dsp:sp>
    <dsp:sp modelId="{119B8D3F-9D69-43A3-8C5A-DB81DD1F025A}">
      <dsp:nvSpPr>
        <dsp:cNvPr id="0" name=""/>
        <dsp:cNvSpPr/>
      </dsp:nvSpPr>
      <dsp:spPr>
        <a:xfrm rot="5400000">
          <a:off x="2872128" y="5762892"/>
          <a:ext cx="731334" cy="855523"/>
        </a:xfrm>
        <a:prstGeom prst="rightArrow">
          <a:avLst>
            <a:gd name="adj1" fmla="val 60000"/>
            <a:gd name="adj2" fmla="val 50000"/>
          </a:avLst>
        </a:prstGeom>
        <a:solidFill>
          <a:schemeClr val="accent2">
            <a:shade val="90000"/>
            <a:hueOff val="-249253"/>
            <a:satOff val="-14115"/>
            <a:lumOff val="2396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5400000">
        <a:off x="2981139" y="5824986"/>
        <a:ext cx="513313" cy="511934"/>
      </dsp:txXfrm>
    </dsp:sp>
    <dsp:sp modelId="{1D9B3679-EFCA-4327-8619-FF03EED627C4}">
      <dsp:nvSpPr>
        <dsp:cNvPr id="0" name=""/>
        <dsp:cNvSpPr/>
      </dsp:nvSpPr>
      <dsp:spPr>
        <a:xfrm>
          <a:off x="1512950" y="6901289"/>
          <a:ext cx="3449690" cy="2069814"/>
        </a:xfrm>
        <a:prstGeom prst="roundRect">
          <a:avLst>
            <a:gd name="adj" fmla="val 10000"/>
          </a:avLst>
        </a:prstGeom>
        <a:solidFill>
          <a:schemeClr val="accent2">
            <a:shade val="80000"/>
            <a:hueOff val="-253174"/>
            <a:satOff val="-14694"/>
            <a:lumOff val="265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Draft, Review, Finalize Council Memo</a:t>
          </a:r>
        </a:p>
      </dsp:txBody>
      <dsp:txXfrm>
        <a:off x="1573573" y="6961912"/>
        <a:ext cx="3328444" cy="1948568"/>
      </dsp:txXfrm>
    </dsp:sp>
    <dsp:sp modelId="{35776A8C-C7B3-4B8D-843B-6FFEF5ADC674}">
      <dsp:nvSpPr>
        <dsp:cNvPr id="0" name=""/>
        <dsp:cNvSpPr/>
      </dsp:nvSpPr>
      <dsp:spPr>
        <a:xfrm>
          <a:off x="5266213" y="7508435"/>
          <a:ext cx="731334" cy="855523"/>
        </a:xfrm>
        <a:prstGeom prst="rightArrow">
          <a:avLst>
            <a:gd name="adj1" fmla="val 60000"/>
            <a:gd name="adj2" fmla="val 50000"/>
          </a:avLst>
        </a:prstGeom>
        <a:solidFill>
          <a:schemeClr val="accent2">
            <a:shade val="90000"/>
            <a:hueOff val="-284861"/>
            <a:satOff val="-16131"/>
            <a:lumOff val="273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266213" y="7679540"/>
        <a:ext cx="511934" cy="513313"/>
      </dsp:txXfrm>
    </dsp:sp>
    <dsp:sp modelId="{332C54FB-B863-49EA-B65F-B3C3E3FE42E6}">
      <dsp:nvSpPr>
        <dsp:cNvPr id="0" name=""/>
        <dsp:cNvSpPr/>
      </dsp:nvSpPr>
      <dsp:spPr>
        <a:xfrm>
          <a:off x="6342517" y="6901289"/>
          <a:ext cx="3449690" cy="2069814"/>
        </a:xfrm>
        <a:prstGeom prst="roundRect">
          <a:avLst>
            <a:gd name="adj" fmla="val 10000"/>
          </a:avLst>
        </a:prstGeom>
        <a:solidFill>
          <a:schemeClr val="accent2">
            <a:shade val="80000"/>
            <a:hueOff val="-284821"/>
            <a:satOff val="-16531"/>
            <a:lumOff val="298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a:rPr>
            <a:t>Seek Council Approval of Recommended Fund Manager</a:t>
          </a:r>
          <a:endParaRPr lang="en-US" sz="3000" kern="1200"/>
        </a:p>
      </dsp:txBody>
      <dsp:txXfrm>
        <a:off x="6403140" y="6961912"/>
        <a:ext cx="3328444" cy="194856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6608741-5E0B-AC4C-BC7F-D448361D6DEE}" type="datetimeFigureOut">
              <a:rPr lang="en-US" smtClean="0"/>
              <a:t>11/17/2023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DA7DCA-E000-2C42-910B-CA813E1EB93C}" type="slidenum">
              <a:rPr lang="en-US" smtClean="0"/>
              <a:t>‹#›</a:t>
            </a:fld>
            <a:endParaRPr lang="en-US"/>
          </a:p>
        </p:txBody>
      </p:sp>
    </p:spTree>
    <p:extLst>
      <p:ext uri="{BB962C8B-B14F-4D97-AF65-F5344CB8AC3E}">
        <p14:creationId xmlns:p14="http://schemas.microsoft.com/office/powerpoint/2010/main" val="19929778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027185-10FB-4A57-B3F0-45136A811A24}" type="datetimeFigureOut">
              <a:rPr lang="uk-UA" smtClean="0"/>
              <a:t>17.11.2023</a:t>
            </a:fld>
            <a:endParaRPr lang="uk-U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22105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7250" indent="-857250">
              <a:spcAft>
                <a:spcPts val="1800"/>
              </a:spcAft>
              <a:buFont typeface="Arial"/>
              <a:buChar char="•"/>
            </a:pPr>
            <a:r>
              <a:rPr lang="en-US" sz="1200">
                <a:solidFill>
                  <a:schemeClr val="bg2"/>
                </a:solidFill>
                <a:cs typeface="Arial"/>
              </a:rPr>
              <a:t>For now, keep this in mind and think about what kind of rules or guidelines are meaningful to you</a:t>
            </a:r>
          </a:p>
          <a:p>
            <a:pPr marL="857250" indent="-857250">
              <a:spcAft>
                <a:spcPts val="1800"/>
              </a:spcAft>
              <a:buFont typeface="Arial"/>
              <a:buChar char="•"/>
            </a:pPr>
            <a:r>
              <a:rPr lang="en-US" sz="1200">
                <a:solidFill>
                  <a:schemeClr val="bg2"/>
                </a:solidFill>
                <a:cs typeface="Arial"/>
              </a:rPr>
              <a:t>In a future meeting, we will work with you to formalize a group agreement</a:t>
            </a:r>
          </a:p>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38</a:t>
            </a:fld>
            <a:endParaRPr lang="uk-UA"/>
          </a:p>
        </p:txBody>
      </p:sp>
    </p:spTree>
    <p:extLst>
      <p:ext uri="{BB962C8B-B14F-4D97-AF65-F5344CB8AC3E}">
        <p14:creationId xmlns:p14="http://schemas.microsoft.com/office/powerpoint/2010/main" val="2993498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39</a:t>
            </a:fld>
            <a:endParaRPr lang="uk-UA"/>
          </a:p>
        </p:txBody>
      </p:sp>
    </p:spTree>
    <p:extLst>
      <p:ext uri="{BB962C8B-B14F-4D97-AF65-F5344CB8AC3E}">
        <p14:creationId xmlns:p14="http://schemas.microsoft.com/office/powerpoint/2010/main" val="1522031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40</a:t>
            </a:fld>
            <a:endParaRPr lang="uk-UA"/>
          </a:p>
        </p:txBody>
      </p:sp>
    </p:spTree>
    <p:extLst>
      <p:ext uri="{BB962C8B-B14F-4D97-AF65-F5344CB8AC3E}">
        <p14:creationId xmlns:p14="http://schemas.microsoft.com/office/powerpoint/2010/main" val="2488444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2"/>
                </a:solidFill>
                <a:cs typeface="Calibri"/>
              </a:rPr>
              <a:t>CO</a:t>
            </a:r>
            <a:endParaRPr lang="en-US" sz="1200">
              <a:solidFill>
                <a:schemeClr val="bg2"/>
              </a:solidFill>
              <a:cs typeface="Calibri"/>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35891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bg2"/>
                </a:solidFill>
                <a:cs typeface="Calibri"/>
              </a:rPr>
              <a:t>CO does overview of agenda then passes it to Nanci.</a:t>
            </a:r>
            <a:endParaRPr lang="en-US" sz="1200">
              <a:solidFill>
                <a:schemeClr val="bg2"/>
              </a:solidFill>
              <a:cs typeface="Arial"/>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34785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solidFill>
                  <a:schemeClr val="bg2"/>
                </a:solidFill>
                <a:cs typeface="Calibri"/>
              </a:rPr>
              <a:t>Nanci</a:t>
            </a:r>
            <a:r>
              <a:rPr lang="en-US">
                <a:solidFill>
                  <a:schemeClr val="bg2"/>
                </a:solidFill>
                <a:cs typeface="Calibri"/>
              </a:rPr>
              <a:t> will </a:t>
            </a:r>
            <a:r>
              <a:rPr lang="en-US" err="1">
                <a:solidFill>
                  <a:schemeClr val="bg2"/>
                </a:solidFill>
                <a:cs typeface="Calibri"/>
              </a:rPr>
              <a:t>intorduce</a:t>
            </a:r>
            <a:r>
              <a:rPr lang="en-US">
                <a:solidFill>
                  <a:schemeClr val="bg2"/>
                </a:solidFill>
                <a:cs typeface="Calibri"/>
              </a:rPr>
              <a:t> new Commissioner</a:t>
            </a:r>
            <a:endParaRPr lang="en-US" sz="1200">
              <a:solidFill>
                <a:schemeClr val="bg2"/>
              </a:solidFill>
              <a:cs typeface="Arial"/>
            </a:endParaRP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80088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Optional to present</a:t>
            </a:r>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9639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39631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2902273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8131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uk-UA"/>
          </a:p>
        </p:txBody>
      </p:sp>
      <p:sp>
        <p:nvSpPr>
          <p:cNvPr id="5" name="Slide Number Placeholder 4"/>
          <p:cNvSpPr>
            <a:spLocks noGrp="1"/>
          </p:cNvSpPr>
          <p:nvPr>
            <p:ph type="sldNum" sz="quarter" idx="5"/>
          </p:nvPr>
        </p:nvSpPr>
        <p:spPr/>
        <p:txBody>
          <a:bodyPr/>
          <a:lstStyle/>
          <a:p>
            <a:fld id="{BD9C3A12-1E0F-412B-B376-8089A55D946C}" type="slidenum">
              <a:rPr lang="uk-UA" smtClean="0"/>
              <a:t>28</a:t>
            </a:fld>
            <a:endParaRPr lang="uk-UA"/>
          </a:p>
        </p:txBody>
      </p:sp>
    </p:spTree>
    <p:extLst>
      <p:ext uri="{BB962C8B-B14F-4D97-AF65-F5344CB8AC3E}">
        <p14:creationId xmlns:p14="http://schemas.microsoft.com/office/powerpoint/2010/main" val="221589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5"/>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IMG-SLIDE OPT-1">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3070"/>
            <a:ext cx="2043673" cy="12006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IMG-SLIDE OPT-1">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84001" cy="13716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1" cy="13716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11893070"/>
            <a:ext cx="2043673" cy="12006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IMG-SLIDE OPT-1">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3070"/>
            <a:ext cx="2043673" cy="120068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IMG-SLIDE OPT-1">
    <p:spTree>
      <p:nvGrpSpPr>
        <p:cNvPr id="1" name=""/>
        <p:cNvGrpSpPr/>
        <p:nvPr/>
      </p:nvGrpSpPr>
      <p:grpSpPr>
        <a:xfrm>
          <a:off x="0" y="0"/>
          <a:ext cx="0" cy="0"/>
          <a:chOff x="0" y="0"/>
          <a:chExt cx="0" cy="0"/>
        </a:xfrm>
      </p:grpSpPr>
      <p:sp>
        <p:nvSpPr>
          <p:cNvPr id="6"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3070"/>
            <a:ext cx="2043673" cy="1200685"/>
          </a:xfrm>
          <a:prstGeom prst="rect">
            <a:avLst/>
          </a:prstGeom>
        </p:spPr>
      </p:pic>
    </p:spTree>
    <p:extLst>
      <p:ext uri="{BB962C8B-B14F-4D97-AF65-F5344CB8AC3E}">
        <p14:creationId xmlns:p14="http://schemas.microsoft.com/office/powerpoint/2010/main" val="9209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IMG-SLIDE OPT-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24384001" cy="13716000"/>
          </a:xfrm>
          <a:prstGeom prst="rect">
            <a:avLst/>
          </a:prstGeom>
        </p:spPr>
      </p:pic>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11893070"/>
            <a:ext cx="2043673" cy="1200685"/>
          </a:xfrm>
          <a:prstGeom prst="rect">
            <a:avLst/>
          </a:prstGeom>
        </p:spPr>
      </p:pic>
    </p:spTree>
    <p:extLst>
      <p:ext uri="{BB962C8B-B14F-4D97-AF65-F5344CB8AC3E}">
        <p14:creationId xmlns:p14="http://schemas.microsoft.com/office/powerpoint/2010/main" val="173518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DEFAULT SLIDE">
    <p:spTree>
      <p:nvGrpSpPr>
        <p:cNvPr id="1" name=""/>
        <p:cNvGrpSpPr/>
        <p:nvPr/>
      </p:nvGrpSpPr>
      <p:grpSpPr>
        <a:xfrm>
          <a:off x="0" y="0"/>
          <a:ext cx="0" cy="0"/>
          <a:chOff x="0" y="0"/>
          <a:chExt cx="0" cy="0"/>
        </a:xfrm>
      </p:grpSpPr>
      <p:cxnSp>
        <p:nvCxnSpPr>
          <p:cNvPr id="2" name="Straight Connector 1"/>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4268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DEFAULT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sp>
        <p:nvSpPr>
          <p:cNvPr id="6" name="Title 7"/>
          <p:cNvSpPr>
            <a:spLocks noGrp="1"/>
          </p:cNvSpPr>
          <p:nvPr>
            <p:ph type="title" hasCustomPrompt="1"/>
          </p:nvPr>
        </p:nvSpPr>
        <p:spPr>
          <a:xfrm>
            <a:off x="762000" y="358072"/>
            <a:ext cx="22098000" cy="480131"/>
          </a:xfrm>
          <a:prstGeom prst="rect">
            <a:avLst/>
          </a:prstGeom>
          <a:noFill/>
        </p:spPr>
        <p:txBody>
          <a:bodyPr wrap="square" rtlCol="0">
            <a:spAutoFit/>
          </a:bodyPr>
          <a:lstStyle>
            <a:lvl1pPr>
              <a:defRPr lang="uk-UA" sz="2800" b="1">
                <a:solidFill>
                  <a:schemeClr val="bg2"/>
                </a:solidFill>
                <a:latin typeface="Arial" charset="0"/>
                <a:ea typeface="Arial" charset="0"/>
                <a:cs typeface="Arial" charset="0"/>
              </a:defRPr>
            </a:lvl1pPr>
          </a:lstStyle>
          <a:p>
            <a:pPr marL="0" lvl="0"/>
            <a:r>
              <a:rPr lang="en-US"/>
              <a:t>click to edit master title style</a:t>
            </a:r>
            <a:endParaRPr lang="uk-UA"/>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131490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DEFAULT SLIDE">
    <p:spTree>
      <p:nvGrpSpPr>
        <p:cNvPr id="1" name=""/>
        <p:cNvGrpSpPr/>
        <p:nvPr/>
      </p:nvGrpSpPr>
      <p:grpSpPr>
        <a:xfrm>
          <a:off x="0" y="0"/>
          <a:ext cx="0" cy="0"/>
          <a:chOff x="0" y="0"/>
          <a:chExt cx="0" cy="0"/>
        </a:xfrm>
      </p:grpSpPr>
      <p:cxnSp>
        <p:nvCxnSpPr>
          <p:cNvPr id="2" name="Straight Connector 1"/>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179119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DEFAULT SLIDE">
    <p:spTree>
      <p:nvGrpSpPr>
        <p:cNvPr id="1" name=""/>
        <p:cNvGrpSpPr/>
        <p:nvPr/>
      </p:nvGrpSpPr>
      <p:grpSpPr>
        <a:xfrm>
          <a:off x="0" y="0"/>
          <a:ext cx="0" cy="0"/>
          <a:chOff x="0" y="0"/>
          <a:chExt cx="0" cy="0"/>
        </a:xfrm>
      </p:grpSpPr>
      <p:cxnSp>
        <p:nvCxnSpPr>
          <p:cNvPr id="2" name="Straight Connector 1"/>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116518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EFAULT SLIDE">
    <p:spTree>
      <p:nvGrpSpPr>
        <p:cNvPr id="1" name=""/>
        <p:cNvGrpSpPr/>
        <p:nvPr/>
      </p:nvGrpSpPr>
      <p:grpSpPr>
        <a:xfrm>
          <a:off x="0" y="0"/>
          <a:ext cx="0" cy="0"/>
          <a:chOff x="0" y="0"/>
          <a:chExt cx="0" cy="0"/>
        </a:xfrm>
      </p:grpSpPr>
      <p:cxnSp>
        <p:nvCxnSpPr>
          <p:cNvPr id="2" name="Straight Connector 1"/>
          <p:cNvCxnSpPr/>
          <p:nvPr/>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7" name="Straight Connector 6"/>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24384000" cy="13716000"/>
          </a:xfrm>
          <a:prstGeom prst="rect">
            <a:avLst/>
          </a:prstGeom>
        </p:spPr>
        <p:txBody>
          <a:bodyPr/>
          <a:lstStyle/>
          <a:p>
            <a:endParaRPr lang="uk-UA"/>
          </a:p>
        </p:txBody>
      </p:sp>
    </p:spTree>
    <p:extLst>
      <p:ext uri="{BB962C8B-B14F-4D97-AF65-F5344CB8AC3E}">
        <p14:creationId xmlns:p14="http://schemas.microsoft.com/office/powerpoint/2010/main" val="43155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12192000" cy="13716000"/>
          </a:xfrm>
          <a:prstGeom prst="rect">
            <a:avLst/>
          </a:prstGeom>
        </p:spPr>
        <p:txBody>
          <a:bodyPr/>
          <a:lstStyle/>
          <a:p>
            <a:endParaRPr lang="uk-UA"/>
          </a:p>
        </p:txBody>
      </p:sp>
    </p:spTree>
    <p:extLst>
      <p:ext uri="{BB962C8B-B14F-4D97-AF65-F5344CB8AC3E}">
        <p14:creationId xmlns:p14="http://schemas.microsoft.com/office/powerpoint/2010/main" val="1140139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PORTFOLIO OPT-3">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16764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60020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8839200" y="4419600"/>
            <a:ext cx="67056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8"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19" name="Straight Connector 18"/>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24246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LOGO">
    <p:spTree>
      <p:nvGrpSpPr>
        <p:cNvPr id="1" name=""/>
        <p:cNvGrpSpPr/>
        <p:nvPr/>
      </p:nvGrpSpPr>
      <p:grpSpPr>
        <a:xfrm>
          <a:off x="0" y="0"/>
          <a:ext cx="0" cy="0"/>
          <a:chOff x="0" y="0"/>
          <a:chExt cx="0" cy="0"/>
        </a:xfrm>
      </p:grpSpPr>
      <p:cxnSp>
        <p:nvCxnSpPr>
          <p:cNvPr id="12" name="Straight Connector 11"/>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252094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DARK TOP SLIDE">
    <p:spTree>
      <p:nvGrpSpPr>
        <p:cNvPr id="1" name=""/>
        <p:cNvGrpSpPr/>
        <p:nvPr/>
      </p:nvGrpSpPr>
      <p:grpSpPr>
        <a:xfrm>
          <a:off x="0" y="0"/>
          <a:ext cx="0" cy="0"/>
          <a:chOff x="0" y="0"/>
          <a:chExt cx="0" cy="0"/>
        </a:xfrm>
      </p:grpSpPr>
      <p:sp>
        <p:nvSpPr>
          <p:cNvPr id="3" name="Rectangle 2"/>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4"/>
            <a:ext cx="220980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cxnSp>
        <p:nvCxnSpPr>
          <p:cNvPr id="10" name="Straight Connector 9"/>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3883521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ARK MIDDLE">
    <p:spTree>
      <p:nvGrpSpPr>
        <p:cNvPr id="1" name=""/>
        <p:cNvGrpSpPr/>
        <p:nvPr/>
      </p:nvGrpSpPr>
      <p:grpSpPr>
        <a:xfrm>
          <a:off x="0" y="0"/>
          <a:ext cx="0" cy="0"/>
          <a:chOff x="0" y="0"/>
          <a:chExt cx="0" cy="0"/>
        </a:xfrm>
      </p:grpSpPr>
      <p:sp>
        <p:nvSpPr>
          <p:cNvPr id="10" name="Rectangle 9"/>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18" name="Straight Connector 17"/>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extLst>
      <p:ext uri="{BB962C8B-B14F-4D97-AF65-F5344CB8AC3E}">
        <p14:creationId xmlns:p14="http://schemas.microsoft.com/office/powerpoint/2010/main" val="56751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DARK BOTTOM SLIDE">
    <p:spTree>
      <p:nvGrpSpPr>
        <p:cNvPr id="1" name=""/>
        <p:cNvGrpSpPr/>
        <p:nvPr/>
      </p:nvGrpSpPr>
      <p:grpSpPr>
        <a:xfrm>
          <a:off x="0" y="0"/>
          <a:ext cx="0" cy="0"/>
          <a:chOff x="0" y="0"/>
          <a:chExt cx="0" cy="0"/>
        </a:xfrm>
      </p:grpSpPr>
      <p:sp>
        <p:nvSpPr>
          <p:cNvPr id="3" name="Rectangle 2"/>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57"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15" name="Straight Connector 14"/>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4"/>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4"/>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299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IMG-SLIDE OPT-1">
    <p:spTree>
      <p:nvGrpSpPr>
        <p:cNvPr id="1" name=""/>
        <p:cNvGrpSpPr/>
        <p:nvPr/>
      </p:nvGrpSpPr>
      <p:grpSpPr>
        <a:xfrm>
          <a:off x="0" y="0"/>
          <a:ext cx="0" cy="0"/>
          <a:chOff x="0" y="0"/>
          <a:chExt cx="0" cy="0"/>
        </a:xfrm>
      </p:grpSpPr>
      <p:sp>
        <p:nvSpPr>
          <p:cNvPr id="5" name="Title 1"/>
          <p:cNvSpPr>
            <a:spLocks noGrp="1"/>
          </p:cNvSpPr>
          <p:nvPr>
            <p:ph type="title"/>
          </p:nvPr>
        </p:nvSpPr>
        <p:spPr>
          <a:xfrm>
            <a:off x="711200" y="730250"/>
            <a:ext cx="20726400" cy="8108950"/>
          </a:xfrm>
          <a:prstGeom prst="rect">
            <a:avLst/>
          </a:prstGeom>
        </p:spPr>
        <p:txBody>
          <a:bodyPr/>
          <a:lstStyle>
            <a:lvl1pPr>
              <a:defRPr sz="14000" b="1">
                <a:solidFill>
                  <a:schemeClr val="bg2"/>
                </a:solidFill>
                <a:latin typeface="Arial" charset="0"/>
                <a:ea typeface="Arial" charset="0"/>
                <a:cs typeface="Arial"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extLst>
      <p:ext uri="{BB962C8B-B14F-4D97-AF65-F5344CB8AC3E}">
        <p14:creationId xmlns:p14="http://schemas.microsoft.com/office/powerpoint/2010/main" val="7316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DEFAULT SLIDE">
    <p:spTree>
      <p:nvGrpSpPr>
        <p:cNvPr id="1" name=""/>
        <p:cNvGrpSpPr/>
        <p:nvPr/>
      </p:nvGrpSpPr>
      <p:grpSpPr>
        <a:xfrm>
          <a:off x="0" y="0"/>
          <a:ext cx="0" cy="0"/>
          <a:chOff x="0" y="0"/>
          <a:chExt cx="0" cy="0"/>
        </a:xfrm>
      </p:grpSpPr>
      <p:cxnSp>
        <p:nvCxnSpPr>
          <p:cNvPr id="2" name="Straight Connector 1"/>
          <p:cNvCxnSpPr/>
          <p:nvPr/>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7" name="Straight Connector 6"/>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905719"/>
            <a:ext cx="2043673" cy="120068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DEFAULT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 y="-23037"/>
            <a:ext cx="24374549" cy="1089837"/>
          </a:xfrm>
          <a:prstGeom prst="rect">
            <a:avLst/>
          </a:prstGeom>
        </p:spPr>
      </p:pic>
      <p:sp>
        <p:nvSpPr>
          <p:cNvPr id="15"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sp>
        <p:nvSpPr>
          <p:cNvPr id="6" name="Title 7"/>
          <p:cNvSpPr>
            <a:spLocks noGrp="1"/>
          </p:cNvSpPr>
          <p:nvPr>
            <p:ph type="title" hasCustomPrompt="1"/>
          </p:nvPr>
        </p:nvSpPr>
        <p:spPr>
          <a:xfrm>
            <a:off x="762000" y="358070"/>
            <a:ext cx="22098000" cy="480131"/>
          </a:xfrm>
          <a:prstGeom prst="rect">
            <a:avLst/>
          </a:prstGeom>
          <a:noFill/>
        </p:spPr>
        <p:txBody>
          <a:bodyPr wrap="square" rtlCol="0">
            <a:spAutoFit/>
          </a:bodyPr>
          <a:lstStyle>
            <a:lvl1pPr>
              <a:defRPr lang="uk-UA" sz="2800" b="1">
                <a:solidFill>
                  <a:schemeClr val="bg2"/>
                </a:solidFill>
                <a:latin typeface="Arial" charset="0"/>
                <a:ea typeface="Arial" charset="0"/>
                <a:cs typeface="Arial" charset="0"/>
              </a:defRPr>
            </a:lvl1pPr>
          </a:lstStyle>
          <a:p>
            <a:pPr marL="0" lvl="0"/>
            <a:r>
              <a:rPr lang="en-US"/>
              <a:t>click to edit master title style</a:t>
            </a:r>
            <a:endParaRPr lang="uk-U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52" y="-23037"/>
            <a:ext cx="24374549" cy="108983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LOGO">
    <p:spTree>
      <p:nvGrpSpPr>
        <p:cNvPr id="1" name=""/>
        <p:cNvGrpSpPr/>
        <p:nvPr/>
      </p:nvGrpSpPr>
      <p:grpSpPr>
        <a:xfrm>
          <a:off x="0" y="0"/>
          <a:ext cx="0" cy="0"/>
          <a:chOff x="0" y="0"/>
          <a:chExt cx="0" cy="0"/>
        </a:xfrm>
      </p:grpSpPr>
      <p:cxnSp>
        <p:nvCxnSpPr>
          <p:cNvPr id="12" name="Straight Connector 11"/>
          <p:cNvCxnSpPr/>
          <p:nvPr/>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7" name="Straight Connector 6"/>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RK TOP SLIDE">
    <p:spTree>
      <p:nvGrpSpPr>
        <p:cNvPr id="1" name=""/>
        <p:cNvGrpSpPr/>
        <p:nvPr/>
      </p:nvGrpSpPr>
      <p:grpSpPr>
        <a:xfrm>
          <a:off x="0" y="0"/>
          <a:ext cx="0" cy="0"/>
          <a:chOff x="0" y="0"/>
          <a:chExt cx="0" cy="0"/>
        </a:xfrm>
      </p:grpSpPr>
      <p:sp>
        <p:nvSpPr>
          <p:cNvPr id="3" name="Rectangle 2"/>
          <p:cNvSpPr/>
          <p:nvPr/>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8" name="Title 7"/>
          <p:cNvSpPr>
            <a:spLocks noGrp="1"/>
          </p:cNvSpPr>
          <p:nvPr>
            <p:ph type="title" hasCustomPrompt="1"/>
          </p:nvPr>
        </p:nvSpPr>
        <p:spPr>
          <a:xfrm>
            <a:off x="1168400" y="761882"/>
            <a:ext cx="22098000" cy="715581"/>
          </a:xfrm>
          <a:prstGeom prst="rect">
            <a:avLst/>
          </a:prstGeom>
          <a:noFill/>
        </p:spPr>
        <p:txBody>
          <a:bodyPr wrap="square" rtlCol="0">
            <a:spAutoFit/>
          </a:bodyPr>
          <a:lstStyle>
            <a:lvl1pPr>
              <a:defRPr lang="uk-UA" sz="4500" b="1">
                <a:solidFill>
                  <a:schemeClr val="bg2"/>
                </a:solidFill>
                <a:latin typeface="Arial" charset="0"/>
                <a:ea typeface="Arial" charset="0"/>
                <a:cs typeface="Arial" charset="0"/>
              </a:defRPr>
            </a:lvl1pPr>
          </a:lstStyle>
          <a:p>
            <a:pPr marL="0" lvl="0"/>
            <a:r>
              <a:rPr lang="en-US"/>
              <a:t>click to edit master title style</a:t>
            </a:r>
            <a:endParaRPr lang="uk-UA"/>
          </a:p>
        </p:txBody>
      </p:sp>
      <p:cxnSp>
        <p:nvCxnSpPr>
          <p:cNvPr id="10" name="Straight Connector 9"/>
          <p:cNvCxnSpPr/>
          <p:nvPr/>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sp>
        <p:nvSpPr>
          <p:cNvPr id="7" name="Rectangle 6"/>
          <p:cNvSpPr/>
          <p:nvPr userDrawn="1"/>
        </p:nvSpPr>
        <p:spPr>
          <a:xfrm>
            <a:off x="0" y="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a:off x="939800" y="914400"/>
            <a:ext cx="0" cy="1033272"/>
          </a:xfrm>
          <a:prstGeom prst="line">
            <a:avLst/>
          </a:prstGeom>
          <a:ln w="635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ARK MIDDLE">
    <p:spTree>
      <p:nvGrpSpPr>
        <p:cNvPr id="1" name=""/>
        <p:cNvGrpSpPr/>
        <p:nvPr/>
      </p:nvGrpSpPr>
      <p:grpSpPr>
        <a:xfrm>
          <a:off x="0" y="0"/>
          <a:ext cx="0" cy="0"/>
          <a:chOff x="0" y="0"/>
          <a:chExt cx="0" cy="0"/>
        </a:xfrm>
      </p:grpSpPr>
      <p:sp>
        <p:nvSpPr>
          <p:cNvPr id="10" name="Rectangle 9"/>
          <p:cNvSpPr/>
          <p:nvPr/>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7"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accent6"/>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18" name="Straight Connector 17"/>
          <p:cNvCxnSpPr/>
          <p:nvPr/>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
        <p:nvSpPr>
          <p:cNvPr id="7" name="Rectangle 6"/>
          <p:cNvSpPr/>
          <p:nvPr userDrawn="1"/>
        </p:nvSpPr>
        <p:spPr>
          <a:xfrm>
            <a:off x="0" y="3200400"/>
            <a:ext cx="24384000" cy="73152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11891833"/>
            <a:ext cx="2043864" cy="120068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RK BOTTOM SLIDE">
    <p:spTree>
      <p:nvGrpSpPr>
        <p:cNvPr id="1" name=""/>
        <p:cNvGrpSpPr/>
        <p:nvPr/>
      </p:nvGrpSpPr>
      <p:grpSpPr>
        <a:xfrm>
          <a:off x="0" y="0"/>
          <a:ext cx="0" cy="0"/>
          <a:chOff x="0" y="0"/>
          <a:chExt cx="0" cy="0"/>
        </a:xfrm>
      </p:grpSpPr>
      <p:sp>
        <p:nvSpPr>
          <p:cNvPr id="3" name="Rectangle 2"/>
          <p:cNvSpPr/>
          <p:nvPr/>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54" y="12193241"/>
            <a:ext cx="2043673" cy="900514"/>
          </a:xfrm>
          <a:prstGeom prst="rect">
            <a:avLst/>
          </a:prstGeom>
        </p:spPr>
      </p:pic>
      <p:sp>
        <p:nvSpPr>
          <p:cNvPr id="14" name="Slide Number Placeholder 8"/>
          <p:cNvSpPr>
            <a:spLocks noGrp="1"/>
          </p:cNvSpPr>
          <p:nvPr>
            <p:ph type="sldNum" sz="quarter" idx="10"/>
          </p:nvPr>
        </p:nvSpPr>
        <p:spPr>
          <a:xfrm>
            <a:off x="21361400" y="12192000"/>
            <a:ext cx="2311400" cy="523220"/>
          </a:xfrm>
          <a:prstGeom prst="rect">
            <a:avLst/>
          </a:prstGeom>
          <a:noFill/>
        </p:spPr>
        <p:txBody>
          <a:bodyPr wrap="square" rtlCol="0">
            <a:spAutoFit/>
          </a:bodyPr>
          <a:lstStyle>
            <a:lvl1pPr algn="r">
              <a:defRPr lang="uk-UA" sz="2800" b="1" smtClean="0">
                <a:solidFill>
                  <a:schemeClr val="bg2"/>
                </a:solidFill>
                <a:latin typeface="Arial" charset="0"/>
                <a:ea typeface="Arial" charset="0"/>
                <a:cs typeface="Arial" charset="0"/>
              </a:defRPr>
            </a:lvl1pPr>
          </a:lstStyle>
          <a:p>
            <a:fld id="{37D409AB-2201-4E18-8A34-C31753AD9B06}" type="slidenum">
              <a:rPr lang="uk-UA" smtClean="0"/>
              <a:pPr/>
              <a:t>‹#›</a:t>
            </a:fld>
            <a:endParaRPr lang="uk-UA"/>
          </a:p>
        </p:txBody>
      </p:sp>
      <p:cxnSp>
        <p:nvCxnSpPr>
          <p:cNvPr id="15" name="Straight Connector 14"/>
          <p:cNvCxnSpPr/>
          <p:nvPr/>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7"/>
          <p:cNvSpPr>
            <a:spLocks noGrp="1"/>
          </p:cNvSpPr>
          <p:nvPr>
            <p:ph type="title" hasCustomPrompt="1"/>
          </p:nvPr>
        </p:nvSpPr>
        <p:spPr>
          <a:xfrm>
            <a:off x="1168400" y="761882"/>
            <a:ext cx="21996400" cy="715581"/>
          </a:xfrm>
          <a:prstGeom prst="rect">
            <a:avLst/>
          </a:prstGeom>
          <a:noFill/>
        </p:spPr>
        <p:txBody>
          <a:bodyPr wrap="square" rtlCol="0">
            <a:spAutoFit/>
          </a:bodyPr>
          <a:lstStyle>
            <a:lvl1pPr>
              <a:defRPr lang="uk-UA" sz="4500" b="1">
                <a:solidFill>
                  <a:schemeClr val="accent6"/>
                </a:solidFill>
                <a:latin typeface="Arial" charset="0"/>
                <a:ea typeface="Arial" charset="0"/>
                <a:cs typeface="Arial" charset="0"/>
              </a:defRPr>
            </a:lvl1pPr>
          </a:lstStyle>
          <a:p>
            <a:pPr marL="0" lvl="0"/>
            <a:r>
              <a:rPr lang="en-US"/>
              <a:t>click to edit master title style</a:t>
            </a:r>
            <a:endParaRPr lang="uk-UA"/>
          </a:p>
        </p:txBody>
      </p:sp>
      <p:sp>
        <p:nvSpPr>
          <p:cNvPr id="7" name="Rectangle 6"/>
          <p:cNvSpPr/>
          <p:nvPr userDrawn="1"/>
        </p:nvSpPr>
        <p:spPr>
          <a:xfrm>
            <a:off x="0" y="6858000"/>
            <a:ext cx="24384000" cy="68580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9" name="Straight Connector 8"/>
          <p:cNvCxnSpPr/>
          <p:nvPr userDrawn="1"/>
        </p:nvCxnSpPr>
        <p:spPr>
          <a:xfrm>
            <a:off x="939800" y="914400"/>
            <a:ext cx="0" cy="1033272"/>
          </a:xfrm>
          <a:prstGeom prst="line">
            <a:avLst/>
          </a:prstGeom>
          <a:ln w="635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11887200"/>
            <a:ext cx="2043673" cy="12006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26467"/>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5" r:id="rId10"/>
    <p:sldLayoutId id="2147483906" r:id="rId11"/>
    <p:sldLayoutId id="2147483907" r:id="rId12"/>
    <p:sldLayoutId id="2147483908"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909" r:id="rId23"/>
    <p:sldLayoutId id="2147483693" r:id="rId24"/>
    <p:sldLayoutId id="2147483680" r:id="rId25"/>
    <p:sldLayoutId id="2147483697" r:id="rId26"/>
    <p:sldLayoutId id="2147483698" r:id="rId27"/>
    <p:sldLayoutId id="2147483868" r:id="rId28"/>
    <p:sldLayoutId id="2147483866" r:id="rId29"/>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s://www.pngall.com/welcome-word-png/download/3599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njoseca.gov/your-government/departments-offices/office-of-the-city-manager/employee-relations/city-policy-manual" TargetMode="External"/><Relationship Id="rId2" Type="http://schemas.openxmlformats.org/officeDocument/2006/relationships/hyperlink" Target="https://library.municode.com/ca/san_jose/codes/code_of_ordinances?nodeId=TIT4REFIBUTA_CH4.12PRGOSE" TargetMode="External"/><Relationship Id="rId1" Type="http://schemas.openxmlformats.org/officeDocument/2006/relationships/slideLayout" Target="../slideLayouts/slideLayout2.xml"/><Relationship Id="rId4" Type="http://schemas.openxmlformats.org/officeDocument/2006/relationships/hyperlink" Target="https://www.sjcity.net/252/Purchasing-Risk-Management"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388_DB2C51FA.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389_330F5619.xml"/><Relationship Id="rId1" Type="http://schemas.openxmlformats.org/officeDocument/2006/relationships/slideLayout" Target="../slideLayouts/slideLayout2.xml"/><Relationship Id="rId5" Type="http://schemas.openxmlformats.org/officeDocument/2006/relationships/hyperlink" Target="https://www.sjcity.net/DocumentCenter/View/25311/Strategic-Procurements-Guidelines-pdf" TargetMode="External"/><Relationship Id="rId4" Type="http://schemas.openxmlformats.org/officeDocument/2006/relationships/hyperlink" Target="https://www.sjcity.net/DocumentCenter/View/20428/Tactical-Procurement-Guidelines-pdf?bidI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38A_876BCFC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N6lOj5uLFVI"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anjoseca.gov/FundCommiss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wikipedia.org/wiki/Minnet"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anjoseca.gov/FundCommiss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3iZg1xBW4tA?feature=oembe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3iZg1xBW4tA?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383_26AD6116.xml"/><Relationship Id="rId1" Type="http://schemas.openxmlformats.org/officeDocument/2006/relationships/slideLayout" Target="../slideLayouts/slideLayout10.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www.sanjoseca.gov/home/showpublisheddocument/12901/63667000496663000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3iZg1xBW4tA?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30250"/>
            <a:ext cx="19629120" cy="12132310"/>
          </a:xfrm>
        </p:spPr>
        <p:txBody>
          <a:bodyPr lIns="91440" tIns="45720" rIns="91440" bIns="45720" anchor="ctr"/>
          <a:lstStyle/>
          <a:p>
            <a:pPr algn="ctr">
              <a:lnSpc>
                <a:spcPct val="100000"/>
              </a:lnSpc>
            </a:pPr>
            <a:r>
              <a:rPr lang="en-US" sz="7200">
                <a:latin typeface="Arial"/>
                <a:cs typeface="Arial"/>
              </a:rPr>
              <a:t>Community Stabilization and Opportunity Pathways (CSOP) Fund Commission Meeting #3</a:t>
            </a:r>
            <a:br>
              <a:rPr lang="en-US" sz="3600"/>
            </a:br>
            <a:br>
              <a:rPr lang="en-US" sz="3600"/>
            </a:br>
            <a:r>
              <a:rPr lang="en-US" sz="5400">
                <a:solidFill>
                  <a:schemeClr val="accent2"/>
                </a:solidFill>
                <a:latin typeface="Arial"/>
                <a:cs typeface="Arial"/>
              </a:rPr>
              <a:t>Hybrid Meeting</a:t>
            </a:r>
            <a:br>
              <a:rPr lang="en-US" sz="5400">
                <a:latin typeface="Arial"/>
                <a:cs typeface="Arial"/>
              </a:rPr>
            </a:br>
            <a:r>
              <a:rPr lang="en-US" sz="5400">
                <a:solidFill>
                  <a:schemeClr val="accent2"/>
                </a:solidFill>
                <a:latin typeface="Arial"/>
                <a:cs typeface="Arial"/>
              </a:rPr>
              <a:t>December 4, 2023</a:t>
            </a:r>
          </a:p>
        </p:txBody>
      </p:sp>
    </p:spTree>
    <p:extLst>
      <p:ext uri="{BB962C8B-B14F-4D97-AF65-F5344CB8AC3E}">
        <p14:creationId xmlns:p14="http://schemas.microsoft.com/office/powerpoint/2010/main" val="1176055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1459" y="2023595"/>
            <a:ext cx="19629120" cy="1579765"/>
          </a:xfrm>
        </p:spPr>
        <p:txBody>
          <a:bodyPr lIns="91440" tIns="45720" rIns="91440" bIns="45720" anchor="ctr"/>
          <a:lstStyle/>
          <a:p>
            <a:pPr marL="685800" lvl="1" algn="l">
              <a:spcAft>
                <a:spcPts val="1800"/>
              </a:spcAft>
            </a:pPr>
            <a:r>
              <a:rPr lang="en-US" sz="7200" b="1">
                <a:solidFill>
                  <a:srgbClr val="FFFFFF"/>
                </a:solidFill>
                <a:latin typeface="Arial"/>
                <a:cs typeface="Arial"/>
              </a:rPr>
              <a:t>Staff Presentations </a:t>
            </a:r>
            <a:br>
              <a:rPr lang="en-US" sz="3600">
                <a:latin typeface="Arial"/>
                <a:cs typeface="Arial"/>
              </a:rPr>
            </a:br>
            <a:endParaRPr lang="en-US" sz="5400">
              <a:latin typeface="Arial"/>
              <a:cs typeface="Arial"/>
            </a:endParaRPr>
          </a:p>
        </p:txBody>
      </p:sp>
      <p:sp>
        <p:nvSpPr>
          <p:cNvPr id="4" name="Title 1">
            <a:extLst>
              <a:ext uri="{FF2B5EF4-FFF2-40B4-BE49-F238E27FC236}">
                <a16:creationId xmlns:a16="http://schemas.microsoft.com/office/drawing/2014/main" id="{835F0955-8151-1A82-E624-90BDDF69C9D9}"/>
              </a:ext>
            </a:extLst>
          </p:cNvPr>
          <p:cNvSpPr txBox="1">
            <a:spLocks/>
          </p:cNvSpPr>
          <p:nvPr/>
        </p:nvSpPr>
        <p:spPr>
          <a:xfrm>
            <a:off x="2387814" y="2133755"/>
            <a:ext cx="16649469" cy="7031144"/>
          </a:xfrm>
          <a:prstGeom prst="rect">
            <a:avLst/>
          </a:prstGeom>
        </p:spPr>
        <p:txBody>
          <a:bodyPr lIns="91440" tIns="45720" rIns="91440" bIns="45720" anchor="ctr"/>
          <a:lstStyle>
            <a:lvl1pPr algn="l" defTabSz="1828800" rtl="0" eaLnBrk="1" latinLnBrk="0" hangingPunct="1">
              <a:lnSpc>
                <a:spcPct val="90000"/>
              </a:lnSpc>
              <a:spcBef>
                <a:spcPct val="0"/>
              </a:spcBef>
              <a:buNone/>
              <a:defRPr sz="14000" b="1" kern="1200">
                <a:solidFill>
                  <a:schemeClr val="bg2"/>
                </a:solidFill>
                <a:latin typeface="Arial" charset="0"/>
                <a:ea typeface="Arial" charset="0"/>
                <a:cs typeface="Arial" charset="0"/>
              </a:defRPr>
            </a:lvl1pPr>
          </a:lstStyle>
          <a:p>
            <a:pPr marL="1600200" lvl="1" indent="-914400" defTabSz="914400">
              <a:spcAft>
                <a:spcPts val="1800"/>
              </a:spcAft>
              <a:buAutoNum type="arabicPeriod"/>
            </a:pPr>
            <a:r>
              <a:rPr lang="en-US" sz="5400" kern="0">
                <a:solidFill>
                  <a:schemeClr val="bg2"/>
                </a:solidFill>
                <a:latin typeface="Arial"/>
                <a:cs typeface="Arial"/>
              </a:rPr>
              <a:t>Purchasing Fundamentals and Request for Proposal Process</a:t>
            </a:r>
          </a:p>
          <a:p>
            <a:pPr marL="1600200" lvl="1" indent="-914400" defTabSz="914400">
              <a:spcAft>
                <a:spcPts val="1800"/>
              </a:spcAft>
              <a:buFontTx/>
              <a:buAutoNum type="arabicPeriod"/>
            </a:pPr>
            <a:r>
              <a:rPr lang="en-US" sz="5400" kern="0">
                <a:solidFill>
                  <a:schemeClr val="bg2"/>
                </a:solidFill>
                <a:latin typeface="Arial"/>
                <a:cs typeface="Arial"/>
              </a:rPr>
              <a:t>Fund Manager Request for Proposals Discussion</a:t>
            </a:r>
          </a:p>
          <a:p>
            <a:pPr marL="1600200" lvl="1" indent="-914400" defTabSz="914400">
              <a:spcAft>
                <a:spcPts val="1800"/>
              </a:spcAft>
              <a:buAutoNum type="arabicPeriod"/>
            </a:pPr>
            <a:r>
              <a:rPr lang="en-US" sz="5400" kern="0">
                <a:solidFill>
                  <a:schemeClr val="bg2"/>
                </a:solidFill>
                <a:latin typeface="Arial"/>
                <a:cs typeface="Arial"/>
              </a:rPr>
              <a:t>Commission Bylaws and Officers</a:t>
            </a:r>
          </a:p>
        </p:txBody>
      </p:sp>
    </p:spTree>
    <p:extLst>
      <p:ext uri="{BB962C8B-B14F-4D97-AF65-F5344CB8AC3E}">
        <p14:creationId xmlns:p14="http://schemas.microsoft.com/office/powerpoint/2010/main" val="82234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2C6DF62-4D1F-F260-8126-CBFB999F43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48660" y="773965"/>
            <a:ext cx="17633610" cy="7100333"/>
          </a:xfrm>
          <a:prstGeom prst="rect">
            <a:avLst/>
          </a:prstGeom>
        </p:spPr>
      </p:pic>
      <p:sp>
        <p:nvSpPr>
          <p:cNvPr id="7" name="Title 1">
            <a:extLst>
              <a:ext uri="{FF2B5EF4-FFF2-40B4-BE49-F238E27FC236}">
                <a16:creationId xmlns:a16="http://schemas.microsoft.com/office/drawing/2014/main" id="{EFA7FD90-1CE5-ECDF-3E03-35F823E4F2EC}"/>
              </a:ext>
            </a:extLst>
          </p:cNvPr>
          <p:cNvSpPr txBox="1">
            <a:spLocks/>
          </p:cNvSpPr>
          <p:nvPr/>
        </p:nvSpPr>
        <p:spPr>
          <a:xfrm>
            <a:off x="4652744" y="7785833"/>
            <a:ext cx="15319249" cy="5029968"/>
          </a:xfrm>
          <a:prstGeom prst="rect">
            <a:avLst/>
          </a:prstGeom>
          <a:noFill/>
        </p:spPr>
        <p:txBody>
          <a:bodyPr wrap="square" lIns="91440" tIns="45720" rIns="91440" bIns="45720" rtlCol="0" anchor="t">
            <a:normAutofit fontScale="70000" lnSpcReduction="20000"/>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9300">
                <a:solidFill>
                  <a:schemeClr val="bg2"/>
                </a:solidFill>
              </a:rPr>
              <a:t>To Purchasing Fundamentals and Request for Proposal Process</a:t>
            </a:r>
            <a:endParaRPr lang="en-US" sz="9300">
              <a:solidFill>
                <a:schemeClr val="bg2"/>
              </a:solidFill>
              <a:cs typeface="Arial"/>
            </a:endParaRPr>
          </a:p>
          <a:p>
            <a:pPr algn="ctr"/>
            <a:endParaRPr lang="en-US" sz="9300">
              <a:solidFill>
                <a:schemeClr val="bg2"/>
              </a:solidFill>
              <a:cs typeface="Arial"/>
            </a:endParaRPr>
          </a:p>
          <a:p>
            <a:pPr algn="ctr"/>
            <a:endParaRPr lang="en-US" sz="5000">
              <a:solidFill>
                <a:schemeClr val="bg2"/>
              </a:solidFill>
              <a:cs typeface="Arial"/>
            </a:endParaRPr>
          </a:p>
          <a:p>
            <a:pPr algn="ctr"/>
            <a:r>
              <a:rPr lang="en-US" sz="5400">
                <a:solidFill>
                  <a:schemeClr val="bg2"/>
                </a:solidFill>
              </a:rPr>
              <a:t>Prepared by the Finance Department</a:t>
            </a:r>
            <a:endParaRPr lang="en-US" sz="5400">
              <a:solidFill>
                <a:schemeClr val="bg2"/>
              </a:solidFill>
              <a:cs typeface="Arial"/>
            </a:endParaRPr>
          </a:p>
          <a:p>
            <a:pPr algn="ctr"/>
            <a:endParaRPr lang="en-US" sz="5400">
              <a:solidFill>
                <a:schemeClr val="bg2"/>
              </a:solidFill>
              <a:cs typeface="Arial"/>
            </a:endParaRPr>
          </a:p>
          <a:p>
            <a:pPr algn="ctr"/>
            <a:r>
              <a:rPr lang="en-US" sz="5400">
                <a:solidFill>
                  <a:schemeClr val="bg2"/>
                </a:solidFill>
              </a:rPr>
              <a:t>Presenter – Albie Udom, Deputy Director &amp; Chief Procurement Officer</a:t>
            </a:r>
            <a:endParaRPr lang="en-US" sz="5400" b="1">
              <a:solidFill>
                <a:schemeClr val="bg2"/>
              </a:solidFill>
              <a:cs typeface="Arial"/>
            </a:endParaRPr>
          </a:p>
          <a:p>
            <a:pPr algn="ctr"/>
            <a:endParaRPr lang="en-US" sz="5000">
              <a:solidFill>
                <a:schemeClr val="bg2"/>
              </a:solidFill>
              <a:cs typeface="Arial"/>
            </a:endParaRPr>
          </a:p>
        </p:txBody>
      </p:sp>
    </p:spTree>
    <p:extLst>
      <p:ext uri="{BB962C8B-B14F-4D97-AF65-F5344CB8AC3E}">
        <p14:creationId xmlns:p14="http://schemas.microsoft.com/office/powerpoint/2010/main" val="216550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9FA8-8A1E-A1EF-CAC9-75D24154B3B5}"/>
              </a:ext>
            </a:extLst>
          </p:cNvPr>
          <p:cNvSpPr>
            <a:spLocks noGrp="1"/>
          </p:cNvSpPr>
          <p:nvPr>
            <p:ph type="title"/>
          </p:nvPr>
        </p:nvSpPr>
        <p:spPr>
          <a:xfrm>
            <a:off x="1193800" y="848146"/>
            <a:ext cx="21996400" cy="1200329"/>
          </a:xfrm>
        </p:spPr>
        <p:txBody>
          <a:bodyPr/>
          <a:lstStyle/>
          <a:p>
            <a:r>
              <a:rPr lang="en-US" sz="8000"/>
              <a:t>Agenda</a:t>
            </a:r>
          </a:p>
        </p:txBody>
      </p:sp>
      <p:sp>
        <p:nvSpPr>
          <p:cNvPr id="3" name="Slide Number Placeholder 2">
            <a:extLst>
              <a:ext uri="{FF2B5EF4-FFF2-40B4-BE49-F238E27FC236}">
                <a16:creationId xmlns:a16="http://schemas.microsoft.com/office/drawing/2014/main" id="{845B1FAF-81C4-D12C-072F-409C820023B5}"/>
              </a:ext>
            </a:extLst>
          </p:cNvPr>
          <p:cNvSpPr>
            <a:spLocks noGrp="1"/>
          </p:cNvSpPr>
          <p:nvPr>
            <p:ph type="sldNum" sz="quarter" idx="10"/>
          </p:nvPr>
        </p:nvSpPr>
        <p:spPr/>
        <p:txBody>
          <a:bodyPr/>
          <a:lstStyle/>
          <a:p>
            <a:fld id="{37D409AB-2201-4E18-8A34-C31753AD9B06}" type="slidenum">
              <a:rPr lang="uk-UA" smtClean="0"/>
              <a:pPr/>
              <a:t>12</a:t>
            </a:fld>
            <a:endParaRPr lang="uk-UA"/>
          </a:p>
        </p:txBody>
      </p:sp>
      <p:sp>
        <p:nvSpPr>
          <p:cNvPr id="7" name="TextBox 6">
            <a:extLst>
              <a:ext uri="{FF2B5EF4-FFF2-40B4-BE49-F238E27FC236}">
                <a16:creationId xmlns:a16="http://schemas.microsoft.com/office/drawing/2014/main" id="{3D9CBDAE-0C7E-83E8-A743-1236C47E7A73}"/>
              </a:ext>
            </a:extLst>
          </p:cNvPr>
          <p:cNvSpPr txBox="1"/>
          <p:nvPr/>
        </p:nvSpPr>
        <p:spPr>
          <a:xfrm>
            <a:off x="1729596" y="2871037"/>
            <a:ext cx="17645332" cy="8217634"/>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4800">
                <a:solidFill>
                  <a:schemeClr val="bg2"/>
                </a:solidFill>
                <a:latin typeface="+mj-lt"/>
              </a:rPr>
              <a:t>Procurement Fundamentals</a:t>
            </a:r>
          </a:p>
          <a:p>
            <a:pPr marL="1143000" lvl="1" indent="-457200">
              <a:buFont typeface="Arial" panose="020B0604020202020204" pitchFamily="34" charset="0"/>
              <a:buChar char="•"/>
            </a:pPr>
            <a:r>
              <a:rPr lang="en-US" sz="4800">
                <a:solidFill>
                  <a:schemeClr val="bg2"/>
                </a:solidFill>
                <a:latin typeface="+mj-lt"/>
                <a:cs typeface="Arial"/>
              </a:rPr>
              <a:t>What is Procurement?</a:t>
            </a:r>
            <a:endParaRPr lang="en-US" sz="4800" err="1">
              <a:solidFill>
                <a:schemeClr val="bg2"/>
              </a:solidFill>
              <a:latin typeface="+mj-lt"/>
            </a:endParaRPr>
          </a:p>
          <a:p>
            <a:pPr marL="1143000" lvl="1" indent="-457200">
              <a:buFont typeface="Arial" panose="020B0604020202020204" pitchFamily="34" charset="0"/>
              <a:buChar char="•"/>
            </a:pPr>
            <a:r>
              <a:rPr lang="en-US" sz="4800">
                <a:solidFill>
                  <a:schemeClr val="bg2"/>
                </a:solidFill>
                <a:latin typeface="+mj-lt"/>
              </a:rPr>
              <a:t>Public</a:t>
            </a:r>
            <a:r>
              <a:rPr lang="en-US" sz="4800" noProof="0">
                <a:solidFill>
                  <a:schemeClr val="bg2"/>
                </a:solidFill>
                <a:latin typeface="+mj-lt"/>
              </a:rPr>
              <a:t> Procurement Guiding Principles</a:t>
            </a:r>
            <a:endParaRPr lang="en-US">
              <a:solidFill>
                <a:schemeClr val="bg2"/>
              </a:solidFill>
            </a:endParaRPr>
          </a:p>
          <a:p>
            <a:pPr marL="1143000" lvl="1" indent="-457200">
              <a:buFont typeface="Arial" panose="020B0604020202020204" pitchFamily="34" charset="0"/>
              <a:buChar char="•"/>
            </a:pPr>
            <a:r>
              <a:rPr lang="en-US" sz="4800" noProof="0">
                <a:solidFill>
                  <a:schemeClr val="bg2"/>
                </a:solidFill>
                <a:latin typeface="+mj-lt"/>
              </a:rPr>
              <a:t>Governance</a:t>
            </a:r>
            <a:endParaRPr lang="en-US" sz="4800" noProof="0">
              <a:solidFill>
                <a:schemeClr val="bg2"/>
              </a:solidFill>
              <a:latin typeface="+mj-lt"/>
              <a:cs typeface="Arial"/>
            </a:endParaRPr>
          </a:p>
          <a:p>
            <a:pPr marL="1143000" lvl="1" indent="-457200">
              <a:buFont typeface="Arial" panose="020B0604020202020204" pitchFamily="34" charset="0"/>
              <a:buChar char="•"/>
            </a:pPr>
            <a:r>
              <a:rPr lang="en-US" sz="4800">
                <a:solidFill>
                  <a:schemeClr val="bg2"/>
                </a:solidFill>
                <a:latin typeface="+mj-lt"/>
              </a:rPr>
              <a:t>Who Does Which Procurements?</a:t>
            </a:r>
            <a:endParaRPr lang="en-US" sz="4800" noProof="0">
              <a:solidFill>
                <a:schemeClr val="bg2"/>
              </a:solidFill>
              <a:latin typeface="+mj-lt"/>
              <a:cs typeface="Arial"/>
            </a:endParaRPr>
          </a:p>
          <a:p>
            <a:pPr marL="1143000" lvl="1" indent="-457200">
              <a:buFont typeface="Arial" panose="020B0604020202020204" pitchFamily="34" charset="0"/>
              <a:buChar char="•"/>
            </a:pPr>
            <a:r>
              <a:rPr lang="en-US" sz="4800" noProof="0">
                <a:solidFill>
                  <a:schemeClr val="bg2"/>
                </a:solidFill>
                <a:latin typeface="+mj-lt"/>
              </a:rPr>
              <a:t>Lifecyle of an Agreement</a:t>
            </a:r>
            <a:endParaRPr lang="en-US" sz="4800" noProof="0">
              <a:solidFill>
                <a:schemeClr val="bg2"/>
              </a:solidFill>
              <a:latin typeface="+mj-lt"/>
              <a:cs typeface="Arial"/>
            </a:endParaRPr>
          </a:p>
          <a:p>
            <a:pPr marL="1828800" lvl="2" indent="-457200">
              <a:buFont typeface="Arial" panose="020B0604020202020204" pitchFamily="34" charset="0"/>
              <a:buChar char="•"/>
            </a:pPr>
            <a:r>
              <a:rPr lang="en-US" sz="4800">
                <a:solidFill>
                  <a:schemeClr val="bg2"/>
                </a:solidFill>
                <a:latin typeface="+mj-lt"/>
              </a:rPr>
              <a:t>Pre-award Phase</a:t>
            </a:r>
            <a:endParaRPr lang="en-US" sz="4800">
              <a:solidFill>
                <a:schemeClr val="bg2"/>
              </a:solidFill>
              <a:latin typeface="+mj-lt"/>
              <a:cs typeface="Arial"/>
            </a:endParaRPr>
          </a:p>
          <a:p>
            <a:pPr marL="1828800" lvl="2" indent="-457200">
              <a:buFont typeface="Arial" panose="020B0604020202020204" pitchFamily="34" charset="0"/>
              <a:buChar char="•"/>
            </a:pPr>
            <a:r>
              <a:rPr lang="en-US" sz="4800" noProof="0">
                <a:solidFill>
                  <a:schemeClr val="bg2"/>
                </a:solidFill>
                <a:latin typeface="+mj-lt"/>
              </a:rPr>
              <a:t>Vendor Selection Phase</a:t>
            </a:r>
            <a:endParaRPr lang="en-US" sz="4800" noProof="0">
              <a:solidFill>
                <a:schemeClr val="bg2"/>
              </a:solidFill>
              <a:latin typeface="+mj-lt"/>
              <a:cs typeface="Arial"/>
            </a:endParaRPr>
          </a:p>
          <a:p>
            <a:pPr marL="2514600" lvl="3" indent="-457200">
              <a:buFont typeface="Arial" panose="020B0604020202020204" pitchFamily="34" charset="0"/>
              <a:buChar char="•"/>
            </a:pPr>
            <a:r>
              <a:rPr lang="en-US" sz="4800">
                <a:solidFill>
                  <a:schemeClr val="bg2"/>
                </a:solidFill>
                <a:latin typeface="+mj-lt"/>
              </a:rPr>
              <a:t>Types of Procurement</a:t>
            </a:r>
            <a:endParaRPr lang="en-US" sz="4800" noProof="0">
              <a:solidFill>
                <a:schemeClr val="bg2"/>
              </a:solidFill>
              <a:latin typeface="+mj-lt"/>
              <a:cs typeface="Arial"/>
            </a:endParaRPr>
          </a:p>
          <a:p>
            <a:pPr marL="1828800" lvl="2" indent="-457200">
              <a:buFont typeface="Arial" panose="020B0604020202020204" pitchFamily="34" charset="0"/>
              <a:buChar char="•"/>
            </a:pPr>
            <a:r>
              <a:rPr lang="en-US" sz="4800">
                <a:solidFill>
                  <a:schemeClr val="bg2"/>
                </a:solidFill>
                <a:latin typeface="+mj-lt"/>
              </a:rPr>
              <a:t>Negotiate and Execute Agreement Phase</a:t>
            </a:r>
            <a:endParaRPr lang="en-US" sz="4800">
              <a:solidFill>
                <a:schemeClr val="bg2"/>
              </a:solidFill>
              <a:latin typeface="+mj-lt"/>
              <a:cs typeface="Arial"/>
            </a:endParaRPr>
          </a:p>
          <a:p>
            <a:pPr marL="1828800" lvl="2" indent="-457200">
              <a:buFont typeface="Arial" panose="020B0604020202020204" pitchFamily="34" charset="0"/>
              <a:buChar char="•"/>
            </a:pPr>
            <a:r>
              <a:rPr lang="en-US" sz="4800" noProof="0">
                <a:solidFill>
                  <a:schemeClr val="bg2"/>
                </a:solidFill>
                <a:latin typeface="+mj-lt"/>
              </a:rPr>
              <a:t>Post Award Phase</a:t>
            </a:r>
            <a:endParaRPr lang="en-US" sz="4800" noProof="0">
              <a:solidFill>
                <a:schemeClr val="bg2"/>
              </a:solidFill>
              <a:latin typeface="+mj-lt"/>
              <a:cs typeface="Arial"/>
            </a:endParaRPr>
          </a:p>
        </p:txBody>
      </p:sp>
    </p:spTree>
    <p:extLst>
      <p:ext uri="{BB962C8B-B14F-4D97-AF65-F5344CB8AC3E}">
        <p14:creationId xmlns:p14="http://schemas.microsoft.com/office/powerpoint/2010/main" val="287310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5394-544B-C2E3-567D-219602EB1A3E}"/>
              </a:ext>
            </a:extLst>
          </p:cNvPr>
          <p:cNvSpPr>
            <a:spLocks noGrp="1"/>
          </p:cNvSpPr>
          <p:nvPr>
            <p:ph type="title"/>
          </p:nvPr>
        </p:nvSpPr>
        <p:spPr>
          <a:xfrm>
            <a:off x="1240212" y="959364"/>
            <a:ext cx="21996400" cy="1200329"/>
          </a:xfrm>
        </p:spPr>
        <p:txBody>
          <a:bodyPr wrap="square" lIns="91440" tIns="45720" rIns="91440" bIns="45720" rtlCol="0" anchor="t">
            <a:spAutoFit/>
          </a:bodyPr>
          <a:lstStyle/>
          <a:p>
            <a:r>
              <a:rPr lang="en-US" sz="8000">
                <a:latin typeface="Arial"/>
                <a:cs typeface="Arial"/>
              </a:rPr>
              <a:t>What is Procurement?</a:t>
            </a:r>
            <a:endParaRPr lang="en-US" sz="8000"/>
          </a:p>
        </p:txBody>
      </p:sp>
      <p:sp>
        <p:nvSpPr>
          <p:cNvPr id="3" name="Slide Number Placeholder 2">
            <a:extLst>
              <a:ext uri="{FF2B5EF4-FFF2-40B4-BE49-F238E27FC236}">
                <a16:creationId xmlns:a16="http://schemas.microsoft.com/office/drawing/2014/main" id="{0D4D4EBF-F932-797E-8B59-18A23BC7A890}"/>
              </a:ext>
            </a:extLst>
          </p:cNvPr>
          <p:cNvSpPr>
            <a:spLocks noGrp="1"/>
          </p:cNvSpPr>
          <p:nvPr>
            <p:ph type="sldNum" sz="quarter" idx="10"/>
          </p:nvPr>
        </p:nvSpPr>
        <p:spPr/>
        <p:txBody>
          <a:bodyPr/>
          <a:lstStyle/>
          <a:p>
            <a:fld id="{37D409AB-2201-4E18-8A34-C31753AD9B06}" type="slidenum">
              <a:rPr lang="uk-UA" smtClean="0"/>
              <a:pPr/>
              <a:t>13</a:t>
            </a:fld>
            <a:endParaRPr lang="uk-UA"/>
          </a:p>
        </p:txBody>
      </p:sp>
      <p:sp>
        <p:nvSpPr>
          <p:cNvPr id="6" name="TextBox 5">
            <a:extLst>
              <a:ext uri="{FF2B5EF4-FFF2-40B4-BE49-F238E27FC236}">
                <a16:creationId xmlns:a16="http://schemas.microsoft.com/office/drawing/2014/main" id="{908EA3A9-6F71-67A7-313B-69FD7C3576E2}"/>
              </a:ext>
            </a:extLst>
          </p:cNvPr>
          <p:cNvSpPr txBox="1"/>
          <p:nvPr/>
        </p:nvSpPr>
        <p:spPr>
          <a:xfrm>
            <a:off x="1373734" y="3079115"/>
            <a:ext cx="21427857" cy="7540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4400">
                <a:solidFill>
                  <a:schemeClr val="bg2"/>
                </a:solidFill>
                <a:ea typeface="+mn-lt"/>
                <a:cs typeface="+mn-lt"/>
              </a:rPr>
              <a:t>Procurement is the overall process of acquiring goods, services and works through purchasing, lease, rental, hire-purchase or other legal means of contracting. </a:t>
            </a:r>
            <a:endParaRPr lang="en-US" sz="4400">
              <a:solidFill>
                <a:schemeClr val="bg2"/>
              </a:solidFill>
              <a:cs typeface="Arial"/>
            </a:endParaRPr>
          </a:p>
          <a:p>
            <a:pPr marL="457200" indent="-457200">
              <a:buFont typeface="Arial"/>
              <a:buChar char="•"/>
            </a:pPr>
            <a:endParaRPr lang="en-US" sz="4400">
              <a:solidFill>
                <a:schemeClr val="bg2"/>
              </a:solidFill>
              <a:ea typeface="+mn-lt"/>
              <a:cs typeface="+mn-lt"/>
            </a:endParaRPr>
          </a:p>
          <a:p>
            <a:pPr marL="457200" indent="-457200">
              <a:buFont typeface="Arial"/>
              <a:buChar char="•"/>
            </a:pPr>
            <a:r>
              <a:rPr lang="en-US" sz="4400">
                <a:solidFill>
                  <a:schemeClr val="bg2"/>
                </a:solidFill>
                <a:ea typeface="+mn-lt"/>
                <a:cs typeface="+mn-lt"/>
              </a:rPr>
              <a:t>One of the strategic tools an organization uses to achieve its objectives.</a:t>
            </a:r>
            <a:endParaRPr lang="en-US" sz="4400">
              <a:solidFill>
                <a:schemeClr val="bg2"/>
              </a:solidFill>
              <a:cs typeface="Arial"/>
            </a:endParaRPr>
          </a:p>
          <a:p>
            <a:pPr marL="457200" indent="-457200">
              <a:buFont typeface="Arial"/>
              <a:buChar char="•"/>
            </a:pPr>
            <a:endParaRPr lang="en-US" sz="4400">
              <a:solidFill>
                <a:schemeClr val="bg2"/>
              </a:solidFill>
              <a:ea typeface="+mn-lt"/>
              <a:cs typeface="+mn-lt"/>
            </a:endParaRPr>
          </a:p>
          <a:p>
            <a:pPr marL="457200" indent="-457200">
              <a:buFont typeface="Arial"/>
              <a:buChar char="•"/>
            </a:pPr>
            <a:r>
              <a:rPr lang="en-US" sz="4400">
                <a:solidFill>
                  <a:schemeClr val="bg2"/>
                </a:solidFill>
                <a:ea typeface="+mn-lt"/>
                <a:cs typeface="+mn-lt"/>
              </a:rPr>
              <a:t>For Public entities, the procurement is usually through a competitive solicitation process which provides a fair and equal opportunity for all potential suppliers to participate. </a:t>
            </a:r>
            <a:endParaRPr lang="en-US" sz="4400">
              <a:solidFill>
                <a:schemeClr val="bg2"/>
              </a:solidFill>
              <a:cs typeface="Arial"/>
            </a:endParaRPr>
          </a:p>
          <a:p>
            <a:pPr marL="457200" indent="-457200">
              <a:buFont typeface="Arial"/>
              <a:buChar char="•"/>
            </a:pPr>
            <a:endParaRPr lang="en-US" sz="4400">
              <a:solidFill>
                <a:schemeClr val="bg2"/>
              </a:solidFill>
              <a:ea typeface="+mn-lt"/>
              <a:cs typeface="+mn-lt"/>
            </a:endParaRPr>
          </a:p>
          <a:p>
            <a:pPr marL="457200" indent="-457200">
              <a:buFont typeface="Arial"/>
              <a:buChar char="•"/>
            </a:pPr>
            <a:r>
              <a:rPr lang="en-US" sz="4400">
                <a:solidFill>
                  <a:schemeClr val="bg2"/>
                </a:solidFill>
                <a:ea typeface="+mn-lt"/>
                <a:cs typeface="+mn-lt"/>
              </a:rPr>
              <a:t>Providing a fair and equal opportunity to all potential vendors through a competitive solicitation process helps to validate the integrity of the procurement system.</a:t>
            </a:r>
            <a:endParaRPr lang="en-US" sz="4400">
              <a:solidFill>
                <a:schemeClr val="bg2"/>
              </a:solidFill>
              <a:cs typeface="Arial" panose="020B0604020202020204"/>
            </a:endParaRPr>
          </a:p>
        </p:txBody>
      </p:sp>
    </p:spTree>
    <p:extLst>
      <p:ext uri="{BB962C8B-B14F-4D97-AF65-F5344CB8AC3E}">
        <p14:creationId xmlns:p14="http://schemas.microsoft.com/office/powerpoint/2010/main" val="235362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3C6A-7311-9F4C-F36F-38A432BA1828}"/>
              </a:ext>
            </a:extLst>
          </p:cNvPr>
          <p:cNvSpPr>
            <a:spLocks noGrp="1"/>
          </p:cNvSpPr>
          <p:nvPr>
            <p:ph type="title"/>
          </p:nvPr>
        </p:nvSpPr>
        <p:spPr>
          <a:xfrm>
            <a:off x="1193800" y="830893"/>
            <a:ext cx="21996400" cy="1200329"/>
          </a:xfrm>
        </p:spPr>
        <p:txBody>
          <a:bodyPr/>
          <a:lstStyle/>
          <a:p>
            <a:r>
              <a:rPr lang="en-US" sz="8000"/>
              <a:t>Public Procurement Guiding Principles</a:t>
            </a:r>
            <a:endParaRPr lang="en-US" sz="7200"/>
          </a:p>
        </p:txBody>
      </p:sp>
      <p:sp>
        <p:nvSpPr>
          <p:cNvPr id="3" name="Slide Number Placeholder 2">
            <a:extLst>
              <a:ext uri="{FF2B5EF4-FFF2-40B4-BE49-F238E27FC236}">
                <a16:creationId xmlns:a16="http://schemas.microsoft.com/office/drawing/2014/main" id="{45D58970-42E6-4FE9-CF33-6CA6FE0E796B}"/>
              </a:ext>
            </a:extLst>
          </p:cNvPr>
          <p:cNvSpPr>
            <a:spLocks noGrp="1"/>
          </p:cNvSpPr>
          <p:nvPr>
            <p:ph type="sldNum" sz="quarter" idx="10"/>
          </p:nvPr>
        </p:nvSpPr>
        <p:spPr/>
        <p:txBody>
          <a:bodyPr/>
          <a:lstStyle/>
          <a:p>
            <a:fld id="{37D409AB-2201-4E18-8A34-C31753AD9B06}" type="slidenum">
              <a:rPr lang="uk-UA" smtClean="0"/>
              <a:pPr/>
              <a:t>14</a:t>
            </a:fld>
            <a:endParaRPr lang="uk-UA"/>
          </a:p>
        </p:txBody>
      </p:sp>
      <p:sp>
        <p:nvSpPr>
          <p:cNvPr id="4" name="Content Placeholder 2">
            <a:extLst>
              <a:ext uri="{FF2B5EF4-FFF2-40B4-BE49-F238E27FC236}">
                <a16:creationId xmlns:a16="http://schemas.microsoft.com/office/drawing/2014/main" id="{27EE6AFF-AF36-26CE-6FDB-AEECE1042DC8}"/>
              </a:ext>
            </a:extLst>
          </p:cNvPr>
          <p:cNvSpPr txBox="1">
            <a:spLocks/>
          </p:cNvSpPr>
          <p:nvPr/>
        </p:nvSpPr>
        <p:spPr>
          <a:xfrm>
            <a:off x="1373036" y="2623349"/>
            <a:ext cx="21817163" cy="8911093"/>
          </a:xfrm>
          <a:prstGeom prst="rect">
            <a:avLst/>
          </a:prstGeom>
        </p:spPr>
        <p:txBody>
          <a:bodyPr>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400">
                <a:solidFill>
                  <a:schemeClr val="bg2"/>
                </a:solidFill>
                <a:latin typeface="+mj-lt"/>
              </a:rPr>
              <a:t>Accountability</a:t>
            </a:r>
          </a:p>
          <a:p>
            <a:pPr lvl="1"/>
            <a:r>
              <a:rPr lang="en-US" sz="4000">
                <a:solidFill>
                  <a:schemeClr val="bg2"/>
                </a:solidFill>
                <a:latin typeface="+mj-lt"/>
              </a:rPr>
              <a:t>Be responsible stewards of public funds</a:t>
            </a:r>
          </a:p>
          <a:p>
            <a:pPr lvl="1"/>
            <a:r>
              <a:rPr lang="en-US" sz="4000">
                <a:solidFill>
                  <a:schemeClr val="bg2"/>
                </a:solidFill>
                <a:latin typeface="+mj-lt"/>
              </a:rPr>
              <a:t>Be knowledgeable of and abide by all applicable laws and regulations</a:t>
            </a:r>
          </a:p>
          <a:p>
            <a:pPr lvl="1"/>
            <a:r>
              <a:rPr lang="en-US" sz="4000">
                <a:solidFill>
                  <a:schemeClr val="bg2"/>
                </a:solidFill>
                <a:latin typeface="+mj-lt"/>
              </a:rPr>
              <a:t>Maximize competition to the greatest extent possible</a:t>
            </a:r>
          </a:p>
          <a:p>
            <a:pPr lvl="1"/>
            <a:r>
              <a:rPr lang="en-US" sz="4000">
                <a:solidFill>
                  <a:schemeClr val="bg2"/>
                </a:solidFill>
                <a:latin typeface="+mj-lt"/>
              </a:rPr>
              <a:t>Promote effective, economic, and efficient acquisition</a:t>
            </a:r>
          </a:p>
          <a:p>
            <a:r>
              <a:rPr lang="en-US" sz="4400">
                <a:solidFill>
                  <a:schemeClr val="bg2"/>
                </a:solidFill>
                <a:latin typeface="+mj-lt"/>
              </a:rPr>
              <a:t>Ethics</a:t>
            </a:r>
          </a:p>
          <a:p>
            <a:pPr lvl="1"/>
            <a:r>
              <a:rPr lang="en-US" sz="4000">
                <a:solidFill>
                  <a:schemeClr val="bg2"/>
                </a:solidFill>
                <a:latin typeface="+mj-lt"/>
              </a:rPr>
              <a:t>Act and conduct business with honesty and integrity, avoiding even the appearance of impropriety</a:t>
            </a:r>
          </a:p>
          <a:p>
            <a:pPr lvl="1"/>
            <a:r>
              <a:rPr lang="en-US" sz="4000">
                <a:solidFill>
                  <a:schemeClr val="bg2"/>
                </a:solidFill>
                <a:latin typeface="+mj-lt"/>
              </a:rPr>
              <a:t>Maintain consistency in all processes and actions</a:t>
            </a:r>
          </a:p>
          <a:p>
            <a:r>
              <a:rPr lang="en-US" sz="4400">
                <a:solidFill>
                  <a:schemeClr val="bg2"/>
                </a:solidFill>
                <a:latin typeface="+mj-lt"/>
              </a:rPr>
              <a:t>Impartiality</a:t>
            </a:r>
          </a:p>
          <a:p>
            <a:pPr lvl="1"/>
            <a:r>
              <a:rPr lang="en-US" sz="4000">
                <a:solidFill>
                  <a:schemeClr val="bg2"/>
                </a:solidFill>
                <a:latin typeface="+mj-lt"/>
              </a:rPr>
              <a:t>Be open, fair, impartial, and non-discriminatory in all processes</a:t>
            </a:r>
          </a:p>
          <a:p>
            <a:pPr lvl="1"/>
            <a:r>
              <a:rPr lang="en-US" sz="4000">
                <a:solidFill>
                  <a:schemeClr val="bg2"/>
                </a:solidFill>
                <a:latin typeface="+mj-lt"/>
              </a:rPr>
              <a:t>Treat suppliers equitably, without discrimination and without imposing unnecessary constraints on the competitive market</a:t>
            </a:r>
          </a:p>
          <a:p>
            <a:endParaRPr lang="en-US" sz="2400"/>
          </a:p>
        </p:txBody>
      </p:sp>
    </p:spTree>
    <p:extLst>
      <p:ext uri="{BB962C8B-B14F-4D97-AF65-F5344CB8AC3E}">
        <p14:creationId xmlns:p14="http://schemas.microsoft.com/office/powerpoint/2010/main" val="31378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5FAD-C35F-5BE0-2250-C2B8B22C107E}"/>
              </a:ext>
            </a:extLst>
          </p:cNvPr>
          <p:cNvSpPr>
            <a:spLocks noGrp="1"/>
          </p:cNvSpPr>
          <p:nvPr>
            <p:ph type="title"/>
          </p:nvPr>
        </p:nvSpPr>
        <p:spPr>
          <a:xfrm>
            <a:off x="1168400" y="761882"/>
            <a:ext cx="21996400" cy="1200329"/>
          </a:xfrm>
        </p:spPr>
        <p:txBody>
          <a:bodyPr/>
          <a:lstStyle/>
          <a:p>
            <a:r>
              <a:rPr lang="en-US" sz="8000"/>
              <a:t>Governance</a:t>
            </a:r>
          </a:p>
        </p:txBody>
      </p:sp>
      <p:sp>
        <p:nvSpPr>
          <p:cNvPr id="3" name="Slide Number Placeholder 2">
            <a:extLst>
              <a:ext uri="{FF2B5EF4-FFF2-40B4-BE49-F238E27FC236}">
                <a16:creationId xmlns:a16="http://schemas.microsoft.com/office/drawing/2014/main" id="{07EB7FFA-C0BF-241B-D21D-DE2322A61077}"/>
              </a:ext>
            </a:extLst>
          </p:cNvPr>
          <p:cNvSpPr>
            <a:spLocks noGrp="1"/>
          </p:cNvSpPr>
          <p:nvPr>
            <p:ph type="sldNum" sz="quarter" idx="10"/>
          </p:nvPr>
        </p:nvSpPr>
        <p:spPr/>
        <p:txBody>
          <a:bodyPr/>
          <a:lstStyle/>
          <a:p>
            <a:fld id="{37D409AB-2201-4E18-8A34-C31753AD9B06}" type="slidenum">
              <a:rPr lang="uk-UA" smtClean="0"/>
              <a:pPr/>
              <a:t>15</a:t>
            </a:fld>
            <a:endParaRPr lang="uk-UA"/>
          </a:p>
        </p:txBody>
      </p:sp>
      <p:sp>
        <p:nvSpPr>
          <p:cNvPr id="4" name="Content Placeholder 4">
            <a:extLst>
              <a:ext uri="{FF2B5EF4-FFF2-40B4-BE49-F238E27FC236}">
                <a16:creationId xmlns:a16="http://schemas.microsoft.com/office/drawing/2014/main" id="{3CB7C9F2-C6D8-9DD2-D28E-006EDE97BBBC}"/>
              </a:ext>
            </a:extLst>
          </p:cNvPr>
          <p:cNvSpPr txBox="1">
            <a:spLocks/>
          </p:cNvSpPr>
          <p:nvPr/>
        </p:nvSpPr>
        <p:spPr>
          <a:xfrm>
            <a:off x="838199" y="2297496"/>
            <a:ext cx="22322973" cy="9114362"/>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2"/>
                </a:solidFill>
              </a:rPr>
              <a:t>Procurement in the City is governed by:</a:t>
            </a:r>
          </a:p>
          <a:p>
            <a:pPr lvl="1"/>
            <a:r>
              <a:rPr lang="fr-FR">
                <a:solidFill>
                  <a:schemeClr val="accent3"/>
                </a:solidFill>
                <a:hlinkClick r:id="rId2">
                  <a:extLst>
                    <a:ext uri="{A12FA001-AC4F-418D-AE19-62706E023703}">
                      <ahyp:hlinkClr xmlns:ahyp="http://schemas.microsoft.com/office/drawing/2018/hyperlinkcolor" val="tx"/>
                    </a:ext>
                  </a:extLst>
                </a:hlinkClick>
              </a:rPr>
              <a:t>Municipal Code (</a:t>
            </a:r>
            <a:r>
              <a:rPr lang="fr-FR" err="1">
                <a:solidFill>
                  <a:schemeClr val="accent3"/>
                </a:solidFill>
                <a:hlinkClick r:id="rId2">
                  <a:extLst>
                    <a:ext uri="{A12FA001-AC4F-418D-AE19-62706E023703}">
                      <ahyp:hlinkClr xmlns:ahyp="http://schemas.microsoft.com/office/drawing/2018/hyperlinkcolor" val="tx"/>
                    </a:ext>
                  </a:extLst>
                </a:hlinkClick>
              </a:rPr>
              <a:t>Title</a:t>
            </a:r>
            <a:r>
              <a:rPr lang="fr-FR">
                <a:solidFill>
                  <a:schemeClr val="accent3"/>
                </a:solidFill>
                <a:hlinkClick r:id="rId2">
                  <a:extLst>
                    <a:ext uri="{A12FA001-AC4F-418D-AE19-62706E023703}">
                      <ahyp:hlinkClr xmlns:ahyp="http://schemas.microsoft.com/office/drawing/2018/hyperlinkcolor" val="tx"/>
                    </a:ext>
                  </a:extLst>
                </a:hlinkClick>
              </a:rPr>
              <a:t> 4, </a:t>
            </a:r>
            <a:r>
              <a:rPr lang="fr-FR" err="1">
                <a:solidFill>
                  <a:schemeClr val="accent3"/>
                </a:solidFill>
                <a:hlinkClick r:id="rId2">
                  <a:extLst>
                    <a:ext uri="{A12FA001-AC4F-418D-AE19-62706E023703}">
                      <ahyp:hlinkClr xmlns:ahyp="http://schemas.microsoft.com/office/drawing/2018/hyperlinkcolor" val="tx"/>
                    </a:ext>
                  </a:extLst>
                </a:hlinkClick>
              </a:rPr>
              <a:t>Chapter</a:t>
            </a:r>
            <a:r>
              <a:rPr lang="fr-FR">
                <a:solidFill>
                  <a:schemeClr val="accent3"/>
                </a:solidFill>
                <a:hlinkClick r:id="rId2">
                  <a:extLst>
                    <a:ext uri="{A12FA001-AC4F-418D-AE19-62706E023703}">
                      <ahyp:hlinkClr xmlns:ahyp="http://schemas.microsoft.com/office/drawing/2018/hyperlinkcolor" val="tx"/>
                    </a:ext>
                  </a:extLst>
                </a:hlinkClick>
              </a:rPr>
              <a:t> 4.12)</a:t>
            </a:r>
            <a:endParaRPr lang="en-US">
              <a:solidFill>
                <a:schemeClr val="accent3"/>
              </a:solidFill>
            </a:endParaRPr>
          </a:p>
          <a:p>
            <a:pPr lvl="1"/>
            <a:r>
              <a:rPr lang="en-US">
                <a:solidFill>
                  <a:schemeClr val="accent3"/>
                </a:solidFill>
                <a:hlinkClick r:id="rId3">
                  <a:extLst>
                    <a:ext uri="{A12FA001-AC4F-418D-AE19-62706E023703}">
                      <ahyp:hlinkClr xmlns:ahyp="http://schemas.microsoft.com/office/drawing/2018/hyperlinkcolor" val="tx"/>
                    </a:ext>
                  </a:extLst>
                </a:hlinkClick>
              </a:rPr>
              <a:t>City Policy Manual (Section 5)</a:t>
            </a:r>
            <a:endParaRPr lang="en-US">
              <a:solidFill>
                <a:schemeClr val="accent3"/>
              </a:solidFill>
            </a:endParaRPr>
          </a:p>
          <a:p>
            <a:pPr lvl="1"/>
            <a:r>
              <a:rPr lang="en-US">
                <a:solidFill>
                  <a:schemeClr val="bg2"/>
                </a:solidFill>
              </a:rPr>
              <a:t>Grant-Funded Requirements, if applicable</a:t>
            </a:r>
          </a:p>
          <a:p>
            <a:endParaRPr lang="en-US">
              <a:solidFill>
                <a:schemeClr val="bg2"/>
              </a:solidFill>
            </a:endParaRPr>
          </a:p>
          <a:p>
            <a:r>
              <a:rPr lang="en-US">
                <a:solidFill>
                  <a:schemeClr val="bg2"/>
                </a:solidFill>
              </a:rPr>
              <a:t>Procedural Resources available on </a:t>
            </a:r>
            <a:r>
              <a:rPr lang="en-US">
                <a:solidFill>
                  <a:schemeClr val="accent3"/>
                </a:solidFill>
                <a:hlinkClick r:id="rId4">
                  <a:extLst>
                    <a:ext uri="{A12FA001-AC4F-418D-AE19-62706E023703}">
                      <ahyp:hlinkClr xmlns:ahyp="http://schemas.microsoft.com/office/drawing/2018/hyperlinkcolor" val="tx"/>
                    </a:ext>
                  </a:extLst>
                </a:hlinkClick>
              </a:rPr>
              <a:t>Finance Department Intranet page</a:t>
            </a:r>
            <a:r>
              <a:rPr lang="en-US">
                <a:solidFill>
                  <a:schemeClr val="bg2"/>
                </a:solidFill>
              </a:rPr>
              <a:t>:</a:t>
            </a:r>
          </a:p>
          <a:p>
            <a:pPr lvl="1"/>
            <a:r>
              <a:rPr lang="en-US">
                <a:solidFill>
                  <a:schemeClr val="bg2"/>
                </a:solidFill>
              </a:rPr>
              <a:t>Procurement Guidelines</a:t>
            </a:r>
          </a:p>
          <a:p>
            <a:pPr lvl="1"/>
            <a:r>
              <a:rPr lang="en-US">
                <a:solidFill>
                  <a:schemeClr val="bg2"/>
                </a:solidFill>
              </a:rPr>
              <a:t>Templates, checklists </a:t>
            </a:r>
          </a:p>
          <a:p>
            <a:pPr lvl="1"/>
            <a:r>
              <a:rPr lang="en-US">
                <a:solidFill>
                  <a:schemeClr val="bg2"/>
                </a:solidFill>
              </a:rPr>
              <a:t>Procurement system (</a:t>
            </a:r>
            <a:r>
              <a:rPr lang="en-US" err="1">
                <a:solidFill>
                  <a:schemeClr val="bg2"/>
                </a:solidFill>
              </a:rPr>
              <a:t>Biddingo</a:t>
            </a:r>
            <a:r>
              <a:rPr lang="en-US">
                <a:solidFill>
                  <a:schemeClr val="bg2"/>
                </a:solidFill>
              </a:rPr>
              <a:t>) training materials</a:t>
            </a:r>
          </a:p>
        </p:txBody>
      </p:sp>
    </p:spTree>
    <p:extLst>
      <p:ext uri="{BB962C8B-B14F-4D97-AF65-F5344CB8AC3E}">
        <p14:creationId xmlns:p14="http://schemas.microsoft.com/office/powerpoint/2010/main" val="4824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5A9F-3EB3-1542-F56B-630EA27A26CF}"/>
              </a:ext>
            </a:extLst>
          </p:cNvPr>
          <p:cNvSpPr>
            <a:spLocks noGrp="1"/>
          </p:cNvSpPr>
          <p:nvPr>
            <p:ph type="title"/>
          </p:nvPr>
        </p:nvSpPr>
        <p:spPr>
          <a:xfrm>
            <a:off x="1193799" y="896722"/>
            <a:ext cx="21996400" cy="1200329"/>
          </a:xfrm>
        </p:spPr>
        <p:txBody>
          <a:bodyPr/>
          <a:lstStyle/>
          <a:p>
            <a:r>
              <a:rPr lang="en-US" sz="8000"/>
              <a:t>Who Does Which Procurements?</a:t>
            </a:r>
          </a:p>
        </p:txBody>
      </p:sp>
      <p:sp>
        <p:nvSpPr>
          <p:cNvPr id="3" name="Slide Number Placeholder 2">
            <a:extLst>
              <a:ext uri="{FF2B5EF4-FFF2-40B4-BE49-F238E27FC236}">
                <a16:creationId xmlns:a16="http://schemas.microsoft.com/office/drawing/2014/main" id="{49F9CDE2-BC1A-AFEB-A47D-35B6BC157BC2}"/>
              </a:ext>
            </a:extLst>
          </p:cNvPr>
          <p:cNvSpPr>
            <a:spLocks noGrp="1"/>
          </p:cNvSpPr>
          <p:nvPr>
            <p:ph type="sldNum" sz="quarter" idx="10"/>
          </p:nvPr>
        </p:nvSpPr>
        <p:spPr/>
        <p:txBody>
          <a:bodyPr/>
          <a:lstStyle/>
          <a:p>
            <a:fld id="{37D409AB-2201-4E18-8A34-C31753AD9B06}" type="slidenum">
              <a:rPr lang="uk-UA" smtClean="0"/>
              <a:pPr/>
              <a:t>16</a:t>
            </a:fld>
            <a:endParaRPr lang="uk-UA"/>
          </a:p>
        </p:txBody>
      </p:sp>
      <p:graphicFrame>
        <p:nvGraphicFramePr>
          <p:cNvPr id="4" name="Content Placeholder 4">
            <a:extLst>
              <a:ext uri="{FF2B5EF4-FFF2-40B4-BE49-F238E27FC236}">
                <a16:creationId xmlns:a16="http://schemas.microsoft.com/office/drawing/2014/main" id="{D1F29D02-74EC-A296-8366-4DE08EE7C91E}"/>
              </a:ext>
            </a:extLst>
          </p:cNvPr>
          <p:cNvGraphicFramePr>
            <a:graphicFrameLocks/>
          </p:cNvGraphicFramePr>
          <p:nvPr>
            <p:extLst>
              <p:ext uri="{D42A27DB-BD31-4B8C-83A1-F6EECF244321}">
                <p14:modId xmlns:p14="http://schemas.microsoft.com/office/powerpoint/2010/main" val="1248958347"/>
              </p:ext>
            </p:extLst>
          </p:nvPr>
        </p:nvGraphicFramePr>
        <p:xfrm>
          <a:off x="2086873" y="2936690"/>
          <a:ext cx="20210253" cy="841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11487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7E40-C8D2-249E-2EF9-971D9F27D643}"/>
              </a:ext>
            </a:extLst>
          </p:cNvPr>
          <p:cNvSpPr>
            <a:spLocks noGrp="1"/>
          </p:cNvSpPr>
          <p:nvPr>
            <p:ph type="title"/>
          </p:nvPr>
        </p:nvSpPr>
        <p:spPr>
          <a:xfrm>
            <a:off x="1168400" y="761882"/>
            <a:ext cx="21996400" cy="1200329"/>
          </a:xfrm>
        </p:spPr>
        <p:txBody>
          <a:bodyPr/>
          <a:lstStyle/>
          <a:p>
            <a:r>
              <a:rPr lang="en-US" sz="8000"/>
              <a:t>Life Cycle of an Agreement</a:t>
            </a:r>
          </a:p>
        </p:txBody>
      </p:sp>
      <p:sp>
        <p:nvSpPr>
          <p:cNvPr id="3" name="Slide Number Placeholder 2">
            <a:extLst>
              <a:ext uri="{FF2B5EF4-FFF2-40B4-BE49-F238E27FC236}">
                <a16:creationId xmlns:a16="http://schemas.microsoft.com/office/drawing/2014/main" id="{9FE1C8A6-AF67-0D4B-FC34-067034DC4A5F}"/>
              </a:ext>
            </a:extLst>
          </p:cNvPr>
          <p:cNvSpPr>
            <a:spLocks noGrp="1"/>
          </p:cNvSpPr>
          <p:nvPr>
            <p:ph type="sldNum" sz="quarter" idx="10"/>
          </p:nvPr>
        </p:nvSpPr>
        <p:spPr/>
        <p:txBody>
          <a:bodyPr/>
          <a:lstStyle/>
          <a:p>
            <a:fld id="{37D409AB-2201-4E18-8A34-C31753AD9B06}" type="slidenum">
              <a:rPr lang="uk-UA" smtClean="0"/>
              <a:pPr/>
              <a:t>17</a:t>
            </a:fld>
            <a:endParaRPr lang="uk-UA"/>
          </a:p>
        </p:txBody>
      </p:sp>
      <p:graphicFrame>
        <p:nvGraphicFramePr>
          <p:cNvPr id="28" name="Content Placeholder 7">
            <a:extLst>
              <a:ext uri="{FF2B5EF4-FFF2-40B4-BE49-F238E27FC236}">
                <a16:creationId xmlns:a16="http://schemas.microsoft.com/office/drawing/2014/main" id="{311B58C5-FD13-110E-EDE9-8A3B82B0DCBA}"/>
              </a:ext>
            </a:extLst>
          </p:cNvPr>
          <p:cNvGraphicFramePr>
            <a:graphicFrameLocks/>
          </p:cNvGraphicFramePr>
          <p:nvPr>
            <p:extLst>
              <p:ext uri="{D42A27DB-BD31-4B8C-83A1-F6EECF244321}">
                <p14:modId xmlns:p14="http://schemas.microsoft.com/office/powerpoint/2010/main" val="1856600366"/>
              </p:ext>
            </p:extLst>
          </p:nvPr>
        </p:nvGraphicFramePr>
        <p:xfrm>
          <a:off x="464498" y="1946691"/>
          <a:ext cx="22527556" cy="956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16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533-6714-C47E-AB8D-EBA96306B575}"/>
              </a:ext>
            </a:extLst>
          </p:cNvPr>
          <p:cNvSpPr>
            <a:spLocks noGrp="1"/>
          </p:cNvSpPr>
          <p:nvPr>
            <p:ph type="title"/>
          </p:nvPr>
        </p:nvSpPr>
        <p:spPr>
          <a:xfrm>
            <a:off x="1168400" y="761882"/>
            <a:ext cx="21996400" cy="1200329"/>
          </a:xfrm>
        </p:spPr>
        <p:txBody>
          <a:bodyPr/>
          <a:lstStyle/>
          <a:p>
            <a:r>
              <a:rPr lang="en-US" sz="8000"/>
              <a:t>Pre-Award Phase</a:t>
            </a:r>
          </a:p>
        </p:txBody>
      </p:sp>
      <p:sp>
        <p:nvSpPr>
          <p:cNvPr id="3" name="Slide Number Placeholder 2">
            <a:extLst>
              <a:ext uri="{FF2B5EF4-FFF2-40B4-BE49-F238E27FC236}">
                <a16:creationId xmlns:a16="http://schemas.microsoft.com/office/drawing/2014/main" id="{52894ABD-CD15-C672-6EEB-41B07FEE18B3}"/>
              </a:ext>
            </a:extLst>
          </p:cNvPr>
          <p:cNvSpPr>
            <a:spLocks noGrp="1"/>
          </p:cNvSpPr>
          <p:nvPr>
            <p:ph type="sldNum" sz="quarter" idx="10"/>
          </p:nvPr>
        </p:nvSpPr>
        <p:spPr/>
        <p:txBody>
          <a:bodyPr/>
          <a:lstStyle/>
          <a:p>
            <a:fld id="{37D409AB-2201-4E18-8A34-C31753AD9B06}" type="slidenum">
              <a:rPr lang="uk-UA" smtClean="0"/>
              <a:pPr/>
              <a:t>18</a:t>
            </a:fld>
            <a:endParaRPr lang="uk-UA"/>
          </a:p>
        </p:txBody>
      </p:sp>
      <p:pic>
        <p:nvPicPr>
          <p:cNvPr id="4" name="Picture 3">
            <a:extLst>
              <a:ext uri="{FF2B5EF4-FFF2-40B4-BE49-F238E27FC236}">
                <a16:creationId xmlns:a16="http://schemas.microsoft.com/office/drawing/2014/main" id="{394D25BD-1718-7C47-F3EB-5E8CD889DB30}"/>
              </a:ext>
            </a:extLst>
          </p:cNvPr>
          <p:cNvPicPr>
            <a:picLocks noChangeAspect="1"/>
          </p:cNvPicPr>
          <p:nvPr/>
        </p:nvPicPr>
        <p:blipFill>
          <a:blip r:embed="rId3"/>
          <a:stretch>
            <a:fillRect/>
          </a:stretch>
        </p:blipFill>
        <p:spPr>
          <a:xfrm>
            <a:off x="15818240" y="526333"/>
            <a:ext cx="7346560" cy="1802799"/>
          </a:xfrm>
          <a:prstGeom prst="rect">
            <a:avLst/>
          </a:prstGeom>
        </p:spPr>
      </p:pic>
      <p:sp>
        <p:nvSpPr>
          <p:cNvPr id="7" name="Content Placeholder 2">
            <a:extLst>
              <a:ext uri="{FF2B5EF4-FFF2-40B4-BE49-F238E27FC236}">
                <a16:creationId xmlns:a16="http://schemas.microsoft.com/office/drawing/2014/main" id="{371F5F7C-D66C-BC78-41F7-37D78872CA30}"/>
              </a:ext>
            </a:extLst>
          </p:cNvPr>
          <p:cNvSpPr txBox="1">
            <a:spLocks/>
          </p:cNvSpPr>
          <p:nvPr/>
        </p:nvSpPr>
        <p:spPr>
          <a:xfrm>
            <a:off x="1561142" y="3415347"/>
            <a:ext cx="21210916" cy="830329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5400">
                <a:solidFill>
                  <a:schemeClr val="bg2"/>
                </a:solidFill>
              </a:rPr>
              <a:t>Department Responsibility:</a:t>
            </a:r>
          </a:p>
          <a:p>
            <a:pPr lvl="1"/>
            <a:r>
              <a:rPr lang="en-US">
                <a:solidFill>
                  <a:schemeClr val="bg2"/>
                </a:solidFill>
              </a:rPr>
              <a:t>Identifies the commodity or service need</a:t>
            </a:r>
          </a:p>
          <a:p>
            <a:pPr lvl="1"/>
            <a:r>
              <a:rPr lang="en-US">
                <a:solidFill>
                  <a:schemeClr val="bg2"/>
                </a:solidFill>
              </a:rPr>
              <a:t>Identifies the funding/budget for the need</a:t>
            </a:r>
          </a:p>
          <a:p>
            <a:pPr lvl="1"/>
            <a:r>
              <a:rPr lang="en-US">
                <a:solidFill>
                  <a:schemeClr val="bg2"/>
                </a:solidFill>
              </a:rPr>
              <a:t>Drafts the scope or work/requirements following guidelines:</a:t>
            </a:r>
          </a:p>
          <a:p>
            <a:pPr lvl="2"/>
            <a:r>
              <a:rPr lang="en-US" sz="4400">
                <a:solidFill>
                  <a:schemeClr val="accent3"/>
                </a:solidFill>
                <a:hlinkClick r:id="rId4">
                  <a:extLst>
                    <a:ext uri="{A12FA001-AC4F-418D-AE19-62706E023703}">
                      <ahyp:hlinkClr xmlns:ahyp="http://schemas.microsoft.com/office/drawing/2018/hyperlinkcolor" val="tx"/>
                    </a:ext>
                  </a:extLst>
                </a:hlinkClick>
              </a:rPr>
              <a:t>Tactical Procurement Guidelines</a:t>
            </a:r>
            <a:r>
              <a:rPr lang="en-US" sz="4400">
                <a:solidFill>
                  <a:schemeClr val="accent3"/>
                </a:solidFill>
              </a:rPr>
              <a:t> </a:t>
            </a:r>
          </a:p>
          <a:p>
            <a:pPr lvl="2"/>
            <a:r>
              <a:rPr lang="en-US" sz="4400">
                <a:solidFill>
                  <a:schemeClr val="accent3"/>
                </a:solidFill>
                <a:hlinkClick r:id="rId5">
                  <a:extLst>
                    <a:ext uri="{A12FA001-AC4F-418D-AE19-62706E023703}">
                      <ahyp:hlinkClr xmlns:ahyp="http://schemas.microsoft.com/office/drawing/2018/hyperlinkcolor" val="tx"/>
                    </a:ext>
                  </a:extLst>
                </a:hlinkClick>
              </a:rPr>
              <a:t>Strategic Procurement Guidelines</a:t>
            </a:r>
            <a:endParaRPr lang="en-US" sz="4400">
              <a:solidFill>
                <a:schemeClr val="accent3"/>
              </a:solidFill>
            </a:endParaRPr>
          </a:p>
          <a:p>
            <a:pPr lvl="1"/>
            <a:r>
              <a:rPr lang="en-US">
                <a:solidFill>
                  <a:schemeClr val="bg2"/>
                </a:solidFill>
              </a:rPr>
              <a:t>ITD Review and/or Office of Equality Assurance (OEA), as applicable</a:t>
            </a:r>
          </a:p>
          <a:p>
            <a:pPr lvl="1"/>
            <a:r>
              <a:rPr lang="en-US">
                <a:solidFill>
                  <a:schemeClr val="bg2"/>
                </a:solidFill>
              </a:rPr>
              <a:t>Department preparer submits Requisition (RQ) in FMS</a:t>
            </a:r>
          </a:p>
          <a:p>
            <a:pPr lvl="1"/>
            <a:r>
              <a:rPr lang="en-US">
                <a:solidFill>
                  <a:schemeClr val="bg2"/>
                </a:solidFill>
              </a:rPr>
              <a:t>Department approver approves RQ in FMS</a:t>
            </a:r>
          </a:p>
          <a:p>
            <a:endParaRPr lang="en-US" sz="3600"/>
          </a:p>
          <a:p>
            <a:endParaRPr lang="en-US" sz="3600"/>
          </a:p>
        </p:txBody>
      </p:sp>
    </p:spTree>
    <p:extLst>
      <p:ext uri="{BB962C8B-B14F-4D97-AF65-F5344CB8AC3E}">
        <p14:creationId xmlns:p14="http://schemas.microsoft.com/office/powerpoint/2010/main" val="856643097"/>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1E97-6D9E-19F2-A943-0AF8C383F06A}"/>
              </a:ext>
            </a:extLst>
          </p:cNvPr>
          <p:cNvSpPr>
            <a:spLocks noGrp="1"/>
          </p:cNvSpPr>
          <p:nvPr>
            <p:ph type="title"/>
          </p:nvPr>
        </p:nvSpPr>
        <p:spPr>
          <a:xfrm>
            <a:off x="1168400" y="761882"/>
            <a:ext cx="21996400" cy="1200329"/>
          </a:xfrm>
        </p:spPr>
        <p:txBody>
          <a:bodyPr/>
          <a:lstStyle/>
          <a:p>
            <a:r>
              <a:rPr lang="en-US" sz="8000"/>
              <a:t>Vendor Selection Phase</a:t>
            </a:r>
            <a:endParaRPr lang="en-US" sz="7200"/>
          </a:p>
        </p:txBody>
      </p:sp>
      <p:sp>
        <p:nvSpPr>
          <p:cNvPr id="3" name="Slide Number Placeholder 2">
            <a:extLst>
              <a:ext uri="{FF2B5EF4-FFF2-40B4-BE49-F238E27FC236}">
                <a16:creationId xmlns:a16="http://schemas.microsoft.com/office/drawing/2014/main" id="{861203CF-FA84-6B05-90C5-A938E3E03362}"/>
              </a:ext>
            </a:extLst>
          </p:cNvPr>
          <p:cNvSpPr>
            <a:spLocks noGrp="1"/>
          </p:cNvSpPr>
          <p:nvPr>
            <p:ph type="sldNum" sz="quarter" idx="10"/>
          </p:nvPr>
        </p:nvSpPr>
        <p:spPr/>
        <p:txBody>
          <a:bodyPr/>
          <a:lstStyle/>
          <a:p>
            <a:fld id="{37D409AB-2201-4E18-8A34-C31753AD9B06}" type="slidenum">
              <a:rPr lang="uk-UA" smtClean="0"/>
              <a:pPr/>
              <a:t>19</a:t>
            </a:fld>
            <a:endParaRPr lang="uk-UA"/>
          </a:p>
        </p:txBody>
      </p:sp>
      <p:pic>
        <p:nvPicPr>
          <p:cNvPr id="4" name="Picture 3">
            <a:extLst>
              <a:ext uri="{FF2B5EF4-FFF2-40B4-BE49-F238E27FC236}">
                <a16:creationId xmlns:a16="http://schemas.microsoft.com/office/drawing/2014/main" id="{85B3339A-11D7-1485-4303-D75140587549}"/>
              </a:ext>
            </a:extLst>
          </p:cNvPr>
          <p:cNvPicPr>
            <a:picLocks noChangeAspect="1"/>
          </p:cNvPicPr>
          <p:nvPr/>
        </p:nvPicPr>
        <p:blipFill>
          <a:blip r:embed="rId3"/>
          <a:stretch>
            <a:fillRect/>
          </a:stretch>
        </p:blipFill>
        <p:spPr>
          <a:xfrm>
            <a:off x="15924362" y="514595"/>
            <a:ext cx="7240438" cy="1802524"/>
          </a:xfrm>
          <a:prstGeom prst="rect">
            <a:avLst/>
          </a:prstGeom>
        </p:spPr>
      </p:pic>
      <p:sp>
        <p:nvSpPr>
          <p:cNvPr id="5" name="Content Placeholder 2">
            <a:extLst>
              <a:ext uri="{FF2B5EF4-FFF2-40B4-BE49-F238E27FC236}">
                <a16:creationId xmlns:a16="http://schemas.microsoft.com/office/drawing/2014/main" id="{D442CE2F-2334-334B-1018-2BE51EBC0CDE}"/>
              </a:ext>
            </a:extLst>
          </p:cNvPr>
          <p:cNvSpPr txBox="1">
            <a:spLocks/>
          </p:cNvSpPr>
          <p:nvPr/>
        </p:nvSpPr>
        <p:spPr>
          <a:xfrm>
            <a:off x="1581987" y="3323963"/>
            <a:ext cx="20915703" cy="8635049"/>
          </a:xfrm>
          <a:prstGeom prst="rect">
            <a:avLst/>
          </a:prstGeom>
        </p:spPr>
        <p:txBody>
          <a:bodyPr lIns="91440" tIns="45720" rIns="91440" bIns="4572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a:solidFill>
                  <a:schemeClr val="bg2"/>
                </a:solidFill>
                <a:latin typeface="+mj-lt"/>
              </a:rPr>
              <a:t>Finance Department's Purchasing Responsibility</a:t>
            </a:r>
          </a:p>
          <a:p>
            <a:pPr lvl="1"/>
            <a:r>
              <a:rPr lang="en-US" sz="4400">
                <a:solidFill>
                  <a:schemeClr val="bg2"/>
                </a:solidFill>
                <a:latin typeface="+mj-lt"/>
              </a:rPr>
              <a:t>Reviews the submitted requisition (RQ) for completeness and conciseness</a:t>
            </a:r>
            <a:endParaRPr lang="en-US" sz="4400">
              <a:solidFill>
                <a:schemeClr val="bg2"/>
              </a:solidFill>
              <a:latin typeface="+mj-lt"/>
              <a:cs typeface="Arial"/>
            </a:endParaRPr>
          </a:p>
          <a:p>
            <a:pPr lvl="1"/>
            <a:r>
              <a:rPr lang="en-US" sz="4400">
                <a:solidFill>
                  <a:schemeClr val="bg2"/>
                </a:solidFill>
                <a:latin typeface="+mj-lt"/>
              </a:rPr>
              <a:t>Posts RQ on </a:t>
            </a:r>
            <a:r>
              <a:rPr lang="en-US" sz="4400" err="1">
                <a:solidFill>
                  <a:schemeClr val="bg2"/>
                </a:solidFill>
                <a:latin typeface="+mj-lt"/>
              </a:rPr>
              <a:t>Biddingo</a:t>
            </a:r>
            <a:r>
              <a:rPr lang="en-US" sz="4400">
                <a:solidFill>
                  <a:schemeClr val="bg2"/>
                </a:solidFill>
                <a:latin typeface="+mj-lt"/>
              </a:rPr>
              <a:t> to meet public notice requirements</a:t>
            </a:r>
          </a:p>
          <a:p>
            <a:pPr lvl="1"/>
            <a:r>
              <a:rPr lang="en-US" sz="4400">
                <a:solidFill>
                  <a:schemeClr val="bg2"/>
                </a:solidFill>
                <a:latin typeface="+mj-lt"/>
              </a:rPr>
              <a:t>Responds to pre-bid questions in collaboration with department</a:t>
            </a:r>
          </a:p>
          <a:p>
            <a:pPr lvl="1"/>
            <a:r>
              <a:rPr lang="en-US" sz="4400">
                <a:solidFill>
                  <a:schemeClr val="bg2"/>
                </a:solidFill>
                <a:latin typeface="+mj-lt"/>
              </a:rPr>
              <a:t>Facilitates the evaluation of the bids/proposals received including any vendor interviews</a:t>
            </a:r>
          </a:p>
          <a:p>
            <a:pPr lvl="1"/>
            <a:r>
              <a:rPr lang="en-US" sz="4400">
                <a:solidFill>
                  <a:schemeClr val="bg2"/>
                </a:solidFill>
                <a:latin typeface="+mj-lt"/>
              </a:rPr>
              <a:t>Issues a notice of intent to award a contract</a:t>
            </a:r>
          </a:p>
          <a:p>
            <a:pPr lvl="1"/>
            <a:endParaRPr lang="en-US" sz="4400">
              <a:solidFill>
                <a:schemeClr val="bg2"/>
              </a:solidFill>
              <a:latin typeface="+mj-lt"/>
            </a:endParaRPr>
          </a:p>
          <a:p>
            <a:pPr marL="457200" lvl="1" indent="0">
              <a:buFont typeface="Arial" panose="020B0604020202020204" pitchFamily="34" charset="0"/>
              <a:buNone/>
            </a:pPr>
            <a:r>
              <a:rPr lang="en-US" sz="4400">
                <a:solidFill>
                  <a:schemeClr val="bg2"/>
                </a:solidFill>
                <a:latin typeface="+mj-lt"/>
              </a:rPr>
              <a:t>Note: this workflow is for RQs that are processed by Finance-Purchasing.  Public Works and Departments have their own processes</a:t>
            </a:r>
            <a:r>
              <a:rPr lang="en-US" sz="7200">
                <a:solidFill>
                  <a:schemeClr val="bg2"/>
                </a:solidFill>
                <a:latin typeface="+mj-lt"/>
              </a:rPr>
              <a:t>.</a:t>
            </a:r>
          </a:p>
        </p:txBody>
      </p:sp>
    </p:spTree>
    <p:extLst>
      <p:ext uri="{BB962C8B-B14F-4D97-AF65-F5344CB8AC3E}">
        <p14:creationId xmlns:p14="http://schemas.microsoft.com/office/powerpoint/2010/main" val="2271989703"/>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761882"/>
            <a:ext cx="21996400" cy="1089529"/>
          </a:xfrm>
        </p:spPr>
        <p:txBody>
          <a:bodyPr wrap="square" lIns="91440" tIns="45720" rIns="91440" bIns="45720" rtlCol="0" anchor="t">
            <a:spAutoFit/>
          </a:bodyPr>
          <a:lstStyle/>
          <a:p>
            <a:r>
              <a:rPr lang="en-US" sz="7200" err="1">
                <a:cs typeface="Arial"/>
              </a:rPr>
              <a:t>I</a:t>
            </a:r>
            <a:r>
              <a:rPr lang="en-US" sz="7200" err="1">
                <a:solidFill>
                  <a:schemeClr val="bg2"/>
                </a:solidFill>
                <a:cs typeface="Arial"/>
              </a:rPr>
              <a:t>nterpretación</a:t>
            </a:r>
            <a:endParaRPr lang="en-US" sz="7200">
              <a:latin typeface="Arial"/>
              <a:cs typeface="Arial"/>
            </a:endParaRPr>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C495761-E9B7-4D2E-989C-0EBCD3553B43}"/>
              </a:ext>
            </a:extLst>
          </p:cNvPr>
          <p:cNvSpPr txBox="1"/>
          <p:nvPr/>
        </p:nvSpPr>
        <p:spPr>
          <a:xfrm>
            <a:off x="942109" y="2736869"/>
            <a:ext cx="10707348" cy="8217634"/>
          </a:xfrm>
          <a:prstGeom prst="rect">
            <a:avLst/>
          </a:prstGeom>
          <a:noFill/>
        </p:spPr>
        <p:txBody>
          <a:bodyPr wrap="square" lIns="91440" tIns="45720" rIns="91440" bIns="45720" rtlCol="0" anchor="t">
            <a:spAutoFit/>
          </a:bodyPr>
          <a:lstStyle/>
          <a:p>
            <a:r>
              <a:rPr lang="es-CO" sz="4400">
                <a:solidFill>
                  <a:schemeClr val="bg2"/>
                </a:solidFill>
                <a:cs typeface="Arial"/>
              </a:rPr>
              <a:t>La interpretación en simultáneo para esta reunión se dará en español. </a:t>
            </a:r>
            <a:r>
              <a:rPr lang="es-CO" sz="4400">
                <a:solidFill>
                  <a:schemeClr val="bg2"/>
                </a:solidFill>
                <a:latin typeface="Arial"/>
                <a:cs typeface="Arial"/>
              </a:rPr>
              <a:t>Por favor haz clic en el icono INTERPRETATION (el globo) en tu barra de herramientas para acceder al idioma deseado</a:t>
            </a:r>
            <a:r>
              <a:rPr lang="es-CO" sz="4400">
                <a:solidFill>
                  <a:schemeClr val="bg2"/>
                </a:solidFill>
                <a:cs typeface="Arial"/>
              </a:rPr>
              <a:t>.</a:t>
            </a:r>
          </a:p>
          <a:p>
            <a:endParaRPr lang="es-CO" sz="4400">
              <a:solidFill>
                <a:schemeClr val="bg2"/>
              </a:solidFill>
              <a:cs typeface="Arial"/>
            </a:endParaRPr>
          </a:p>
          <a:p>
            <a:r>
              <a:rPr lang="es-CO" sz="4400">
                <a:solidFill>
                  <a:schemeClr val="bg2"/>
                </a:solidFill>
                <a:cs typeface="Arial"/>
              </a:rPr>
              <a:t>La presentación está disponible en español. Vaya a </a:t>
            </a:r>
            <a:r>
              <a:rPr lang="es-CO" sz="4400">
                <a:solidFill>
                  <a:schemeClr val="bg2"/>
                </a:solidFill>
                <a:cs typeface="Arial"/>
                <a:hlinkClick r:id="rId4"/>
              </a:rPr>
              <a:t>www.sanjoseca.gov/FundCommission</a:t>
            </a:r>
            <a:r>
              <a:rPr lang="es-CO" sz="4400">
                <a:solidFill>
                  <a:schemeClr val="bg2"/>
                </a:solidFill>
                <a:cs typeface="Arial"/>
              </a:rPr>
              <a:t> y descargue la presentación para verla en su idioma preferido.</a:t>
            </a:r>
          </a:p>
          <a:p>
            <a:pPr marL="914400" indent="-914400">
              <a:buAutoNum type="arabicPeriod"/>
            </a:pPr>
            <a:endParaRPr lang="en-US" sz="4000">
              <a:solidFill>
                <a:schemeClr val="bg2"/>
              </a:solidFill>
              <a:cs typeface="Arial"/>
            </a:endParaRPr>
          </a:p>
        </p:txBody>
      </p:sp>
      <p:grpSp>
        <p:nvGrpSpPr>
          <p:cNvPr id="5" name="Group 4">
            <a:extLst>
              <a:ext uri="{FF2B5EF4-FFF2-40B4-BE49-F238E27FC236}">
                <a16:creationId xmlns:a16="http://schemas.microsoft.com/office/drawing/2014/main" id="{53067CE3-65A5-4DAF-A358-622012A9E92B}"/>
              </a:ext>
            </a:extLst>
          </p:cNvPr>
          <p:cNvGrpSpPr/>
          <p:nvPr/>
        </p:nvGrpSpPr>
        <p:grpSpPr>
          <a:xfrm>
            <a:off x="4023912" y="10979131"/>
            <a:ext cx="16336176" cy="2172549"/>
            <a:chOff x="1314416" y="4813948"/>
            <a:chExt cx="7695736" cy="1023457"/>
          </a:xfrm>
        </p:grpSpPr>
        <p:pic>
          <p:nvPicPr>
            <p:cNvPr id="6" name="Picture 2" descr="Online Program FAQs - Upaya Zen Center">
              <a:extLst>
                <a:ext uri="{FF2B5EF4-FFF2-40B4-BE49-F238E27FC236}">
                  <a16:creationId xmlns:a16="http://schemas.microsoft.com/office/drawing/2014/main" id="{646EACBA-7123-4C65-B4A4-EE56D8CB59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48" t="78995"/>
            <a:stretch/>
          </p:blipFill>
          <p:spPr bwMode="auto">
            <a:xfrm>
              <a:off x="1314416" y="4830726"/>
              <a:ext cx="7695736" cy="10066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B46BF50-5B8B-431C-B838-EABEBADA40D9}"/>
                </a:ext>
              </a:extLst>
            </p:cNvPr>
            <p:cNvSpPr/>
            <p:nvPr/>
          </p:nvSpPr>
          <p:spPr>
            <a:xfrm>
              <a:off x="6794267" y="4813948"/>
              <a:ext cx="1350627" cy="102345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N6lOj5uLFVI">
            <a:extLst>
              <a:ext uri="{FF2B5EF4-FFF2-40B4-BE49-F238E27FC236}">
                <a16:creationId xmlns:a16="http://schemas.microsoft.com/office/drawing/2014/main" id="{E083AED4-9FA7-5C24-B06A-51225E126FE2}"/>
              </a:ext>
            </a:extLst>
          </p:cNvPr>
          <p:cNvPicPr>
            <a:picLocks noRot="1" noChangeAspect="1"/>
          </p:cNvPicPr>
          <p:nvPr>
            <a:videoFile r:link="rId1"/>
          </p:nvPr>
        </p:nvPicPr>
        <p:blipFill>
          <a:blip r:embed="rId6"/>
          <a:stretch>
            <a:fillRect/>
          </a:stretch>
        </p:blipFill>
        <p:spPr>
          <a:xfrm>
            <a:off x="11927973" y="2736869"/>
            <a:ext cx="11868950" cy="6652659"/>
          </a:xfrm>
          <a:prstGeom prst="rect">
            <a:avLst/>
          </a:prstGeom>
        </p:spPr>
      </p:pic>
    </p:spTree>
    <p:extLst>
      <p:ext uri="{BB962C8B-B14F-4D97-AF65-F5344CB8AC3E}">
        <p14:creationId xmlns:p14="http://schemas.microsoft.com/office/powerpoint/2010/main" val="5145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EB00E-6ED0-218A-5D09-AC6ED2B229B6}"/>
              </a:ext>
            </a:extLst>
          </p:cNvPr>
          <p:cNvSpPr>
            <a:spLocks noGrp="1"/>
          </p:cNvSpPr>
          <p:nvPr>
            <p:ph type="title"/>
          </p:nvPr>
        </p:nvSpPr>
        <p:spPr>
          <a:xfrm>
            <a:off x="1193800" y="434078"/>
            <a:ext cx="21996400" cy="2308324"/>
          </a:xfrm>
        </p:spPr>
        <p:txBody>
          <a:bodyPr/>
          <a:lstStyle/>
          <a:p>
            <a:r>
              <a:rPr lang="en-US" sz="8000"/>
              <a:t>Procurement Overview</a:t>
            </a:r>
            <a:br>
              <a:rPr lang="en-US" sz="8000"/>
            </a:br>
            <a:r>
              <a:rPr lang="en-US" sz="8000"/>
              <a:t>Competitive vs. Non-Competitive</a:t>
            </a:r>
          </a:p>
        </p:txBody>
      </p:sp>
      <p:sp>
        <p:nvSpPr>
          <p:cNvPr id="3" name="Slide Number Placeholder 2">
            <a:extLst>
              <a:ext uri="{FF2B5EF4-FFF2-40B4-BE49-F238E27FC236}">
                <a16:creationId xmlns:a16="http://schemas.microsoft.com/office/drawing/2014/main" id="{987DE7FA-861E-5B1E-05DF-1B3B7293D392}"/>
              </a:ext>
            </a:extLst>
          </p:cNvPr>
          <p:cNvSpPr>
            <a:spLocks noGrp="1"/>
          </p:cNvSpPr>
          <p:nvPr>
            <p:ph type="sldNum" sz="quarter" idx="10"/>
          </p:nvPr>
        </p:nvSpPr>
        <p:spPr/>
        <p:txBody>
          <a:bodyPr/>
          <a:lstStyle/>
          <a:p>
            <a:fld id="{37D409AB-2201-4E18-8A34-C31753AD9B06}" type="slidenum">
              <a:rPr lang="uk-UA" smtClean="0"/>
              <a:pPr/>
              <a:t>20</a:t>
            </a:fld>
            <a:endParaRPr lang="uk-UA"/>
          </a:p>
        </p:txBody>
      </p:sp>
      <p:sp>
        <p:nvSpPr>
          <p:cNvPr id="4" name="Content Placeholder 3">
            <a:extLst>
              <a:ext uri="{FF2B5EF4-FFF2-40B4-BE49-F238E27FC236}">
                <a16:creationId xmlns:a16="http://schemas.microsoft.com/office/drawing/2014/main" id="{95B0EC7F-FC7B-29BA-4976-5E47103F7C0F}"/>
              </a:ext>
            </a:extLst>
          </p:cNvPr>
          <p:cNvSpPr txBox="1">
            <a:spLocks/>
          </p:cNvSpPr>
          <p:nvPr/>
        </p:nvSpPr>
        <p:spPr>
          <a:xfrm>
            <a:off x="1193800" y="3226325"/>
            <a:ext cx="10065589" cy="9488895"/>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2"/>
                </a:solidFill>
                <a:latin typeface="+mj-lt"/>
              </a:rPr>
              <a:t>Non-Competitive Solicitation</a:t>
            </a:r>
          </a:p>
          <a:p>
            <a:pPr lvl="1"/>
            <a:r>
              <a:rPr lang="en-US">
                <a:solidFill>
                  <a:schemeClr val="bg2"/>
                </a:solidFill>
                <a:latin typeface="+mj-lt"/>
              </a:rPr>
              <a:t>Award is not based on the results of a competition</a:t>
            </a:r>
          </a:p>
          <a:p>
            <a:pPr lvl="1"/>
            <a:r>
              <a:rPr lang="en-US">
                <a:solidFill>
                  <a:schemeClr val="bg2"/>
                </a:solidFill>
                <a:latin typeface="+mj-lt"/>
              </a:rPr>
              <a:t>Can be:</a:t>
            </a:r>
          </a:p>
          <a:p>
            <a:pPr lvl="2"/>
            <a:r>
              <a:rPr lang="en-US">
                <a:solidFill>
                  <a:schemeClr val="bg2"/>
                </a:solidFill>
                <a:latin typeface="+mj-lt"/>
              </a:rPr>
              <a:t>Low Dollar Amount ($10k); $1k for services on P-Cards</a:t>
            </a:r>
          </a:p>
          <a:p>
            <a:pPr lvl="2"/>
            <a:r>
              <a:rPr lang="en-US">
                <a:solidFill>
                  <a:schemeClr val="bg2"/>
                </a:solidFill>
                <a:latin typeface="+mj-lt"/>
              </a:rPr>
              <a:t>P-Card</a:t>
            </a:r>
          </a:p>
          <a:p>
            <a:pPr lvl="2"/>
            <a:r>
              <a:rPr lang="en-US">
                <a:solidFill>
                  <a:schemeClr val="bg2"/>
                </a:solidFill>
                <a:latin typeface="+mj-lt"/>
              </a:rPr>
              <a:t>Sole Source, Unique Service, and/or Brand Name</a:t>
            </a:r>
          </a:p>
          <a:p>
            <a:pPr lvl="2"/>
            <a:r>
              <a:rPr lang="en-US">
                <a:solidFill>
                  <a:schemeClr val="bg2"/>
                </a:solidFill>
                <a:latin typeface="+mj-lt"/>
              </a:rPr>
              <a:t>Emergency</a:t>
            </a:r>
          </a:p>
          <a:p>
            <a:pPr lvl="2"/>
            <a:r>
              <a:rPr lang="en-US">
                <a:solidFill>
                  <a:schemeClr val="bg2"/>
                </a:solidFill>
                <a:latin typeface="+mj-lt"/>
              </a:rPr>
              <a:t>Pilot</a:t>
            </a:r>
          </a:p>
          <a:p>
            <a:pPr lvl="2"/>
            <a:endParaRPr lang="en-US"/>
          </a:p>
          <a:p>
            <a:endParaRPr lang="en-US"/>
          </a:p>
        </p:txBody>
      </p:sp>
      <p:sp>
        <p:nvSpPr>
          <p:cNvPr id="5" name="Content Placeholder 2">
            <a:extLst>
              <a:ext uri="{FF2B5EF4-FFF2-40B4-BE49-F238E27FC236}">
                <a16:creationId xmlns:a16="http://schemas.microsoft.com/office/drawing/2014/main" id="{5C68D22D-60F5-979A-2AFE-B6F68B970F46}"/>
              </a:ext>
            </a:extLst>
          </p:cNvPr>
          <p:cNvSpPr txBox="1">
            <a:spLocks/>
          </p:cNvSpPr>
          <p:nvPr/>
        </p:nvSpPr>
        <p:spPr>
          <a:xfrm>
            <a:off x="12415328" y="3096377"/>
            <a:ext cx="10410166" cy="8284130"/>
          </a:xfrm>
          <a:prstGeom prst="rect">
            <a:avLst/>
          </a:prstGeom>
        </p:spPr>
        <p:txBody>
          <a:bodyPr vert="horz" lIns="91440" tIns="45720" rIns="91440" bIns="45720" rtlCol="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2"/>
                </a:solidFill>
                <a:latin typeface="+mj-lt"/>
              </a:rPr>
              <a:t>Competitive Solicitation </a:t>
            </a:r>
          </a:p>
          <a:p>
            <a:pPr lvl="1"/>
            <a:r>
              <a:rPr lang="en-US">
                <a:solidFill>
                  <a:schemeClr val="bg2"/>
                </a:solidFill>
                <a:latin typeface="+mj-lt"/>
              </a:rPr>
              <a:t>Award is based on the results of a competition among potential suppliers</a:t>
            </a:r>
          </a:p>
          <a:p>
            <a:pPr lvl="1"/>
            <a:r>
              <a:rPr lang="en-US">
                <a:solidFill>
                  <a:schemeClr val="bg2"/>
                </a:solidFill>
                <a:latin typeface="+mj-lt"/>
              </a:rPr>
              <a:t>Typically used for high dollar amounts (&gt;$10k)</a:t>
            </a:r>
          </a:p>
          <a:p>
            <a:pPr lvl="1"/>
            <a:r>
              <a:rPr lang="en-US">
                <a:solidFill>
                  <a:schemeClr val="bg2"/>
                </a:solidFill>
                <a:latin typeface="+mj-lt"/>
              </a:rPr>
              <a:t>Can be:</a:t>
            </a:r>
          </a:p>
          <a:p>
            <a:pPr lvl="2"/>
            <a:r>
              <a:rPr lang="en-US">
                <a:solidFill>
                  <a:schemeClr val="bg2"/>
                </a:solidFill>
                <a:latin typeface="+mj-lt"/>
              </a:rPr>
              <a:t>Request for Quotes (RFQ)</a:t>
            </a:r>
          </a:p>
          <a:p>
            <a:pPr lvl="2"/>
            <a:r>
              <a:rPr lang="en-US">
                <a:solidFill>
                  <a:schemeClr val="bg2"/>
                </a:solidFill>
                <a:latin typeface="+mj-lt"/>
              </a:rPr>
              <a:t>Request for Bids (RFB)</a:t>
            </a:r>
          </a:p>
          <a:p>
            <a:pPr lvl="2"/>
            <a:r>
              <a:rPr lang="en-US">
                <a:solidFill>
                  <a:schemeClr val="bg2"/>
                </a:solidFill>
                <a:latin typeface="+mj-lt"/>
              </a:rPr>
              <a:t>Request for Proposals (RFP)</a:t>
            </a:r>
          </a:p>
          <a:p>
            <a:pPr lvl="2"/>
            <a:endParaRPr lang="en-US"/>
          </a:p>
          <a:p>
            <a:endParaRPr lang="en-US"/>
          </a:p>
        </p:txBody>
      </p:sp>
    </p:spTree>
    <p:extLst>
      <p:ext uri="{BB962C8B-B14F-4D97-AF65-F5344CB8AC3E}">
        <p14:creationId xmlns:p14="http://schemas.microsoft.com/office/powerpoint/2010/main" val="376288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158A-115C-FB79-821F-7989711D2FFA}"/>
              </a:ext>
            </a:extLst>
          </p:cNvPr>
          <p:cNvSpPr>
            <a:spLocks noGrp="1"/>
          </p:cNvSpPr>
          <p:nvPr>
            <p:ph type="title"/>
          </p:nvPr>
        </p:nvSpPr>
        <p:spPr>
          <a:xfrm>
            <a:off x="1193800" y="434078"/>
            <a:ext cx="21996400" cy="2308324"/>
          </a:xfrm>
        </p:spPr>
        <p:txBody>
          <a:bodyPr/>
          <a:lstStyle/>
          <a:p>
            <a:r>
              <a:rPr lang="en-US" sz="8000"/>
              <a:t>Competitive Procurement: </a:t>
            </a:r>
            <a:br>
              <a:rPr lang="en-US" sz="8000"/>
            </a:br>
            <a:r>
              <a:rPr lang="en-US" sz="8000"/>
              <a:t>Request For Proposals (RFP)</a:t>
            </a:r>
          </a:p>
        </p:txBody>
      </p:sp>
      <p:sp>
        <p:nvSpPr>
          <p:cNvPr id="3" name="Slide Number Placeholder 2">
            <a:extLst>
              <a:ext uri="{FF2B5EF4-FFF2-40B4-BE49-F238E27FC236}">
                <a16:creationId xmlns:a16="http://schemas.microsoft.com/office/drawing/2014/main" id="{27E49639-2358-CBFD-4CAE-18CAD51D69C3}"/>
              </a:ext>
            </a:extLst>
          </p:cNvPr>
          <p:cNvSpPr>
            <a:spLocks noGrp="1"/>
          </p:cNvSpPr>
          <p:nvPr>
            <p:ph type="sldNum" sz="quarter" idx="10"/>
          </p:nvPr>
        </p:nvSpPr>
        <p:spPr/>
        <p:txBody>
          <a:bodyPr/>
          <a:lstStyle/>
          <a:p>
            <a:fld id="{37D409AB-2201-4E18-8A34-C31753AD9B06}" type="slidenum">
              <a:rPr lang="uk-UA" smtClean="0"/>
              <a:pPr/>
              <a:t>21</a:t>
            </a:fld>
            <a:endParaRPr lang="uk-UA"/>
          </a:p>
        </p:txBody>
      </p:sp>
      <p:sp>
        <p:nvSpPr>
          <p:cNvPr id="6" name="Content Placeholder 4">
            <a:extLst>
              <a:ext uri="{FF2B5EF4-FFF2-40B4-BE49-F238E27FC236}">
                <a16:creationId xmlns:a16="http://schemas.microsoft.com/office/drawing/2014/main" id="{DCD8FC72-1664-01E9-2F8F-CB7EACE6764F}"/>
              </a:ext>
            </a:extLst>
          </p:cNvPr>
          <p:cNvSpPr txBox="1">
            <a:spLocks/>
          </p:cNvSpPr>
          <p:nvPr/>
        </p:nvSpPr>
        <p:spPr>
          <a:xfrm>
            <a:off x="1193800" y="3459186"/>
            <a:ext cx="21996399" cy="8169221"/>
          </a:xfrm>
          <a:prstGeom prst="rect">
            <a:avLst/>
          </a:prstGeom>
        </p:spPr>
        <p:txBody>
          <a:bodyPr>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4800">
                <a:solidFill>
                  <a:schemeClr val="bg2"/>
                </a:solidFill>
              </a:rPr>
              <a:t>Formal Solicitation Approach</a:t>
            </a:r>
          </a:p>
          <a:p>
            <a:pPr lvl="1"/>
            <a:r>
              <a:rPr lang="en-US" sz="4000">
                <a:solidFill>
                  <a:schemeClr val="bg2"/>
                </a:solidFill>
              </a:rPr>
              <a:t>Typically for services or a combination of products and services</a:t>
            </a:r>
          </a:p>
          <a:p>
            <a:pPr lvl="1"/>
            <a:r>
              <a:rPr lang="en-US" sz="4000">
                <a:solidFill>
                  <a:schemeClr val="bg2"/>
                </a:solidFill>
              </a:rPr>
              <a:t>For requirements with initial term costs &gt;$140k (currently); $250k effective 11/16/23</a:t>
            </a:r>
          </a:p>
          <a:p>
            <a:pPr lvl="1"/>
            <a:r>
              <a:rPr lang="en-US" sz="4000">
                <a:solidFill>
                  <a:schemeClr val="bg2"/>
                </a:solidFill>
              </a:rPr>
              <a:t>Award is evaluative</a:t>
            </a:r>
          </a:p>
          <a:p>
            <a:pPr lvl="2"/>
            <a:r>
              <a:rPr lang="en-US" sz="3600">
                <a:solidFill>
                  <a:schemeClr val="bg2"/>
                </a:solidFill>
              </a:rPr>
              <a:t>Based on overall best value to the City</a:t>
            </a:r>
          </a:p>
          <a:p>
            <a:pPr lvl="1"/>
            <a:r>
              <a:rPr lang="en-US" sz="4000">
                <a:solidFill>
                  <a:schemeClr val="bg2"/>
                </a:solidFill>
              </a:rPr>
              <a:t>Notice Period:</a:t>
            </a:r>
          </a:p>
          <a:p>
            <a:pPr lvl="2"/>
            <a:r>
              <a:rPr lang="en-US" sz="3600">
                <a:solidFill>
                  <a:schemeClr val="bg2"/>
                </a:solidFill>
              </a:rPr>
              <a:t>Not specified in Muni Code</a:t>
            </a:r>
          </a:p>
          <a:p>
            <a:pPr lvl="2"/>
            <a:r>
              <a:rPr lang="en-US" sz="3600">
                <a:solidFill>
                  <a:schemeClr val="bg2"/>
                </a:solidFill>
              </a:rPr>
              <a:t>Best practice – 6 to 8 weeks </a:t>
            </a:r>
          </a:p>
          <a:p>
            <a:pPr lvl="2"/>
            <a:r>
              <a:rPr lang="en-US" sz="3600">
                <a:solidFill>
                  <a:schemeClr val="bg2"/>
                </a:solidFill>
              </a:rPr>
              <a:t>Possible to expedite</a:t>
            </a:r>
          </a:p>
          <a:p>
            <a:pPr lvl="1"/>
            <a:r>
              <a:rPr lang="en-US" sz="4000">
                <a:solidFill>
                  <a:schemeClr val="bg2"/>
                </a:solidFill>
              </a:rPr>
              <a:t>10 calendar days protest period</a:t>
            </a:r>
          </a:p>
          <a:p>
            <a:pPr lvl="1"/>
            <a:r>
              <a:rPr lang="en-US" sz="4000">
                <a:solidFill>
                  <a:schemeClr val="bg2"/>
                </a:solidFill>
              </a:rPr>
              <a:t>Any interested party can appeal the protest decision to Council</a:t>
            </a:r>
          </a:p>
          <a:p>
            <a:pPr lvl="1"/>
            <a:r>
              <a:rPr lang="en-US" sz="4000">
                <a:solidFill>
                  <a:schemeClr val="bg2"/>
                </a:solidFill>
              </a:rPr>
              <a:t>Typically results in execution of a formal agreement</a:t>
            </a:r>
          </a:p>
          <a:p>
            <a:endParaRPr lang="en-US"/>
          </a:p>
        </p:txBody>
      </p:sp>
    </p:spTree>
    <p:extLst>
      <p:ext uri="{BB962C8B-B14F-4D97-AF65-F5344CB8AC3E}">
        <p14:creationId xmlns:p14="http://schemas.microsoft.com/office/powerpoint/2010/main" val="42330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43D6-8D60-5C5D-9B83-3BCE6ED16452}"/>
              </a:ext>
            </a:extLst>
          </p:cNvPr>
          <p:cNvSpPr>
            <a:spLocks noGrp="1"/>
          </p:cNvSpPr>
          <p:nvPr>
            <p:ph type="title"/>
          </p:nvPr>
        </p:nvSpPr>
        <p:spPr>
          <a:xfrm>
            <a:off x="1193800" y="451331"/>
            <a:ext cx="21996400" cy="2308324"/>
          </a:xfrm>
        </p:spPr>
        <p:txBody>
          <a:bodyPr/>
          <a:lstStyle/>
          <a:p>
            <a:r>
              <a:rPr lang="en-US" sz="8000"/>
              <a:t>Negotiate and Execute </a:t>
            </a:r>
            <a:br>
              <a:rPr lang="en-US" sz="8000"/>
            </a:br>
            <a:r>
              <a:rPr lang="en-US" sz="8000"/>
              <a:t>Agreement Phase</a:t>
            </a:r>
            <a:endParaRPr lang="en-US" sz="7200"/>
          </a:p>
        </p:txBody>
      </p:sp>
      <p:sp>
        <p:nvSpPr>
          <p:cNvPr id="3" name="Slide Number Placeholder 2">
            <a:extLst>
              <a:ext uri="{FF2B5EF4-FFF2-40B4-BE49-F238E27FC236}">
                <a16:creationId xmlns:a16="http://schemas.microsoft.com/office/drawing/2014/main" id="{C15567E5-9AA0-5439-B725-12B8F3497D33}"/>
              </a:ext>
            </a:extLst>
          </p:cNvPr>
          <p:cNvSpPr>
            <a:spLocks noGrp="1"/>
          </p:cNvSpPr>
          <p:nvPr>
            <p:ph type="sldNum" sz="quarter" idx="10"/>
          </p:nvPr>
        </p:nvSpPr>
        <p:spPr/>
        <p:txBody>
          <a:bodyPr/>
          <a:lstStyle/>
          <a:p>
            <a:fld id="{37D409AB-2201-4E18-8A34-C31753AD9B06}" type="slidenum">
              <a:rPr lang="uk-UA" smtClean="0"/>
              <a:pPr/>
              <a:t>22</a:t>
            </a:fld>
            <a:endParaRPr lang="uk-UA"/>
          </a:p>
        </p:txBody>
      </p:sp>
      <p:pic>
        <p:nvPicPr>
          <p:cNvPr id="4" name="Picture 3">
            <a:extLst>
              <a:ext uri="{FF2B5EF4-FFF2-40B4-BE49-F238E27FC236}">
                <a16:creationId xmlns:a16="http://schemas.microsoft.com/office/drawing/2014/main" id="{083F9929-8F63-760D-FE32-3808C9610C16}"/>
              </a:ext>
            </a:extLst>
          </p:cNvPr>
          <p:cNvPicPr>
            <a:picLocks noChangeAspect="1"/>
          </p:cNvPicPr>
          <p:nvPr/>
        </p:nvPicPr>
        <p:blipFill>
          <a:blip r:embed="rId2"/>
          <a:stretch>
            <a:fillRect/>
          </a:stretch>
        </p:blipFill>
        <p:spPr>
          <a:xfrm>
            <a:off x="16635364" y="621101"/>
            <a:ext cx="6379912" cy="1573497"/>
          </a:xfrm>
          <a:prstGeom prst="rect">
            <a:avLst/>
          </a:prstGeom>
        </p:spPr>
      </p:pic>
      <p:sp>
        <p:nvSpPr>
          <p:cNvPr id="5" name="Content Placeholder 2">
            <a:extLst>
              <a:ext uri="{FF2B5EF4-FFF2-40B4-BE49-F238E27FC236}">
                <a16:creationId xmlns:a16="http://schemas.microsoft.com/office/drawing/2014/main" id="{4A00835B-6B95-C9C4-59F8-4D62DDA98811}"/>
              </a:ext>
            </a:extLst>
          </p:cNvPr>
          <p:cNvSpPr txBox="1">
            <a:spLocks/>
          </p:cNvSpPr>
          <p:nvPr/>
        </p:nvSpPr>
        <p:spPr>
          <a:xfrm>
            <a:off x="1597325" y="3096876"/>
            <a:ext cx="22352000" cy="8082957"/>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2"/>
                </a:solidFill>
              </a:rPr>
              <a:t>Negotiate/confirm the final terms of the agreement</a:t>
            </a:r>
          </a:p>
          <a:p>
            <a:r>
              <a:rPr lang="en-US">
                <a:solidFill>
                  <a:schemeClr val="bg2"/>
                </a:solidFill>
              </a:rPr>
              <a:t>Collect all required documentation such as insurance</a:t>
            </a:r>
          </a:p>
          <a:p>
            <a:r>
              <a:rPr lang="en-US">
                <a:solidFill>
                  <a:schemeClr val="bg2"/>
                </a:solidFill>
              </a:rPr>
              <a:t>Ensure vendor meets all applicable requirements including:</a:t>
            </a:r>
          </a:p>
          <a:p>
            <a:pPr lvl="1"/>
            <a:r>
              <a:rPr lang="en-US">
                <a:solidFill>
                  <a:schemeClr val="bg2"/>
                </a:solidFill>
              </a:rPr>
              <a:t>Insurance</a:t>
            </a:r>
          </a:p>
          <a:p>
            <a:pPr lvl="1"/>
            <a:r>
              <a:rPr lang="en-US">
                <a:solidFill>
                  <a:schemeClr val="bg2"/>
                </a:solidFill>
              </a:rPr>
              <a:t>Labor laws (prevailing wage, living wage, wage theft, etc.)</a:t>
            </a:r>
          </a:p>
          <a:p>
            <a:pPr lvl="1"/>
            <a:r>
              <a:rPr lang="en-US">
                <a:solidFill>
                  <a:schemeClr val="bg2"/>
                </a:solidFill>
              </a:rPr>
              <a:t>Secretary of State certification of good standing</a:t>
            </a:r>
          </a:p>
          <a:p>
            <a:r>
              <a:rPr lang="en-US">
                <a:solidFill>
                  <a:schemeClr val="bg2"/>
                </a:solidFill>
              </a:rPr>
              <a:t>Coordinate execution of the agreement</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218506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8506E-9D1A-A60D-8E36-8C51DCDB6410}"/>
              </a:ext>
            </a:extLst>
          </p:cNvPr>
          <p:cNvSpPr>
            <a:spLocks noGrp="1"/>
          </p:cNvSpPr>
          <p:nvPr>
            <p:ph type="title"/>
          </p:nvPr>
        </p:nvSpPr>
        <p:spPr>
          <a:xfrm>
            <a:off x="1168400" y="761882"/>
            <a:ext cx="21996400" cy="1200329"/>
          </a:xfrm>
        </p:spPr>
        <p:txBody>
          <a:bodyPr/>
          <a:lstStyle/>
          <a:p>
            <a:r>
              <a:rPr lang="en-US" sz="8000"/>
              <a:t>Post-Award Phase</a:t>
            </a:r>
          </a:p>
        </p:txBody>
      </p:sp>
      <p:sp>
        <p:nvSpPr>
          <p:cNvPr id="3" name="Slide Number Placeholder 2">
            <a:extLst>
              <a:ext uri="{FF2B5EF4-FFF2-40B4-BE49-F238E27FC236}">
                <a16:creationId xmlns:a16="http://schemas.microsoft.com/office/drawing/2014/main" id="{B627D984-7BA1-DEEC-10DA-5F113F87C613}"/>
              </a:ext>
            </a:extLst>
          </p:cNvPr>
          <p:cNvSpPr>
            <a:spLocks noGrp="1"/>
          </p:cNvSpPr>
          <p:nvPr>
            <p:ph type="sldNum" sz="quarter" idx="10"/>
          </p:nvPr>
        </p:nvSpPr>
        <p:spPr/>
        <p:txBody>
          <a:bodyPr/>
          <a:lstStyle/>
          <a:p>
            <a:fld id="{37D409AB-2201-4E18-8A34-C31753AD9B06}" type="slidenum">
              <a:rPr lang="uk-UA" smtClean="0"/>
              <a:pPr/>
              <a:t>23</a:t>
            </a:fld>
            <a:endParaRPr lang="uk-UA"/>
          </a:p>
        </p:txBody>
      </p:sp>
      <p:pic>
        <p:nvPicPr>
          <p:cNvPr id="4" name="Picture 3">
            <a:extLst>
              <a:ext uri="{FF2B5EF4-FFF2-40B4-BE49-F238E27FC236}">
                <a16:creationId xmlns:a16="http://schemas.microsoft.com/office/drawing/2014/main" id="{979BC815-897B-3C4D-B821-AB97E52372FC}"/>
              </a:ext>
            </a:extLst>
          </p:cNvPr>
          <p:cNvPicPr>
            <a:picLocks noChangeAspect="1"/>
          </p:cNvPicPr>
          <p:nvPr/>
        </p:nvPicPr>
        <p:blipFill>
          <a:blip r:embed="rId2"/>
          <a:stretch>
            <a:fillRect/>
          </a:stretch>
        </p:blipFill>
        <p:spPr>
          <a:xfrm>
            <a:off x="16002246" y="761882"/>
            <a:ext cx="6898708" cy="1688656"/>
          </a:xfrm>
          <a:prstGeom prst="rect">
            <a:avLst/>
          </a:prstGeom>
        </p:spPr>
      </p:pic>
      <p:sp>
        <p:nvSpPr>
          <p:cNvPr id="5" name="Content Placeholder 2">
            <a:extLst>
              <a:ext uri="{FF2B5EF4-FFF2-40B4-BE49-F238E27FC236}">
                <a16:creationId xmlns:a16="http://schemas.microsoft.com/office/drawing/2014/main" id="{CD098E60-0F5E-7C65-A165-8D853C80ADC4}"/>
              </a:ext>
            </a:extLst>
          </p:cNvPr>
          <p:cNvSpPr txBox="1">
            <a:spLocks/>
          </p:cNvSpPr>
          <p:nvPr/>
        </p:nvSpPr>
        <p:spPr>
          <a:xfrm>
            <a:off x="1422639" y="2751316"/>
            <a:ext cx="21538721" cy="9929011"/>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solidFill>
                  <a:schemeClr val="bg2"/>
                </a:solidFill>
              </a:rPr>
              <a:t>Contract owner must:</a:t>
            </a:r>
          </a:p>
          <a:p>
            <a:pPr lvl="1"/>
            <a:r>
              <a:rPr lang="en-US">
                <a:solidFill>
                  <a:schemeClr val="bg2"/>
                </a:solidFill>
              </a:rPr>
              <a:t>Monitor the contract:</a:t>
            </a:r>
          </a:p>
          <a:p>
            <a:pPr lvl="2"/>
            <a:r>
              <a:rPr lang="en-US">
                <a:solidFill>
                  <a:schemeClr val="bg2"/>
                </a:solidFill>
              </a:rPr>
              <a:t>Expiration date(s)</a:t>
            </a:r>
          </a:p>
          <a:p>
            <a:pPr lvl="2"/>
            <a:r>
              <a:rPr lang="en-US">
                <a:solidFill>
                  <a:schemeClr val="bg2"/>
                </a:solidFill>
              </a:rPr>
              <a:t>Milestones</a:t>
            </a:r>
          </a:p>
          <a:p>
            <a:pPr lvl="2"/>
            <a:r>
              <a:rPr lang="en-US">
                <a:solidFill>
                  <a:schemeClr val="bg2"/>
                </a:solidFill>
              </a:rPr>
              <a:t>Performance</a:t>
            </a:r>
          </a:p>
          <a:p>
            <a:pPr lvl="2"/>
            <a:r>
              <a:rPr lang="en-US">
                <a:solidFill>
                  <a:schemeClr val="bg2"/>
                </a:solidFill>
              </a:rPr>
              <a:t>Usage (funds)</a:t>
            </a:r>
          </a:p>
          <a:p>
            <a:pPr lvl="1"/>
            <a:r>
              <a:rPr lang="en-US">
                <a:solidFill>
                  <a:schemeClr val="bg2"/>
                </a:solidFill>
              </a:rPr>
              <a:t>Manage the vendor</a:t>
            </a:r>
          </a:p>
          <a:p>
            <a:pPr lvl="2"/>
            <a:r>
              <a:rPr lang="en-US">
                <a:solidFill>
                  <a:schemeClr val="bg2"/>
                </a:solidFill>
              </a:rPr>
              <a:t>Build relationship with vendor</a:t>
            </a:r>
          </a:p>
          <a:p>
            <a:pPr lvl="2"/>
            <a:r>
              <a:rPr lang="en-US">
                <a:solidFill>
                  <a:schemeClr val="bg2"/>
                </a:solidFill>
              </a:rPr>
              <a:t>Provide necessary assistance and accommodation for vendor to perform</a:t>
            </a:r>
          </a:p>
          <a:p>
            <a:pPr lvl="2"/>
            <a:r>
              <a:rPr lang="en-US">
                <a:solidFill>
                  <a:schemeClr val="bg2"/>
                </a:solidFill>
              </a:rPr>
              <a:t>Check that vendor remains compliant with applicable laws and regulations</a:t>
            </a:r>
          </a:p>
          <a:p>
            <a:pPr lvl="2"/>
            <a:r>
              <a:rPr lang="en-US">
                <a:solidFill>
                  <a:schemeClr val="bg2"/>
                </a:solidFill>
              </a:rPr>
              <a:t>Report any dissatisfaction to Finance-Purchasing </a:t>
            </a:r>
          </a:p>
          <a:p>
            <a:pPr lvl="1"/>
            <a:r>
              <a:rPr lang="en-US">
                <a:solidFill>
                  <a:schemeClr val="bg2"/>
                </a:solidFill>
              </a:rPr>
              <a:t>Ensure that vendor invoices are paid in a timely manner</a:t>
            </a:r>
          </a:p>
          <a:p>
            <a:pPr lvl="1"/>
            <a:endParaRPr lang="en-US"/>
          </a:p>
          <a:p>
            <a:pPr lvl="1"/>
            <a:endParaRPr lang="en-US"/>
          </a:p>
        </p:txBody>
      </p:sp>
    </p:spTree>
    <p:extLst>
      <p:ext uri="{BB962C8B-B14F-4D97-AF65-F5344CB8AC3E}">
        <p14:creationId xmlns:p14="http://schemas.microsoft.com/office/powerpoint/2010/main" val="1018796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EC47-88D0-F587-4CDE-86467ACF281A}"/>
              </a:ext>
            </a:extLst>
          </p:cNvPr>
          <p:cNvSpPr>
            <a:spLocks noGrp="1"/>
          </p:cNvSpPr>
          <p:nvPr>
            <p:ph type="title"/>
          </p:nvPr>
        </p:nvSpPr>
        <p:spPr>
          <a:xfrm>
            <a:off x="1193800" y="848146"/>
            <a:ext cx="21996400" cy="1200329"/>
          </a:xfrm>
        </p:spPr>
        <p:txBody>
          <a:bodyPr/>
          <a:lstStyle/>
          <a:p>
            <a:r>
              <a:rPr lang="en-US" sz="8000"/>
              <a:t>Questions?</a:t>
            </a:r>
          </a:p>
        </p:txBody>
      </p:sp>
      <p:sp>
        <p:nvSpPr>
          <p:cNvPr id="3" name="Slide Number Placeholder 2">
            <a:extLst>
              <a:ext uri="{FF2B5EF4-FFF2-40B4-BE49-F238E27FC236}">
                <a16:creationId xmlns:a16="http://schemas.microsoft.com/office/drawing/2014/main" id="{809616B2-985B-7661-436C-03EBEEE8AFEE}"/>
              </a:ext>
            </a:extLst>
          </p:cNvPr>
          <p:cNvSpPr>
            <a:spLocks noGrp="1"/>
          </p:cNvSpPr>
          <p:nvPr>
            <p:ph type="sldNum" sz="quarter" idx="10"/>
          </p:nvPr>
        </p:nvSpPr>
        <p:spPr/>
        <p:txBody>
          <a:bodyPr/>
          <a:lstStyle/>
          <a:p>
            <a:fld id="{37D409AB-2201-4E18-8A34-C31753AD9B06}" type="slidenum">
              <a:rPr lang="uk-UA" smtClean="0"/>
              <a:pPr/>
              <a:t>24</a:t>
            </a:fld>
            <a:endParaRPr lang="uk-UA"/>
          </a:p>
        </p:txBody>
      </p:sp>
      <p:pic>
        <p:nvPicPr>
          <p:cNvPr id="4" name="Picture 3" descr="Text&#10;&#10;Description automatically generated">
            <a:extLst>
              <a:ext uri="{FF2B5EF4-FFF2-40B4-BE49-F238E27FC236}">
                <a16:creationId xmlns:a16="http://schemas.microsoft.com/office/drawing/2014/main" id="{8517545F-1495-0410-FF1E-EAEE006422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20242" y="3047819"/>
            <a:ext cx="15009963" cy="8102586"/>
          </a:xfrm>
          <a:prstGeom prst="rect">
            <a:avLst/>
          </a:prstGeom>
        </p:spPr>
      </p:pic>
    </p:spTree>
    <p:extLst>
      <p:ext uri="{BB962C8B-B14F-4D97-AF65-F5344CB8AC3E}">
        <p14:creationId xmlns:p14="http://schemas.microsoft.com/office/powerpoint/2010/main" val="3839791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01618" y="4742240"/>
            <a:ext cx="19629120" cy="3242310"/>
          </a:xfrm>
        </p:spPr>
        <p:txBody>
          <a:bodyPr lIns="91440" tIns="45720" rIns="91440" bIns="45720" anchor="ctr"/>
          <a:lstStyle/>
          <a:p>
            <a:pPr marL="685800" lvl="1" algn="ctr">
              <a:spcAft>
                <a:spcPts val="1800"/>
              </a:spcAft>
            </a:pPr>
            <a:r>
              <a:rPr lang="en-US" sz="8000">
                <a:solidFill>
                  <a:schemeClr val="bg2"/>
                </a:solidFill>
                <a:latin typeface="Arial"/>
                <a:cs typeface="Arial"/>
              </a:rPr>
              <a:t>Fund Manager Request for Proposals Process</a:t>
            </a:r>
            <a:br>
              <a:rPr lang="en-US" sz="3600">
                <a:latin typeface="Arial"/>
                <a:cs typeface="Arial"/>
              </a:rPr>
            </a:br>
            <a:endParaRPr lang="en-US" sz="5400">
              <a:latin typeface="Arial"/>
              <a:cs typeface="Arial"/>
            </a:endParaRPr>
          </a:p>
        </p:txBody>
      </p:sp>
    </p:spTree>
    <p:extLst>
      <p:ext uri="{BB962C8B-B14F-4D97-AF65-F5344CB8AC3E}">
        <p14:creationId xmlns:p14="http://schemas.microsoft.com/office/powerpoint/2010/main" val="1248136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C316-A8F7-BAF4-DB3E-6A0F94CA0CDF}"/>
              </a:ext>
            </a:extLst>
          </p:cNvPr>
          <p:cNvSpPr>
            <a:spLocks noGrp="1"/>
          </p:cNvSpPr>
          <p:nvPr>
            <p:ph type="title"/>
          </p:nvPr>
        </p:nvSpPr>
        <p:spPr>
          <a:xfrm>
            <a:off x="1256099" y="919739"/>
            <a:ext cx="21996400" cy="1200329"/>
          </a:xfrm>
        </p:spPr>
        <p:txBody>
          <a:bodyPr wrap="square" lIns="91440" tIns="45720" rIns="91440" bIns="45720" rtlCol="0" anchor="t">
            <a:spAutoFit/>
          </a:bodyPr>
          <a:lstStyle/>
          <a:p>
            <a:r>
              <a:rPr lang="en-US" sz="8000">
                <a:latin typeface="Arial"/>
                <a:cs typeface="Arial"/>
              </a:rPr>
              <a:t>Role of the Fund Manager</a:t>
            </a:r>
            <a:endParaRPr lang="en-US"/>
          </a:p>
        </p:txBody>
      </p:sp>
      <p:sp>
        <p:nvSpPr>
          <p:cNvPr id="3" name="Slide Number Placeholder 2">
            <a:extLst>
              <a:ext uri="{FF2B5EF4-FFF2-40B4-BE49-F238E27FC236}">
                <a16:creationId xmlns:a16="http://schemas.microsoft.com/office/drawing/2014/main" id="{105B9177-C7A2-A43B-3FF9-8A6BE5F513C2}"/>
              </a:ext>
            </a:extLst>
          </p:cNvPr>
          <p:cNvSpPr>
            <a:spLocks noGrp="1"/>
          </p:cNvSpPr>
          <p:nvPr>
            <p:ph type="sldNum" sz="quarter" idx="10"/>
          </p:nvPr>
        </p:nvSpPr>
        <p:spPr/>
        <p:txBody>
          <a:bodyPr/>
          <a:lstStyle/>
          <a:p>
            <a:fld id="{37D409AB-2201-4E18-8A34-C31753AD9B06}" type="slidenum">
              <a:rPr lang="uk-UA" smtClean="0"/>
              <a:pPr/>
              <a:t>26</a:t>
            </a:fld>
            <a:endParaRPr lang="uk-UA"/>
          </a:p>
        </p:txBody>
      </p:sp>
      <p:sp>
        <p:nvSpPr>
          <p:cNvPr id="4" name="TextBox 3">
            <a:extLst>
              <a:ext uri="{FF2B5EF4-FFF2-40B4-BE49-F238E27FC236}">
                <a16:creationId xmlns:a16="http://schemas.microsoft.com/office/drawing/2014/main" id="{3AAE4A14-4B57-387B-A52A-4741333E59F2}"/>
              </a:ext>
            </a:extLst>
          </p:cNvPr>
          <p:cNvSpPr txBox="1"/>
          <p:nvPr/>
        </p:nvSpPr>
        <p:spPr>
          <a:xfrm>
            <a:off x="1457171" y="2252884"/>
            <a:ext cx="21165456" cy="10110460"/>
          </a:xfrm>
          <a:prstGeom prst="rect">
            <a:avLst/>
          </a:prstGeom>
          <a:noFill/>
        </p:spPr>
        <p:txBody>
          <a:bodyPr wrap="square" lIns="91440" tIns="45720" rIns="91440" bIns="45720" rtlCol="0" anchor="t">
            <a:spAutoFit/>
          </a:bodyPr>
          <a:lstStyle/>
          <a:p>
            <a:pPr marL="685800" indent="-685800">
              <a:buFont typeface="Arial"/>
              <a:buChar char="•"/>
            </a:pPr>
            <a:r>
              <a:rPr lang="en-US" sz="4800">
                <a:solidFill>
                  <a:schemeClr val="bg2"/>
                </a:solidFill>
                <a:cs typeface="Arial"/>
              </a:rPr>
              <a:t>Primary Role</a:t>
            </a:r>
            <a:endParaRPr lang="en-US">
              <a:solidFill>
                <a:schemeClr val="bg2"/>
              </a:solidFill>
            </a:endParaRPr>
          </a:p>
          <a:p>
            <a:pPr marL="1371600" lvl="1" indent="-685800">
              <a:buFont typeface="Arial"/>
              <a:buChar char="•"/>
            </a:pPr>
            <a:r>
              <a:rPr lang="en-US" sz="4800">
                <a:solidFill>
                  <a:schemeClr val="bg2"/>
                </a:solidFill>
                <a:cs typeface="Arial" panose="020B0604020202020204"/>
              </a:rPr>
              <a:t>Ensure strategic impact over time</a:t>
            </a:r>
          </a:p>
          <a:p>
            <a:pPr marL="1371600" lvl="1" indent="-685800">
              <a:buFont typeface="Arial"/>
              <a:buChar char="•"/>
            </a:pPr>
            <a:r>
              <a:rPr lang="en-US" sz="4800">
                <a:solidFill>
                  <a:schemeClr val="bg2"/>
                </a:solidFill>
                <a:cs typeface="Arial" panose="020B0604020202020204"/>
              </a:rPr>
              <a:t>Facilitate community involvement in the grant-making and planning process</a:t>
            </a:r>
          </a:p>
          <a:p>
            <a:pPr marL="1371600" lvl="1" indent="-685800">
              <a:buFont typeface="Arial"/>
              <a:buChar char="•"/>
            </a:pPr>
            <a:r>
              <a:rPr lang="en-US" sz="4800">
                <a:solidFill>
                  <a:schemeClr val="bg2"/>
                </a:solidFill>
                <a:cs typeface="Arial" panose="020B0604020202020204"/>
              </a:rPr>
              <a:t>Ensure compliance with City Council approved strategic plan</a:t>
            </a:r>
          </a:p>
          <a:p>
            <a:pPr marL="1371600" lvl="1" indent="-685800">
              <a:buFont typeface="Arial"/>
              <a:buChar char="•"/>
            </a:pPr>
            <a:r>
              <a:rPr lang="en-US" sz="4800">
                <a:solidFill>
                  <a:schemeClr val="bg2"/>
                </a:solidFill>
                <a:cs typeface="Arial" panose="020B0604020202020204"/>
              </a:rPr>
              <a:t>Leverage opportunities for additional monies from external partners</a:t>
            </a:r>
          </a:p>
          <a:p>
            <a:pPr marL="685800" indent="-685800">
              <a:buFont typeface="Arial,Sans-Serif"/>
              <a:buChar char="•"/>
            </a:pPr>
            <a:r>
              <a:rPr lang="en-US" sz="4800">
                <a:solidFill>
                  <a:schemeClr val="bg2"/>
                </a:solidFill>
                <a:cs typeface="Arial" panose="020B0604020202020204"/>
              </a:rPr>
              <a:t>Responsibilities and Administration</a:t>
            </a:r>
          </a:p>
          <a:p>
            <a:pPr marL="1371600" lvl="1" indent="-685800">
              <a:buFont typeface="Arial,Sans-Serif"/>
              <a:buChar char="•"/>
            </a:pPr>
            <a:r>
              <a:rPr lang="en-US" sz="4800">
                <a:solidFill>
                  <a:schemeClr val="bg2"/>
                </a:solidFill>
                <a:cs typeface="Arial" panose="020B0604020202020204"/>
              </a:rPr>
              <a:t>Administer funds</a:t>
            </a:r>
          </a:p>
          <a:p>
            <a:pPr marL="1371600" lvl="1" indent="-685800">
              <a:buFont typeface="Arial,Sans-Serif"/>
              <a:buChar char="•"/>
            </a:pPr>
            <a:r>
              <a:rPr lang="en-US" sz="4800">
                <a:solidFill>
                  <a:schemeClr val="bg2"/>
                </a:solidFill>
                <a:cs typeface="Arial" panose="020B0604020202020204"/>
              </a:rPr>
              <a:t>Support Commission with capacity building</a:t>
            </a:r>
          </a:p>
          <a:p>
            <a:pPr marL="1371600" lvl="1" indent="-685800">
              <a:buFont typeface="Arial,Sans-Serif"/>
              <a:buChar char="•"/>
            </a:pPr>
            <a:r>
              <a:rPr lang="en-US" sz="4800">
                <a:solidFill>
                  <a:schemeClr val="bg2"/>
                </a:solidFill>
                <a:cs typeface="Arial" panose="020B0604020202020204"/>
              </a:rPr>
              <a:t>Develop five-year strategic plan (in consultation with the Commission)</a:t>
            </a:r>
            <a:endParaRPr lang="en-US">
              <a:solidFill>
                <a:schemeClr val="bg2"/>
              </a:solidFill>
            </a:endParaRPr>
          </a:p>
          <a:p>
            <a:pPr marL="1371600" lvl="1" indent="-685800">
              <a:buFont typeface="Arial,Sans-Serif"/>
              <a:buChar char="•"/>
            </a:pPr>
            <a:r>
              <a:rPr lang="en-US" sz="4800">
                <a:solidFill>
                  <a:schemeClr val="bg2"/>
                </a:solidFill>
                <a:cs typeface="Arial" panose="020B0604020202020204"/>
              </a:rPr>
              <a:t>Administer grant process and make recommendations on grant-making</a:t>
            </a:r>
          </a:p>
          <a:p>
            <a:pPr marL="1371600" lvl="1" indent="-685800">
              <a:buFont typeface="Arial,Sans-Serif"/>
              <a:buChar char="•"/>
            </a:pPr>
            <a:r>
              <a:rPr lang="en-US" sz="4800">
                <a:solidFill>
                  <a:schemeClr val="bg2"/>
                </a:solidFill>
                <a:cs typeface="Arial" panose="020B0604020202020204"/>
              </a:rPr>
              <a:t>Recommend metrics, conduct evaluations, and prepare reports</a:t>
            </a:r>
          </a:p>
          <a:p>
            <a:pPr marL="1371600" lvl="1" indent="-685800">
              <a:buFont typeface="Arial,Sans-Serif"/>
              <a:buChar char="•"/>
            </a:pPr>
            <a:r>
              <a:rPr lang="en-US" sz="4800">
                <a:solidFill>
                  <a:schemeClr val="bg2"/>
                </a:solidFill>
                <a:cs typeface="Arial" panose="020B0604020202020204"/>
              </a:rPr>
              <a:t>Manage ongoing community engagement and communication</a:t>
            </a:r>
            <a:endParaRPr lang="en-US" sz="4800">
              <a:solidFill>
                <a:schemeClr val="bg2"/>
              </a:solidFill>
            </a:endParaRPr>
          </a:p>
          <a:p>
            <a:pPr marL="514350" indent="-514350">
              <a:buFont typeface="Arial" panose="020B0604020202020204"/>
              <a:buAutoNum type="arabicPeriod"/>
            </a:pPr>
            <a:endParaRPr lang="en-US">
              <a:solidFill>
                <a:srgbClr val="0A091B"/>
              </a:solidFill>
              <a:cs typeface="Arial" panose="020B0604020202020204"/>
            </a:endParaRPr>
          </a:p>
        </p:txBody>
      </p:sp>
    </p:spTree>
    <p:extLst>
      <p:ext uri="{BB962C8B-B14F-4D97-AF65-F5344CB8AC3E}">
        <p14:creationId xmlns:p14="http://schemas.microsoft.com/office/powerpoint/2010/main" val="3983875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C316-A8F7-BAF4-DB3E-6A0F94CA0CDF}"/>
              </a:ext>
            </a:extLst>
          </p:cNvPr>
          <p:cNvSpPr>
            <a:spLocks noGrp="1"/>
          </p:cNvSpPr>
          <p:nvPr>
            <p:ph type="title"/>
          </p:nvPr>
        </p:nvSpPr>
        <p:spPr>
          <a:xfrm>
            <a:off x="1256099" y="919739"/>
            <a:ext cx="21996400" cy="1200329"/>
          </a:xfrm>
        </p:spPr>
        <p:txBody>
          <a:bodyPr wrap="square" lIns="91440" tIns="45720" rIns="91440" bIns="45720" rtlCol="0" anchor="t">
            <a:spAutoFit/>
          </a:bodyPr>
          <a:lstStyle/>
          <a:p>
            <a:r>
              <a:rPr lang="en-US" sz="8000">
                <a:latin typeface="Arial"/>
                <a:cs typeface="Arial"/>
              </a:rPr>
              <a:t>RFP Next Steps</a:t>
            </a:r>
            <a:endParaRPr lang="en-US" sz="8000"/>
          </a:p>
        </p:txBody>
      </p:sp>
      <p:sp>
        <p:nvSpPr>
          <p:cNvPr id="3" name="Slide Number Placeholder 2">
            <a:extLst>
              <a:ext uri="{FF2B5EF4-FFF2-40B4-BE49-F238E27FC236}">
                <a16:creationId xmlns:a16="http://schemas.microsoft.com/office/drawing/2014/main" id="{105B9177-C7A2-A43B-3FF9-8A6BE5F513C2}"/>
              </a:ext>
            </a:extLst>
          </p:cNvPr>
          <p:cNvSpPr>
            <a:spLocks noGrp="1"/>
          </p:cNvSpPr>
          <p:nvPr>
            <p:ph type="sldNum" sz="quarter" idx="10"/>
          </p:nvPr>
        </p:nvSpPr>
        <p:spPr/>
        <p:txBody>
          <a:bodyPr/>
          <a:lstStyle/>
          <a:p>
            <a:fld id="{37D409AB-2201-4E18-8A34-C31753AD9B06}" type="slidenum">
              <a:rPr lang="uk-UA" smtClean="0"/>
              <a:pPr/>
              <a:t>27</a:t>
            </a:fld>
            <a:endParaRPr lang="uk-UA"/>
          </a:p>
        </p:txBody>
      </p:sp>
      <p:graphicFrame>
        <p:nvGraphicFramePr>
          <p:cNvPr id="5" name="Diagram 4">
            <a:extLst>
              <a:ext uri="{FF2B5EF4-FFF2-40B4-BE49-F238E27FC236}">
                <a16:creationId xmlns:a16="http://schemas.microsoft.com/office/drawing/2014/main" id="{44A9DF70-DC7E-18DD-9C9D-518BB2595EDF}"/>
              </a:ext>
            </a:extLst>
          </p:cNvPr>
          <p:cNvGraphicFramePr/>
          <p:nvPr>
            <p:extLst>
              <p:ext uri="{D42A27DB-BD31-4B8C-83A1-F6EECF244321}">
                <p14:modId xmlns:p14="http://schemas.microsoft.com/office/powerpoint/2010/main" val="4182021291"/>
              </p:ext>
            </p:extLst>
          </p:nvPr>
        </p:nvGraphicFramePr>
        <p:xfrm>
          <a:off x="1755363" y="2759395"/>
          <a:ext cx="20964292" cy="897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125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C316-A8F7-BAF4-DB3E-6A0F94CA0CDF}"/>
              </a:ext>
            </a:extLst>
          </p:cNvPr>
          <p:cNvSpPr>
            <a:spLocks noGrp="1"/>
          </p:cNvSpPr>
          <p:nvPr>
            <p:ph type="title"/>
          </p:nvPr>
        </p:nvSpPr>
        <p:spPr>
          <a:xfrm>
            <a:off x="1256099" y="919739"/>
            <a:ext cx="21996400" cy="1200329"/>
          </a:xfrm>
        </p:spPr>
        <p:txBody>
          <a:bodyPr wrap="square" lIns="91440" tIns="45720" rIns="91440" bIns="45720" rtlCol="0" anchor="t">
            <a:spAutoFit/>
          </a:bodyPr>
          <a:lstStyle/>
          <a:p>
            <a:r>
              <a:rPr lang="en-US" sz="8000">
                <a:latin typeface="Arial"/>
                <a:cs typeface="Arial"/>
              </a:rPr>
              <a:t>Commission Participation</a:t>
            </a:r>
            <a:endParaRPr lang="en-US" sz="8000"/>
          </a:p>
        </p:txBody>
      </p:sp>
      <p:sp>
        <p:nvSpPr>
          <p:cNvPr id="3" name="Slide Number Placeholder 2">
            <a:extLst>
              <a:ext uri="{FF2B5EF4-FFF2-40B4-BE49-F238E27FC236}">
                <a16:creationId xmlns:a16="http://schemas.microsoft.com/office/drawing/2014/main" id="{105B9177-C7A2-A43B-3FF9-8A6BE5F513C2}"/>
              </a:ext>
            </a:extLst>
          </p:cNvPr>
          <p:cNvSpPr>
            <a:spLocks noGrp="1"/>
          </p:cNvSpPr>
          <p:nvPr>
            <p:ph type="sldNum" sz="quarter" idx="10"/>
          </p:nvPr>
        </p:nvSpPr>
        <p:spPr/>
        <p:txBody>
          <a:bodyPr/>
          <a:lstStyle/>
          <a:p>
            <a:fld id="{37D409AB-2201-4E18-8A34-C31753AD9B06}" type="slidenum">
              <a:rPr lang="uk-UA" smtClean="0"/>
              <a:pPr/>
              <a:t>28</a:t>
            </a:fld>
            <a:endParaRPr lang="uk-UA"/>
          </a:p>
        </p:txBody>
      </p:sp>
      <p:sp>
        <p:nvSpPr>
          <p:cNvPr id="4" name="TextBox 3">
            <a:extLst>
              <a:ext uri="{FF2B5EF4-FFF2-40B4-BE49-F238E27FC236}">
                <a16:creationId xmlns:a16="http://schemas.microsoft.com/office/drawing/2014/main" id="{C0487C5F-3334-CEEB-2316-043037C4034B}"/>
              </a:ext>
            </a:extLst>
          </p:cNvPr>
          <p:cNvSpPr txBox="1"/>
          <p:nvPr/>
        </p:nvSpPr>
        <p:spPr>
          <a:xfrm>
            <a:off x="2008414" y="3072348"/>
            <a:ext cx="18729485" cy="8402300"/>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5400">
                <a:solidFill>
                  <a:schemeClr val="bg2"/>
                </a:solidFill>
              </a:rPr>
              <a:t>RFP is a City Process</a:t>
            </a:r>
          </a:p>
          <a:p>
            <a:pPr marL="457200" indent="-457200">
              <a:buFont typeface="Arial" panose="020B0604020202020204" pitchFamily="34" charset="0"/>
              <a:buChar char="•"/>
            </a:pPr>
            <a:r>
              <a:rPr lang="en-US" sz="5400">
                <a:solidFill>
                  <a:schemeClr val="bg2"/>
                </a:solidFill>
              </a:rPr>
              <a:t>Scope of Work</a:t>
            </a:r>
          </a:p>
          <a:p>
            <a:pPr marL="1143000" lvl="1" indent="-457200">
              <a:buFont typeface="Arial" panose="020B0604020202020204" pitchFamily="34" charset="0"/>
              <a:buChar char="•"/>
            </a:pPr>
            <a:r>
              <a:rPr lang="en-US" sz="5400">
                <a:solidFill>
                  <a:schemeClr val="bg2"/>
                </a:solidFill>
              </a:rPr>
              <a:t>What should we be looking for in a Fund Manager for this Commission? </a:t>
            </a:r>
            <a:endParaRPr lang="en-US" sz="5400">
              <a:solidFill>
                <a:schemeClr val="bg2"/>
              </a:solidFill>
              <a:cs typeface="Arial"/>
            </a:endParaRPr>
          </a:p>
          <a:p>
            <a:pPr marL="457200" indent="-457200">
              <a:buFont typeface="Arial" panose="020B0604020202020204" pitchFamily="34" charset="0"/>
              <a:buChar char="•"/>
            </a:pPr>
            <a:r>
              <a:rPr lang="en-US" sz="5400">
                <a:solidFill>
                  <a:schemeClr val="bg2"/>
                </a:solidFill>
              </a:rPr>
              <a:t>Advertising the Solicitation</a:t>
            </a:r>
          </a:p>
          <a:p>
            <a:pPr marL="1143000" lvl="1" indent="-457200">
              <a:buFont typeface="Arial" panose="020B0604020202020204" pitchFamily="34" charset="0"/>
              <a:buChar char="•"/>
            </a:pPr>
            <a:r>
              <a:rPr lang="en-US" sz="5400">
                <a:solidFill>
                  <a:schemeClr val="bg2"/>
                </a:solidFill>
              </a:rPr>
              <a:t>You are encouraged to let organizations that you think would be a good fit know about the RFP.</a:t>
            </a:r>
          </a:p>
          <a:p>
            <a:pPr marL="1143000" lvl="1" indent="-457200">
              <a:buFont typeface="Arial" panose="020B0604020202020204" pitchFamily="34" charset="0"/>
              <a:buChar char="•"/>
            </a:pPr>
            <a:r>
              <a:rPr lang="en-US" sz="5400">
                <a:solidFill>
                  <a:schemeClr val="bg2"/>
                </a:solidFill>
              </a:rPr>
              <a:t>Organizations should be encouraged to contact City or directed to the solicitation information on </a:t>
            </a:r>
            <a:r>
              <a:rPr lang="en-US" sz="5400" err="1">
                <a:solidFill>
                  <a:schemeClr val="bg2"/>
                </a:solidFill>
              </a:rPr>
              <a:t>Biddingo</a:t>
            </a:r>
            <a:r>
              <a:rPr lang="en-US" sz="5400">
                <a:solidFill>
                  <a:schemeClr val="bg2"/>
                </a:solidFill>
              </a:rPr>
              <a:t>.</a:t>
            </a:r>
          </a:p>
          <a:p>
            <a:pPr marL="457200" indent="-457200">
              <a:buFont typeface="Arial" panose="020B0604020202020204" pitchFamily="34" charset="0"/>
              <a:buChar char="•"/>
            </a:pPr>
            <a:r>
              <a:rPr lang="en-US" sz="5400">
                <a:solidFill>
                  <a:schemeClr val="bg2"/>
                </a:solidFill>
              </a:rPr>
              <a:t>Questions? </a:t>
            </a:r>
          </a:p>
        </p:txBody>
      </p:sp>
    </p:spTree>
    <p:extLst>
      <p:ext uri="{BB962C8B-B14F-4D97-AF65-F5344CB8AC3E}">
        <p14:creationId xmlns:p14="http://schemas.microsoft.com/office/powerpoint/2010/main" val="2930462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AC63C-16D1-A65C-24B8-898B1055DF95}"/>
              </a:ext>
            </a:extLst>
          </p:cNvPr>
          <p:cNvSpPr txBox="1">
            <a:spLocks/>
          </p:cNvSpPr>
          <p:nvPr/>
        </p:nvSpPr>
        <p:spPr>
          <a:xfrm>
            <a:off x="1269601" y="5734282"/>
            <a:ext cx="21996400" cy="2086725"/>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a:r>
              <a:rPr lang="en-US" sz="7200" b="1">
                <a:solidFill>
                  <a:schemeClr val="bg1"/>
                </a:solidFill>
                <a:latin typeface="Arial"/>
                <a:cs typeface="Arial"/>
              </a:rPr>
              <a:t>Community Stabilization and Opportunities Fund Commission Bylaws and Officers</a:t>
            </a:r>
            <a:endParaRPr lang="en-US" b="1">
              <a:solidFill>
                <a:schemeClr val="bg1"/>
              </a:solidFill>
            </a:endParaRPr>
          </a:p>
        </p:txBody>
      </p:sp>
    </p:spTree>
    <p:extLst>
      <p:ext uri="{BB962C8B-B14F-4D97-AF65-F5344CB8AC3E}">
        <p14:creationId xmlns:p14="http://schemas.microsoft.com/office/powerpoint/2010/main" val="303907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6799D2-1720-4786-B02D-E00B5F29AC57}"/>
              </a:ext>
            </a:extLst>
          </p:cNvPr>
          <p:cNvSpPr>
            <a:spLocks noGrp="1"/>
          </p:cNvSpPr>
          <p:nvPr>
            <p:ph type="sldNum" sz="quarter" idx="10"/>
          </p:nvPr>
        </p:nvSpPr>
        <p:spPr/>
        <p:txBody>
          <a:bodyPr/>
          <a:lstStyle/>
          <a:p>
            <a:fld id="{37D409AB-2201-4E18-8A34-C31753AD9B06}" type="slidenum">
              <a:rPr lang="uk-UA" smtClean="0"/>
              <a:pPr/>
              <a:t>3</a:t>
            </a:fld>
            <a:endParaRPr lang="uk-UA"/>
          </a:p>
        </p:txBody>
      </p:sp>
      <p:sp>
        <p:nvSpPr>
          <p:cNvPr id="4" name="Title 1">
            <a:extLst>
              <a:ext uri="{FF2B5EF4-FFF2-40B4-BE49-F238E27FC236}">
                <a16:creationId xmlns:a16="http://schemas.microsoft.com/office/drawing/2014/main" id="{EC69B9B8-E523-4D09-95E5-9DF3BBB41C21}"/>
              </a:ext>
            </a:extLst>
          </p:cNvPr>
          <p:cNvSpPr txBox="1">
            <a:spLocks/>
          </p:cNvSpPr>
          <p:nvPr/>
        </p:nvSpPr>
        <p:spPr>
          <a:xfrm>
            <a:off x="2377440" y="694951"/>
            <a:ext cx="19629120" cy="1323439"/>
          </a:xfrm>
          <a:prstGeom prst="rect">
            <a:avLst/>
          </a:prstGeom>
          <a:noFill/>
        </p:spPr>
        <p:txBody>
          <a:bodyPr wrap="square" lIns="91440" tIns="45720" rIns="91440" bIns="45720" rtlCol="0" anchor="ctr">
            <a:spAutoFit/>
          </a:bodyPr>
          <a:lstStyle>
            <a:lvl1pPr algn="l" defTabSz="1828800" rtl="0" eaLnBrk="1" latinLnBrk="0" hangingPunct="1">
              <a:lnSpc>
                <a:spcPct val="90000"/>
              </a:lnSpc>
              <a:spcBef>
                <a:spcPct val="0"/>
              </a:spcBef>
              <a:buNone/>
              <a:defRPr lang="uk-UA" sz="4500" b="1" kern="1200">
                <a:solidFill>
                  <a:schemeClr val="bg2"/>
                </a:solidFill>
                <a:latin typeface="Arial" charset="0"/>
                <a:ea typeface="Arial" charset="0"/>
                <a:cs typeface="Arial" charset="0"/>
              </a:defRPr>
            </a:lvl1pPr>
          </a:lstStyle>
          <a:p>
            <a:pPr algn="ctr">
              <a:lnSpc>
                <a:spcPct val="100000"/>
              </a:lnSpc>
            </a:pPr>
            <a:r>
              <a:rPr lang="en-US" sz="8000">
                <a:latin typeface="Arial"/>
                <a:cs typeface="Arial"/>
                <a:hlinkClick r:id="rId2">
                  <a:extLst>
                    <a:ext uri="{A12FA001-AC4F-418D-AE19-62706E023703}">
                      <ahyp:hlinkClr xmlns:ahyp="http://schemas.microsoft.com/office/drawing/2018/hyperlinkcolor" val="tx"/>
                    </a:ext>
                  </a:extLst>
                </a:hlinkClick>
              </a:rPr>
              <a:t>www.sanjoseca.gov/FundCommission</a:t>
            </a:r>
            <a:r>
              <a:rPr lang="en-US" sz="8000">
                <a:latin typeface="Arial"/>
                <a:cs typeface="Arial"/>
              </a:rPr>
              <a:t> </a:t>
            </a:r>
            <a:endParaRPr lang="en-US" sz="21500">
              <a:latin typeface="Arial"/>
              <a:cs typeface="Arial"/>
            </a:endParaRPr>
          </a:p>
        </p:txBody>
      </p:sp>
      <p:pic>
        <p:nvPicPr>
          <p:cNvPr id="5" name="Picture 4">
            <a:extLst>
              <a:ext uri="{FF2B5EF4-FFF2-40B4-BE49-F238E27FC236}">
                <a16:creationId xmlns:a16="http://schemas.microsoft.com/office/drawing/2014/main" id="{685F0A03-FF79-4DF4-BE6E-F43E7FED2822}"/>
              </a:ext>
            </a:extLst>
          </p:cNvPr>
          <p:cNvPicPr>
            <a:picLocks noChangeAspect="1"/>
          </p:cNvPicPr>
          <p:nvPr/>
        </p:nvPicPr>
        <p:blipFill rotWithShape="1">
          <a:blip r:embed="rId3"/>
          <a:srcRect t="9706" r="71389" b="38979"/>
          <a:stretch/>
        </p:blipFill>
        <p:spPr>
          <a:xfrm>
            <a:off x="3466253" y="2656577"/>
            <a:ext cx="17582857" cy="10364471"/>
          </a:xfrm>
          <a:prstGeom prst="rect">
            <a:avLst/>
          </a:prstGeom>
        </p:spPr>
      </p:pic>
    </p:spTree>
    <p:extLst>
      <p:ext uri="{BB962C8B-B14F-4D97-AF65-F5344CB8AC3E}">
        <p14:creationId xmlns:p14="http://schemas.microsoft.com/office/powerpoint/2010/main" val="1194786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568A2C-1888-42F2-7183-E19D6C5D264D}"/>
              </a:ext>
            </a:extLst>
          </p:cNvPr>
          <p:cNvSpPr>
            <a:spLocks noGrp="1"/>
          </p:cNvSpPr>
          <p:nvPr>
            <p:ph type="sldNum" sz="quarter" idx="10"/>
          </p:nvPr>
        </p:nvSpPr>
        <p:spPr/>
        <p:txBody>
          <a:bodyPr/>
          <a:lstStyle/>
          <a:p>
            <a:fld id="{37D409AB-2201-4E18-8A34-C31753AD9B06}" type="slidenum">
              <a:rPr lang="uk-UA" smtClean="0"/>
              <a:pPr/>
              <a:t>30</a:t>
            </a:fld>
            <a:endParaRPr lang="uk-UA"/>
          </a:p>
        </p:txBody>
      </p:sp>
      <p:sp>
        <p:nvSpPr>
          <p:cNvPr id="4" name="Title 1">
            <a:extLst>
              <a:ext uri="{FF2B5EF4-FFF2-40B4-BE49-F238E27FC236}">
                <a16:creationId xmlns:a16="http://schemas.microsoft.com/office/drawing/2014/main" id="{2E184E2F-CD66-09D4-D918-425FF8F6A495}"/>
              </a:ext>
            </a:extLst>
          </p:cNvPr>
          <p:cNvSpPr txBox="1">
            <a:spLocks/>
          </p:cNvSpPr>
          <p:nvPr/>
        </p:nvSpPr>
        <p:spPr>
          <a:xfrm>
            <a:off x="1193800" y="853823"/>
            <a:ext cx="21996400" cy="1200329"/>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a:solidFill>
                  <a:schemeClr val="bg1"/>
                </a:solidFill>
              </a:rPr>
              <a:t>Purpose of Bylaws</a:t>
            </a:r>
          </a:p>
        </p:txBody>
      </p:sp>
      <p:sp>
        <p:nvSpPr>
          <p:cNvPr id="5" name="TextBox 4">
            <a:extLst>
              <a:ext uri="{FF2B5EF4-FFF2-40B4-BE49-F238E27FC236}">
                <a16:creationId xmlns:a16="http://schemas.microsoft.com/office/drawing/2014/main" id="{03D67614-A573-226E-83EF-CF86A5448A87}"/>
              </a:ext>
            </a:extLst>
          </p:cNvPr>
          <p:cNvSpPr txBox="1"/>
          <p:nvPr/>
        </p:nvSpPr>
        <p:spPr>
          <a:xfrm>
            <a:off x="1193800" y="3025192"/>
            <a:ext cx="11885386" cy="7617470"/>
          </a:xfrm>
          <a:prstGeom prst="rect">
            <a:avLst/>
          </a:prstGeom>
          <a:noFill/>
        </p:spPr>
        <p:txBody>
          <a:bodyPr wrap="square" lIns="91440" tIns="45720" rIns="91440" bIns="45720" rtlCol="0" anchor="t">
            <a:spAutoFit/>
          </a:bodyPr>
          <a:lstStyle/>
          <a:p>
            <a:pPr marL="685800" indent="-685800">
              <a:spcAft>
                <a:spcPts val="1800"/>
              </a:spcAft>
              <a:buFont typeface="Arial" panose="020B0604020202020204" pitchFamily="34" charset="0"/>
              <a:buChar char="•"/>
            </a:pPr>
            <a:r>
              <a:rPr lang="en-US" sz="4800">
                <a:solidFill>
                  <a:schemeClr val="bg2"/>
                </a:solidFill>
                <a:cs typeface="Arial"/>
              </a:rPr>
              <a:t>Establish a set of rules that govern the management and procedures of the commission's meetings. ​</a:t>
            </a:r>
          </a:p>
          <a:p>
            <a:pPr marL="685800" indent="-685800">
              <a:spcAft>
                <a:spcPts val="1800"/>
              </a:spcAft>
              <a:buFont typeface="Arial" panose="020B0604020202020204" pitchFamily="34" charset="0"/>
              <a:buChar char="•"/>
            </a:pPr>
            <a:r>
              <a:rPr lang="en-US" sz="4800">
                <a:solidFill>
                  <a:schemeClr val="bg2"/>
                </a:solidFill>
                <a:cs typeface="Arial"/>
              </a:rPr>
              <a:t>Help to map out the duties and obligations of commissioners and City Staff. ​</a:t>
            </a:r>
          </a:p>
          <a:p>
            <a:pPr marL="685800" indent="-685800">
              <a:spcAft>
                <a:spcPts val="1800"/>
              </a:spcAft>
              <a:buFont typeface="Arial" panose="020B0604020202020204" pitchFamily="34" charset="0"/>
              <a:buChar char="•"/>
            </a:pPr>
            <a:r>
              <a:rPr lang="en-US" sz="4800">
                <a:solidFill>
                  <a:schemeClr val="bg2"/>
                </a:solidFill>
                <a:cs typeface="Arial"/>
              </a:rPr>
              <a:t>Provide guidance on voting and decision-making processes. ​</a:t>
            </a:r>
          </a:p>
          <a:p>
            <a:pPr>
              <a:spcAft>
                <a:spcPts val="1800"/>
              </a:spcAft>
            </a:pPr>
            <a:endParaRPr lang="en-US" sz="6000">
              <a:solidFill>
                <a:schemeClr val="bg2"/>
              </a:solidFill>
              <a:cs typeface="Arial"/>
            </a:endParaRPr>
          </a:p>
        </p:txBody>
      </p:sp>
      <p:pic>
        <p:nvPicPr>
          <p:cNvPr id="7" name="Graphic 6" descr="Scales of justice outline">
            <a:extLst>
              <a:ext uri="{FF2B5EF4-FFF2-40B4-BE49-F238E27FC236}">
                <a16:creationId xmlns:a16="http://schemas.microsoft.com/office/drawing/2014/main" id="{DC13C74C-B8D6-737F-6A60-681BD7D8D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54578" y="3016451"/>
            <a:ext cx="6912429" cy="6912429"/>
          </a:xfrm>
          <a:prstGeom prst="rect">
            <a:avLst/>
          </a:prstGeom>
        </p:spPr>
      </p:pic>
    </p:spTree>
    <p:extLst>
      <p:ext uri="{BB962C8B-B14F-4D97-AF65-F5344CB8AC3E}">
        <p14:creationId xmlns:p14="http://schemas.microsoft.com/office/powerpoint/2010/main" val="1564727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568A2C-1888-42F2-7183-E19D6C5D264D}"/>
              </a:ext>
            </a:extLst>
          </p:cNvPr>
          <p:cNvSpPr>
            <a:spLocks noGrp="1"/>
          </p:cNvSpPr>
          <p:nvPr>
            <p:ph type="sldNum" sz="quarter" idx="10"/>
          </p:nvPr>
        </p:nvSpPr>
        <p:spPr/>
        <p:txBody>
          <a:bodyPr/>
          <a:lstStyle/>
          <a:p>
            <a:fld id="{37D409AB-2201-4E18-8A34-C31753AD9B06}" type="slidenum">
              <a:rPr lang="uk-UA" smtClean="0"/>
              <a:pPr/>
              <a:t>31</a:t>
            </a:fld>
            <a:endParaRPr lang="uk-UA"/>
          </a:p>
        </p:txBody>
      </p:sp>
      <p:sp>
        <p:nvSpPr>
          <p:cNvPr id="4" name="Title 1">
            <a:extLst>
              <a:ext uri="{FF2B5EF4-FFF2-40B4-BE49-F238E27FC236}">
                <a16:creationId xmlns:a16="http://schemas.microsoft.com/office/drawing/2014/main" id="{3851B97F-9BF3-240C-61C3-EB250734A09D}"/>
              </a:ext>
            </a:extLst>
          </p:cNvPr>
          <p:cNvSpPr txBox="1">
            <a:spLocks/>
          </p:cNvSpPr>
          <p:nvPr/>
        </p:nvSpPr>
        <p:spPr>
          <a:xfrm>
            <a:off x="1193800" y="870151"/>
            <a:ext cx="21996400" cy="1200329"/>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8000" b="1">
                <a:solidFill>
                  <a:schemeClr val="bg1"/>
                </a:solidFill>
              </a:rPr>
              <a:t>Changes to General Provisions</a:t>
            </a:r>
          </a:p>
        </p:txBody>
      </p:sp>
      <p:sp>
        <p:nvSpPr>
          <p:cNvPr id="5" name="TextBox 4">
            <a:extLst>
              <a:ext uri="{FF2B5EF4-FFF2-40B4-BE49-F238E27FC236}">
                <a16:creationId xmlns:a16="http://schemas.microsoft.com/office/drawing/2014/main" id="{B0F75EC1-3017-1783-B8EE-4D1CE07C49CB}"/>
              </a:ext>
            </a:extLst>
          </p:cNvPr>
          <p:cNvSpPr txBox="1"/>
          <p:nvPr/>
        </p:nvSpPr>
        <p:spPr>
          <a:xfrm>
            <a:off x="1743682" y="2605872"/>
            <a:ext cx="11337990" cy="8448467"/>
          </a:xfrm>
          <a:prstGeom prst="rect">
            <a:avLst/>
          </a:prstGeom>
          <a:noFill/>
        </p:spPr>
        <p:txBody>
          <a:bodyPr wrap="square" lIns="91440" tIns="45720" rIns="91440" bIns="45720" rtlCol="0" anchor="t">
            <a:spAutoFit/>
          </a:bodyPr>
          <a:lstStyle/>
          <a:p>
            <a:pPr marL="685800" indent="-685800">
              <a:spcAft>
                <a:spcPts val="1800"/>
              </a:spcAft>
              <a:buFont typeface="Arial" panose="020B0604020202020204" pitchFamily="34" charset="0"/>
              <a:buChar char="•"/>
            </a:pPr>
            <a:r>
              <a:rPr lang="en-US" sz="4800">
                <a:solidFill>
                  <a:schemeClr val="bg2"/>
                </a:solidFill>
                <a:cs typeface="Arial"/>
              </a:rPr>
              <a:t>Section 106. GOOD STANDING. Commissioners must be in good standing and embody good character during and outside the Commission meeting setting.  ​</a:t>
            </a:r>
          </a:p>
          <a:p>
            <a:pPr marL="685800" indent="-685800">
              <a:spcAft>
                <a:spcPts val="1800"/>
              </a:spcAft>
              <a:buFont typeface="Arial" panose="020B0604020202020204" pitchFamily="34" charset="0"/>
              <a:buChar char="•"/>
            </a:pPr>
            <a:r>
              <a:rPr lang="en-US" sz="4800">
                <a:solidFill>
                  <a:schemeClr val="bg2"/>
                </a:solidFill>
                <a:cs typeface="Arial"/>
              </a:rPr>
              <a:t>Section 107. GROUP AGREEMENTS. Commissioners will adhere to the group agreements established by the commission. Group agreements will be revisited on a bi-annual basis and updated or amended as necessary.  ​</a:t>
            </a:r>
          </a:p>
        </p:txBody>
      </p:sp>
      <p:pic>
        <p:nvPicPr>
          <p:cNvPr id="7" name="Graphic 6" descr="Contract outline">
            <a:extLst>
              <a:ext uri="{FF2B5EF4-FFF2-40B4-BE49-F238E27FC236}">
                <a16:creationId xmlns:a16="http://schemas.microsoft.com/office/drawing/2014/main" id="{E92AB09E-44EE-AA11-D05F-D6D297DC1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840857" y="3807122"/>
            <a:ext cx="6781800" cy="6781800"/>
          </a:xfrm>
          <a:prstGeom prst="rect">
            <a:avLst/>
          </a:prstGeom>
        </p:spPr>
      </p:pic>
    </p:spTree>
    <p:extLst>
      <p:ext uri="{BB962C8B-B14F-4D97-AF65-F5344CB8AC3E}">
        <p14:creationId xmlns:p14="http://schemas.microsoft.com/office/powerpoint/2010/main" val="1855965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32739" y="922358"/>
            <a:ext cx="21996400" cy="1089529"/>
          </a:xfrm>
        </p:spPr>
        <p:txBody>
          <a:bodyPr wrap="square" lIns="91440" tIns="45720" rIns="91440" bIns="45720" rtlCol="0" anchor="t">
            <a:spAutoFit/>
          </a:bodyPr>
          <a:lstStyle/>
          <a:p>
            <a:r>
              <a:rPr lang="en-US" sz="7200">
                <a:latin typeface="Arial"/>
                <a:cs typeface="Arial"/>
              </a:rPr>
              <a:t>Public Comment</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dirty="0" smtClean="0"/>
              <a:pPr/>
              <a:t>32</a:t>
            </a:fld>
            <a:endParaRPr lang="uk-UA"/>
          </a:p>
        </p:txBody>
      </p:sp>
      <p:pic>
        <p:nvPicPr>
          <p:cNvPr id="4" name="Online Media 3" title="2 MINUTE TIMER - COUNTDOWN TIMER">
            <a:hlinkClick r:id="" action="ppaction://media"/>
            <a:extLst>
              <a:ext uri="{FF2B5EF4-FFF2-40B4-BE49-F238E27FC236}">
                <a16:creationId xmlns:a16="http://schemas.microsoft.com/office/drawing/2014/main" id="{94F55744-47E8-D838-EE02-A1F41A784C35}"/>
              </a:ext>
            </a:extLst>
          </p:cNvPr>
          <p:cNvPicPr>
            <a:picLocks noRot="1" noChangeAspect="1"/>
          </p:cNvPicPr>
          <p:nvPr>
            <a:videoFile r:link="rId1"/>
          </p:nvPr>
        </p:nvPicPr>
        <p:blipFill>
          <a:blip r:embed="rId3"/>
          <a:stretch>
            <a:fillRect/>
          </a:stretch>
        </p:blipFill>
        <p:spPr>
          <a:xfrm>
            <a:off x="12590221" y="3516675"/>
            <a:ext cx="10304794" cy="5822209"/>
          </a:xfrm>
          <a:prstGeom prst="rect">
            <a:avLst/>
          </a:prstGeom>
        </p:spPr>
      </p:pic>
      <p:sp>
        <p:nvSpPr>
          <p:cNvPr id="7" name="TextBox 6">
            <a:extLst>
              <a:ext uri="{FF2B5EF4-FFF2-40B4-BE49-F238E27FC236}">
                <a16:creationId xmlns:a16="http://schemas.microsoft.com/office/drawing/2014/main" id="{76351012-CAA5-8204-4307-71D4B5CEA83E}"/>
              </a:ext>
            </a:extLst>
          </p:cNvPr>
          <p:cNvSpPr txBox="1"/>
          <p:nvPr/>
        </p:nvSpPr>
        <p:spPr>
          <a:xfrm>
            <a:off x="711200" y="2566124"/>
            <a:ext cx="10609072" cy="9394227"/>
          </a:xfrm>
          <a:prstGeom prst="rect">
            <a:avLst/>
          </a:prstGeom>
          <a:noFill/>
        </p:spPr>
        <p:txBody>
          <a:bodyPr wrap="square" lIns="91440" tIns="45720" rIns="91440" bIns="45720" rtlCol="0" anchor="t">
            <a:spAutoFit/>
          </a:bodyPr>
          <a:lstStyle/>
          <a:p>
            <a:pPr marL="857250" indent="-857250">
              <a:spcAft>
                <a:spcPts val="1800"/>
              </a:spcAft>
              <a:buFont typeface="Arial"/>
              <a:buChar char="•"/>
            </a:pPr>
            <a:r>
              <a:rPr lang="en-US" sz="4800">
                <a:solidFill>
                  <a:schemeClr val="bg2"/>
                </a:solidFill>
                <a:cs typeface="Arial"/>
              </a:rPr>
              <a:t>Zoom webinar: https://sanjoseca.zoom.us/j/89172265922 </a:t>
            </a:r>
          </a:p>
          <a:p>
            <a:pPr marL="857250" indent="-857250">
              <a:spcAft>
                <a:spcPts val="1800"/>
              </a:spcAft>
              <a:buFont typeface="Arial"/>
              <a:buChar char="•"/>
            </a:pPr>
            <a:r>
              <a:rPr lang="en-US" sz="4800">
                <a:solidFill>
                  <a:schemeClr val="bg2"/>
                </a:solidFill>
                <a:cs typeface="Arial"/>
              </a:rPr>
              <a:t>Webinar ID: 891 7226 5922  </a:t>
            </a:r>
          </a:p>
          <a:p>
            <a:pPr marL="857250" indent="-857250">
              <a:spcAft>
                <a:spcPts val="1800"/>
              </a:spcAft>
              <a:buFont typeface="Arial"/>
              <a:buChar char="•"/>
            </a:pPr>
            <a:r>
              <a:rPr lang="en-US" sz="4800">
                <a:solidFill>
                  <a:schemeClr val="bg2"/>
                </a:solidFill>
                <a:cs typeface="Arial"/>
              </a:rPr>
              <a:t>Phone numbers: 1-408-638-0968, 1-213-338-8477, 1-888-475-4499 (Toll Free), 1- 877-853-5257 (Toll Free), International numbers available: https://sanjoseca.zoom.us/u/acKaHznRtG </a:t>
            </a:r>
          </a:p>
          <a:p>
            <a:pPr marL="857250" indent="-857250">
              <a:spcAft>
                <a:spcPts val="1800"/>
              </a:spcAft>
              <a:buFont typeface="Arial"/>
              <a:buChar char="•"/>
            </a:pPr>
            <a:endParaRPr lang="en-US" sz="6000">
              <a:solidFill>
                <a:schemeClr val="bg2"/>
              </a:solidFill>
              <a:cs typeface="Arial"/>
            </a:endParaRPr>
          </a:p>
        </p:txBody>
      </p:sp>
    </p:spTree>
    <p:extLst>
      <p:ext uri="{BB962C8B-B14F-4D97-AF65-F5344CB8AC3E}">
        <p14:creationId xmlns:p14="http://schemas.microsoft.com/office/powerpoint/2010/main" val="29960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CE72B2-14F0-4C2C-409C-86515A03D228}"/>
              </a:ext>
            </a:extLst>
          </p:cNvPr>
          <p:cNvSpPr>
            <a:spLocks noGrp="1"/>
          </p:cNvSpPr>
          <p:nvPr>
            <p:ph type="sldNum" sz="quarter" idx="4294967295"/>
          </p:nvPr>
        </p:nvSpPr>
        <p:spPr>
          <a:xfrm>
            <a:off x="22072600" y="12192000"/>
            <a:ext cx="2311400" cy="523875"/>
          </a:xfrm>
          <a:prstGeom prst="rect">
            <a:avLst/>
          </a:prstGeom>
        </p:spPr>
        <p:txBody>
          <a:bodyPr/>
          <a:lstStyle/>
          <a:p>
            <a:fld id="{37D409AB-2201-4E18-8A34-C31753AD9B06}" type="slidenum">
              <a:rPr lang="uk-UA" smtClean="0"/>
              <a:pPr/>
              <a:t>33</a:t>
            </a:fld>
            <a:endParaRPr lang="uk-UA"/>
          </a:p>
        </p:txBody>
      </p:sp>
      <p:sp>
        <p:nvSpPr>
          <p:cNvPr id="9" name="Title 1">
            <a:extLst>
              <a:ext uri="{FF2B5EF4-FFF2-40B4-BE49-F238E27FC236}">
                <a16:creationId xmlns:a16="http://schemas.microsoft.com/office/drawing/2014/main" id="{9949087B-9406-00E1-AFAA-49DEB327F439}"/>
              </a:ext>
            </a:extLst>
          </p:cNvPr>
          <p:cNvSpPr txBox="1">
            <a:spLocks/>
          </p:cNvSpPr>
          <p:nvPr/>
        </p:nvSpPr>
        <p:spPr>
          <a:xfrm>
            <a:off x="1128475" y="1500502"/>
            <a:ext cx="21996400" cy="1089529"/>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7200" b="1">
                <a:solidFill>
                  <a:schemeClr val="bg1"/>
                </a:solidFill>
              </a:rPr>
              <a:t>Bylaw Adoption</a:t>
            </a:r>
          </a:p>
        </p:txBody>
      </p:sp>
      <p:pic>
        <p:nvPicPr>
          <p:cNvPr id="7" name="Graphic 6" descr="Clipboard Partially Checked outline">
            <a:extLst>
              <a:ext uri="{FF2B5EF4-FFF2-40B4-BE49-F238E27FC236}">
                <a16:creationId xmlns:a16="http://schemas.microsoft.com/office/drawing/2014/main" id="{40B98037-6B35-5F06-A6E0-5E4557E2B3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5943" y="3322480"/>
            <a:ext cx="8137071" cy="8137071"/>
          </a:xfrm>
          <a:prstGeom prst="rect">
            <a:avLst/>
          </a:prstGeom>
        </p:spPr>
      </p:pic>
    </p:spTree>
    <p:extLst>
      <p:ext uri="{BB962C8B-B14F-4D97-AF65-F5344CB8AC3E}">
        <p14:creationId xmlns:p14="http://schemas.microsoft.com/office/powerpoint/2010/main" val="36273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568A2C-1888-42F2-7183-E19D6C5D264D}"/>
              </a:ext>
            </a:extLst>
          </p:cNvPr>
          <p:cNvSpPr>
            <a:spLocks noGrp="1"/>
          </p:cNvSpPr>
          <p:nvPr>
            <p:ph type="sldNum" sz="quarter" idx="10"/>
          </p:nvPr>
        </p:nvSpPr>
        <p:spPr/>
        <p:txBody>
          <a:bodyPr/>
          <a:lstStyle/>
          <a:p>
            <a:fld id="{37D409AB-2201-4E18-8A34-C31753AD9B06}" type="slidenum">
              <a:rPr lang="uk-UA" smtClean="0"/>
              <a:pPr/>
              <a:t>34</a:t>
            </a:fld>
            <a:endParaRPr lang="uk-UA"/>
          </a:p>
        </p:txBody>
      </p:sp>
      <p:sp>
        <p:nvSpPr>
          <p:cNvPr id="4" name="Title 1">
            <a:extLst>
              <a:ext uri="{FF2B5EF4-FFF2-40B4-BE49-F238E27FC236}">
                <a16:creationId xmlns:a16="http://schemas.microsoft.com/office/drawing/2014/main" id="{FD36D778-50C1-750F-EE1D-94DDB17334FE}"/>
              </a:ext>
            </a:extLst>
          </p:cNvPr>
          <p:cNvSpPr txBox="1">
            <a:spLocks/>
          </p:cNvSpPr>
          <p:nvPr/>
        </p:nvSpPr>
        <p:spPr>
          <a:xfrm>
            <a:off x="1059617" y="488131"/>
            <a:ext cx="21996400" cy="2086725"/>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7200" b="1">
                <a:solidFill>
                  <a:schemeClr val="bg1"/>
                </a:solidFill>
              </a:rPr>
              <a:t>Officers Nomination: Chair/Vice Chair/ Chair Pro Tempore</a:t>
            </a:r>
          </a:p>
        </p:txBody>
      </p:sp>
      <p:sp>
        <p:nvSpPr>
          <p:cNvPr id="5" name="TextBox 4">
            <a:extLst>
              <a:ext uri="{FF2B5EF4-FFF2-40B4-BE49-F238E27FC236}">
                <a16:creationId xmlns:a16="http://schemas.microsoft.com/office/drawing/2014/main" id="{6DF399D9-8AB5-CD22-5D25-4423A25692A4}"/>
              </a:ext>
            </a:extLst>
          </p:cNvPr>
          <p:cNvSpPr txBox="1"/>
          <p:nvPr/>
        </p:nvSpPr>
        <p:spPr>
          <a:xfrm>
            <a:off x="1206246" y="2579987"/>
            <a:ext cx="21971508" cy="9956572"/>
          </a:xfrm>
          <a:prstGeom prst="rect">
            <a:avLst/>
          </a:prstGeom>
          <a:noFill/>
        </p:spPr>
        <p:txBody>
          <a:bodyPr wrap="square" lIns="91440" tIns="45720" rIns="91440" bIns="45720" rtlCol="0" anchor="t">
            <a:spAutoFit/>
          </a:bodyPr>
          <a:lstStyle/>
          <a:p>
            <a:pPr marL="685800" indent="-685800">
              <a:spcAft>
                <a:spcPts val="1800"/>
              </a:spcAft>
              <a:buFont typeface="Arial" panose="020B0604020202020204" pitchFamily="34" charset="0"/>
              <a:buChar char="•"/>
            </a:pPr>
            <a:r>
              <a:rPr lang="en-US" sz="4800">
                <a:solidFill>
                  <a:schemeClr val="bg2"/>
                </a:solidFill>
                <a:cs typeface="Arial"/>
              </a:rPr>
              <a:t>Commission Chair​</a:t>
            </a:r>
          </a:p>
          <a:p>
            <a:pPr marL="1371600" lvl="1" indent="-685800">
              <a:spcAft>
                <a:spcPts val="1800"/>
              </a:spcAft>
              <a:buFont typeface="Arial" panose="020B0604020202020204" pitchFamily="34" charset="0"/>
              <a:buChar char="•"/>
            </a:pPr>
            <a:r>
              <a:rPr lang="en-US" sz="3600">
                <a:solidFill>
                  <a:schemeClr val="bg2"/>
                </a:solidFill>
                <a:cs typeface="Arial"/>
              </a:rPr>
              <a:t>Responsible for presiding over the meeting. ​</a:t>
            </a:r>
          </a:p>
          <a:p>
            <a:pPr marL="1371600" lvl="1" indent="-685800">
              <a:spcAft>
                <a:spcPts val="1800"/>
              </a:spcAft>
              <a:buFont typeface="Arial" panose="020B0604020202020204" pitchFamily="34" charset="0"/>
              <a:buChar char="•"/>
            </a:pPr>
            <a:r>
              <a:rPr lang="en-US" sz="3600">
                <a:solidFill>
                  <a:schemeClr val="bg2"/>
                </a:solidFill>
                <a:cs typeface="Arial"/>
              </a:rPr>
              <a:t>Conducts meeting in alignment with: ​</a:t>
            </a:r>
          </a:p>
          <a:p>
            <a:pPr marL="2057400" lvl="2" indent="-685800">
              <a:spcAft>
                <a:spcPts val="1800"/>
              </a:spcAft>
              <a:buFont typeface="Arial" panose="020B0604020202020204" pitchFamily="34" charset="0"/>
              <a:buChar char="•"/>
            </a:pPr>
            <a:r>
              <a:rPr lang="en-US" sz="3200">
                <a:solidFill>
                  <a:schemeClr val="bg2"/>
                </a:solidFill>
                <a:cs typeface="Arial"/>
              </a:rPr>
              <a:t>Rosenberg's Rules of Order​</a:t>
            </a:r>
          </a:p>
          <a:p>
            <a:pPr marL="2057400" lvl="2" indent="-685800">
              <a:spcAft>
                <a:spcPts val="1800"/>
              </a:spcAft>
              <a:buFont typeface="Arial" panose="020B0604020202020204" pitchFamily="34" charset="0"/>
              <a:buChar char="•"/>
            </a:pPr>
            <a:r>
              <a:rPr lang="en-US" sz="3200">
                <a:solidFill>
                  <a:schemeClr val="bg2"/>
                </a:solidFill>
                <a:cs typeface="Arial"/>
              </a:rPr>
              <a:t>City Policy and San Jose Municipal Code​</a:t>
            </a:r>
          </a:p>
          <a:p>
            <a:pPr marL="1371600" lvl="1" indent="-685800">
              <a:spcAft>
                <a:spcPts val="1800"/>
              </a:spcAft>
              <a:buFont typeface="Arial" panose="020B0604020202020204" pitchFamily="34" charset="0"/>
              <a:buChar char="•"/>
            </a:pPr>
            <a:r>
              <a:rPr lang="en-US" sz="3600">
                <a:solidFill>
                  <a:schemeClr val="bg2"/>
                </a:solidFill>
                <a:cs typeface="Arial"/>
              </a:rPr>
              <a:t>Serves as the signatory for any documents or recommendations from the commission.​</a:t>
            </a:r>
          </a:p>
          <a:p>
            <a:pPr marL="685800" indent="-685800">
              <a:spcAft>
                <a:spcPts val="1800"/>
              </a:spcAft>
              <a:buFont typeface="Arial" panose="020B0604020202020204" pitchFamily="34" charset="0"/>
              <a:buChar char="•"/>
            </a:pPr>
            <a:r>
              <a:rPr lang="en-US" sz="4800">
                <a:solidFill>
                  <a:schemeClr val="bg2"/>
                </a:solidFill>
                <a:cs typeface="Arial"/>
              </a:rPr>
              <a:t>Vice Chair​</a:t>
            </a:r>
          </a:p>
          <a:p>
            <a:pPr marL="2057400" lvl="2" indent="-685800">
              <a:spcAft>
                <a:spcPts val="1800"/>
              </a:spcAft>
              <a:buFont typeface="Arial" panose="020B0604020202020204" pitchFamily="34" charset="0"/>
              <a:buChar char="•"/>
            </a:pPr>
            <a:r>
              <a:rPr lang="en-US" sz="3200">
                <a:solidFill>
                  <a:schemeClr val="bg2"/>
                </a:solidFill>
                <a:cs typeface="Arial"/>
              </a:rPr>
              <a:t>Preside over meetings in absence of Chair. ​</a:t>
            </a:r>
          </a:p>
          <a:p>
            <a:pPr marL="2057400" lvl="2" indent="-685800">
              <a:spcAft>
                <a:spcPts val="1800"/>
              </a:spcAft>
              <a:buFont typeface="Arial" panose="020B0604020202020204" pitchFamily="34" charset="0"/>
              <a:buChar char="•"/>
            </a:pPr>
            <a:r>
              <a:rPr lang="en-US" sz="3200">
                <a:solidFill>
                  <a:schemeClr val="bg2"/>
                </a:solidFill>
                <a:cs typeface="Arial"/>
              </a:rPr>
              <a:t>All other duties in absence of Chair​.</a:t>
            </a:r>
          </a:p>
          <a:p>
            <a:pPr marL="685800" indent="-685800">
              <a:spcAft>
                <a:spcPts val="1800"/>
              </a:spcAft>
              <a:buFont typeface="Arial" panose="020B0604020202020204" pitchFamily="34" charset="0"/>
              <a:buChar char="•"/>
            </a:pPr>
            <a:r>
              <a:rPr lang="en-US" sz="4800">
                <a:solidFill>
                  <a:schemeClr val="bg2"/>
                </a:solidFill>
                <a:cs typeface="Arial"/>
              </a:rPr>
              <a:t>Chair Pro Tempore​</a:t>
            </a:r>
          </a:p>
          <a:p>
            <a:pPr marL="1371600" lvl="1" indent="-685800">
              <a:spcAft>
                <a:spcPts val="1800"/>
              </a:spcAft>
              <a:buFont typeface="Arial" panose="020B0604020202020204" pitchFamily="34" charset="0"/>
              <a:buChar char="•"/>
            </a:pPr>
            <a:r>
              <a:rPr lang="en-US" sz="3600">
                <a:solidFill>
                  <a:schemeClr val="bg2"/>
                </a:solidFill>
                <a:cs typeface="Arial"/>
              </a:rPr>
              <a:t>Available to fill either Chair or Vice Chair position in the event of a vacancy.</a:t>
            </a:r>
          </a:p>
          <a:p>
            <a:pPr>
              <a:spcAft>
                <a:spcPts val="1800"/>
              </a:spcAft>
            </a:pPr>
            <a:endParaRPr lang="en-US" sz="6000">
              <a:solidFill>
                <a:schemeClr val="bg2"/>
              </a:solidFill>
              <a:cs typeface="Arial"/>
            </a:endParaRPr>
          </a:p>
        </p:txBody>
      </p:sp>
    </p:spTree>
    <p:extLst>
      <p:ext uri="{BB962C8B-B14F-4D97-AF65-F5344CB8AC3E}">
        <p14:creationId xmlns:p14="http://schemas.microsoft.com/office/powerpoint/2010/main" val="2610176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32739" y="922358"/>
            <a:ext cx="21996400" cy="1089529"/>
          </a:xfrm>
        </p:spPr>
        <p:txBody>
          <a:bodyPr wrap="square" lIns="91440" tIns="45720" rIns="91440" bIns="45720" rtlCol="0" anchor="t">
            <a:spAutoFit/>
          </a:bodyPr>
          <a:lstStyle/>
          <a:p>
            <a:r>
              <a:rPr lang="en-US" sz="7200">
                <a:latin typeface="Arial"/>
                <a:cs typeface="Arial"/>
              </a:rPr>
              <a:t>Public Comment</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dirty="0" smtClean="0"/>
              <a:pPr/>
              <a:t>35</a:t>
            </a:fld>
            <a:endParaRPr lang="uk-UA"/>
          </a:p>
        </p:txBody>
      </p:sp>
      <p:pic>
        <p:nvPicPr>
          <p:cNvPr id="4" name="Online Media 3" title="2 MINUTE TIMER - COUNTDOWN TIMER">
            <a:hlinkClick r:id="" action="ppaction://media"/>
            <a:extLst>
              <a:ext uri="{FF2B5EF4-FFF2-40B4-BE49-F238E27FC236}">
                <a16:creationId xmlns:a16="http://schemas.microsoft.com/office/drawing/2014/main" id="{94F55744-47E8-D838-EE02-A1F41A784C35}"/>
              </a:ext>
            </a:extLst>
          </p:cNvPr>
          <p:cNvPicPr>
            <a:picLocks noRot="1" noChangeAspect="1"/>
          </p:cNvPicPr>
          <p:nvPr>
            <a:videoFile r:link="rId1"/>
          </p:nvPr>
        </p:nvPicPr>
        <p:blipFill>
          <a:blip r:embed="rId3"/>
          <a:stretch>
            <a:fillRect/>
          </a:stretch>
        </p:blipFill>
        <p:spPr>
          <a:xfrm>
            <a:off x="12590221" y="3516675"/>
            <a:ext cx="10304794" cy="5822209"/>
          </a:xfrm>
          <a:prstGeom prst="rect">
            <a:avLst/>
          </a:prstGeom>
        </p:spPr>
      </p:pic>
      <p:sp>
        <p:nvSpPr>
          <p:cNvPr id="7" name="TextBox 6">
            <a:extLst>
              <a:ext uri="{FF2B5EF4-FFF2-40B4-BE49-F238E27FC236}">
                <a16:creationId xmlns:a16="http://schemas.microsoft.com/office/drawing/2014/main" id="{76351012-CAA5-8204-4307-71D4B5CEA83E}"/>
              </a:ext>
            </a:extLst>
          </p:cNvPr>
          <p:cNvSpPr txBox="1"/>
          <p:nvPr/>
        </p:nvSpPr>
        <p:spPr>
          <a:xfrm>
            <a:off x="711200" y="2566124"/>
            <a:ext cx="10609072" cy="9394227"/>
          </a:xfrm>
          <a:prstGeom prst="rect">
            <a:avLst/>
          </a:prstGeom>
          <a:noFill/>
        </p:spPr>
        <p:txBody>
          <a:bodyPr wrap="square" lIns="91440" tIns="45720" rIns="91440" bIns="45720" rtlCol="0" anchor="t">
            <a:spAutoFit/>
          </a:bodyPr>
          <a:lstStyle/>
          <a:p>
            <a:pPr marL="857250" indent="-857250">
              <a:spcAft>
                <a:spcPts val="1800"/>
              </a:spcAft>
              <a:buFont typeface="Arial"/>
              <a:buChar char="•"/>
            </a:pPr>
            <a:r>
              <a:rPr lang="en-US" sz="4800">
                <a:solidFill>
                  <a:schemeClr val="bg2"/>
                </a:solidFill>
                <a:cs typeface="Arial"/>
              </a:rPr>
              <a:t>Zoom webinar: https://sanjoseca.zoom.us/j/89172265922 </a:t>
            </a:r>
          </a:p>
          <a:p>
            <a:pPr marL="857250" indent="-857250">
              <a:spcAft>
                <a:spcPts val="1800"/>
              </a:spcAft>
              <a:buFont typeface="Arial"/>
              <a:buChar char="•"/>
            </a:pPr>
            <a:r>
              <a:rPr lang="en-US" sz="4800">
                <a:solidFill>
                  <a:schemeClr val="bg2"/>
                </a:solidFill>
                <a:cs typeface="Arial"/>
              </a:rPr>
              <a:t>Webinar ID: 891 7226 5922  </a:t>
            </a:r>
          </a:p>
          <a:p>
            <a:pPr marL="857250" indent="-857250">
              <a:spcAft>
                <a:spcPts val="1800"/>
              </a:spcAft>
              <a:buFont typeface="Arial"/>
              <a:buChar char="•"/>
            </a:pPr>
            <a:r>
              <a:rPr lang="en-US" sz="4800">
                <a:solidFill>
                  <a:schemeClr val="bg2"/>
                </a:solidFill>
                <a:cs typeface="Arial"/>
              </a:rPr>
              <a:t>Phone numbers: 1-408-638-0968, 1-213-338-8477, 1-888-475-4499 (Toll Free), 1- 877-853-5257 (Toll Free), International numbers available: https://sanjoseca.zoom.us/u/acKaHznRtG </a:t>
            </a:r>
          </a:p>
          <a:p>
            <a:pPr marL="857250" indent="-857250">
              <a:spcAft>
                <a:spcPts val="1800"/>
              </a:spcAft>
              <a:buFont typeface="Arial"/>
              <a:buChar char="•"/>
            </a:pPr>
            <a:endParaRPr lang="en-US" sz="6000">
              <a:solidFill>
                <a:schemeClr val="bg2"/>
              </a:solidFill>
              <a:cs typeface="Arial"/>
            </a:endParaRPr>
          </a:p>
        </p:txBody>
      </p:sp>
    </p:spTree>
    <p:extLst>
      <p:ext uri="{BB962C8B-B14F-4D97-AF65-F5344CB8AC3E}">
        <p14:creationId xmlns:p14="http://schemas.microsoft.com/office/powerpoint/2010/main" val="14689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CE72B2-14F0-4C2C-409C-86515A03D228}"/>
              </a:ext>
            </a:extLst>
          </p:cNvPr>
          <p:cNvSpPr>
            <a:spLocks noGrp="1"/>
          </p:cNvSpPr>
          <p:nvPr>
            <p:ph type="sldNum" sz="quarter" idx="4294967295"/>
          </p:nvPr>
        </p:nvSpPr>
        <p:spPr>
          <a:xfrm>
            <a:off x="22072600" y="12192000"/>
            <a:ext cx="2311400" cy="523875"/>
          </a:xfrm>
          <a:prstGeom prst="rect">
            <a:avLst/>
          </a:prstGeom>
        </p:spPr>
        <p:txBody>
          <a:bodyPr/>
          <a:lstStyle/>
          <a:p>
            <a:fld id="{37D409AB-2201-4E18-8A34-C31753AD9B06}" type="slidenum">
              <a:rPr lang="uk-UA" smtClean="0"/>
              <a:pPr/>
              <a:t>36</a:t>
            </a:fld>
            <a:endParaRPr lang="uk-UA"/>
          </a:p>
        </p:txBody>
      </p:sp>
      <p:sp>
        <p:nvSpPr>
          <p:cNvPr id="9" name="Title 1">
            <a:extLst>
              <a:ext uri="{FF2B5EF4-FFF2-40B4-BE49-F238E27FC236}">
                <a16:creationId xmlns:a16="http://schemas.microsoft.com/office/drawing/2014/main" id="{9949087B-9406-00E1-AFAA-49DEB327F439}"/>
              </a:ext>
            </a:extLst>
          </p:cNvPr>
          <p:cNvSpPr txBox="1">
            <a:spLocks/>
          </p:cNvSpPr>
          <p:nvPr/>
        </p:nvSpPr>
        <p:spPr>
          <a:xfrm>
            <a:off x="1128475" y="1500502"/>
            <a:ext cx="21996400" cy="1089529"/>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7200" b="1">
                <a:solidFill>
                  <a:schemeClr val="bg1"/>
                </a:solidFill>
                <a:cs typeface="Arial"/>
              </a:rPr>
              <a:t>Nominations and Voting</a:t>
            </a:r>
          </a:p>
        </p:txBody>
      </p:sp>
      <p:sp>
        <p:nvSpPr>
          <p:cNvPr id="5" name="TextBox 4">
            <a:extLst>
              <a:ext uri="{FF2B5EF4-FFF2-40B4-BE49-F238E27FC236}">
                <a16:creationId xmlns:a16="http://schemas.microsoft.com/office/drawing/2014/main" id="{2E2065DA-06C3-16CD-EDD7-D0FDD80C61AB}"/>
              </a:ext>
            </a:extLst>
          </p:cNvPr>
          <p:cNvSpPr txBox="1"/>
          <p:nvPr/>
        </p:nvSpPr>
        <p:spPr>
          <a:xfrm>
            <a:off x="2073221" y="3166326"/>
            <a:ext cx="8524022" cy="8633133"/>
          </a:xfrm>
          <a:prstGeom prst="rect">
            <a:avLst/>
          </a:prstGeom>
          <a:noFill/>
        </p:spPr>
        <p:txBody>
          <a:bodyPr wrap="square" lIns="91440" tIns="45720" rIns="91440" bIns="45720" rtlCol="0" anchor="t">
            <a:spAutoFit/>
          </a:bodyPr>
          <a:lstStyle/>
          <a:p>
            <a:pPr marL="685800" indent="-685800">
              <a:spcAft>
                <a:spcPts val="1800"/>
              </a:spcAft>
              <a:buFont typeface="Arial" panose="020B0604020202020204" pitchFamily="34" charset="0"/>
              <a:buChar char="•"/>
            </a:pPr>
            <a:r>
              <a:rPr lang="en-US" sz="4800" dirty="0">
                <a:solidFill>
                  <a:schemeClr val="bg2"/>
                </a:solidFill>
                <a:cs typeface="Arial"/>
              </a:rPr>
              <a:t>Commission Chair​</a:t>
            </a:r>
          </a:p>
          <a:p>
            <a:pPr marL="1371600" lvl="1" indent="-685800">
              <a:spcAft>
                <a:spcPts val="1800"/>
              </a:spcAft>
              <a:buFont typeface="Arial" panose="020B0604020202020204" pitchFamily="34" charset="0"/>
              <a:buChar char="•"/>
            </a:pPr>
            <a:r>
              <a:rPr lang="en-US" sz="3600" dirty="0">
                <a:solidFill>
                  <a:schemeClr val="bg2"/>
                </a:solidFill>
                <a:cs typeface="Arial"/>
              </a:rPr>
              <a:t>Nominations</a:t>
            </a:r>
          </a:p>
          <a:p>
            <a:pPr marL="1371600" lvl="1" indent="-685800">
              <a:spcAft>
                <a:spcPts val="1800"/>
              </a:spcAft>
              <a:buFont typeface="Arial" panose="020B0604020202020204" pitchFamily="34" charset="0"/>
              <a:buChar char="•"/>
            </a:pPr>
            <a:r>
              <a:rPr lang="en-US" sz="3600" dirty="0">
                <a:solidFill>
                  <a:schemeClr val="bg2"/>
                </a:solidFill>
                <a:cs typeface="Arial"/>
              </a:rPr>
              <a:t>Voting​</a:t>
            </a:r>
          </a:p>
          <a:p>
            <a:pPr marL="685800" indent="-685800">
              <a:spcAft>
                <a:spcPts val="1800"/>
              </a:spcAft>
              <a:buFont typeface="Arial" panose="020B0604020202020204" pitchFamily="34" charset="0"/>
              <a:buChar char="•"/>
            </a:pPr>
            <a:r>
              <a:rPr lang="en-US" sz="4800" dirty="0">
                <a:solidFill>
                  <a:schemeClr val="bg2"/>
                </a:solidFill>
                <a:cs typeface="Arial"/>
              </a:rPr>
              <a:t>Vice Chair​</a:t>
            </a:r>
          </a:p>
          <a:p>
            <a:pPr marL="1371600" lvl="1" indent="-685800">
              <a:spcAft>
                <a:spcPts val="1800"/>
              </a:spcAft>
              <a:buFont typeface="Arial" panose="020B0604020202020204" pitchFamily="34" charset="0"/>
              <a:buChar char="•"/>
            </a:pPr>
            <a:r>
              <a:rPr lang="en-US" sz="3600" dirty="0">
                <a:solidFill>
                  <a:schemeClr val="bg2"/>
                </a:solidFill>
                <a:cs typeface="Arial"/>
              </a:rPr>
              <a:t>Nominations</a:t>
            </a:r>
          </a:p>
          <a:p>
            <a:pPr marL="1371600" lvl="1" indent="-685800">
              <a:spcAft>
                <a:spcPts val="1800"/>
              </a:spcAft>
              <a:buFont typeface="Arial" panose="020B0604020202020204" pitchFamily="34" charset="0"/>
              <a:buChar char="•"/>
            </a:pPr>
            <a:r>
              <a:rPr lang="en-US" sz="3600" dirty="0">
                <a:solidFill>
                  <a:schemeClr val="bg2"/>
                </a:solidFill>
                <a:cs typeface="Arial"/>
              </a:rPr>
              <a:t>Voting</a:t>
            </a:r>
          </a:p>
          <a:p>
            <a:pPr marL="685800" indent="-685800">
              <a:spcAft>
                <a:spcPts val="1800"/>
              </a:spcAft>
              <a:buFont typeface="Arial" panose="020B0604020202020204" pitchFamily="34" charset="0"/>
              <a:buChar char="•"/>
            </a:pPr>
            <a:r>
              <a:rPr lang="en-US" sz="4800" dirty="0">
                <a:solidFill>
                  <a:schemeClr val="bg2"/>
                </a:solidFill>
                <a:cs typeface="Arial"/>
              </a:rPr>
              <a:t>Chair Pro Tempore​</a:t>
            </a:r>
          </a:p>
          <a:p>
            <a:pPr marL="1371600" lvl="1" indent="-685800">
              <a:spcAft>
                <a:spcPts val="1800"/>
              </a:spcAft>
              <a:buFont typeface="Arial" panose="020B0604020202020204" pitchFamily="34" charset="0"/>
              <a:buChar char="•"/>
            </a:pPr>
            <a:r>
              <a:rPr lang="en-US" sz="3600" dirty="0">
                <a:solidFill>
                  <a:schemeClr val="bg2"/>
                </a:solidFill>
                <a:cs typeface="Arial"/>
              </a:rPr>
              <a:t>Nominations</a:t>
            </a:r>
          </a:p>
          <a:p>
            <a:pPr marL="1371600" lvl="1" indent="-685800">
              <a:spcAft>
                <a:spcPts val="1800"/>
              </a:spcAft>
              <a:buFont typeface="Arial" panose="020B0604020202020204" pitchFamily="34" charset="0"/>
              <a:buChar char="•"/>
            </a:pPr>
            <a:r>
              <a:rPr lang="en-US" sz="3600" dirty="0">
                <a:solidFill>
                  <a:schemeClr val="bg2"/>
                </a:solidFill>
                <a:cs typeface="Arial"/>
              </a:rPr>
              <a:t>Voting</a:t>
            </a:r>
          </a:p>
          <a:p>
            <a:pPr>
              <a:spcAft>
                <a:spcPts val="1800"/>
              </a:spcAft>
            </a:pPr>
            <a:endParaRPr lang="en-US" sz="6000">
              <a:solidFill>
                <a:schemeClr val="bg2"/>
              </a:solidFill>
              <a:cs typeface="Arial"/>
            </a:endParaRPr>
          </a:p>
        </p:txBody>
      </p:sp>
      <p:pic>
        <p:nvPicPr>
          <p:cNvPr id="7" name="Graphic 6" descr="Clipboard Partially Checked outline">
            <a:extLst>
              <a:ext uri="{FF2B5EF4-FFF2-40B4-BE49-F238E27FC236}">
                <a16:creationId xmlns:a16="http://schemas.microsoft.com/office/drawing/2014/main" id="{2328249D-5A38-14A7-BAB8-E11E1BE244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34900" y="3322480"/>
            <a:ext cx="8137071" cy="8137071"/>
          </a:xfrm>
          <a:prstGeom prst="rect">
            <a:avLst/>
          </a:prstGeom>
        </p:spPr>
      </p:pic>
    </p:spTree>
    <p:extLst>
      <p:ext uri="{BB962C8B-B14F-4D97-AF65-F5344CB8AC3E}">
        <p14:creationId xmlns:p14="http://schemas.microsoft.com/office/powerpoint/2010/main" val="648896790"/>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28475" y="1500502"/>
            <a:ext cx="21996400" cy="1089529"/>
          </a:xfrm>
        </p:spPr>
        <p:txBody>
          <a:bodyPr wrap="square" lIns="91440" tIns="45720" rIns="91440" bIns="45720" rtlCol="0" anchor="t">
            <a:spAutoFit/>
          </a:bodyPr>
          <a:lstStyle/>
          <a:p>
            <a:r>
              <a:rPr lang="en-US" sz="7200">
                <a:latin typeface="Arial"/>
                <a:cs typeface="Arial"/>
              </a:rPr>
              <a:t>Looking Ahead</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smtClean="0"/>
              <a:pPr/>
              <a:t>37</a:t>
            </a:fld>
            <a:endParaRPr lang="uk-UA"/>
          </a:p>
        </p:txBody>
      </p:sp>
      <p:sp>
        <p:nvSpPr>
          <p:cNvPr id="5" name="TextBox 4">
            <a:extLst>
              <a:ext uri="{FF2B5EF4-FFF2-40B4-BE49-F238E27FC236}">
                <a16:creationId xmlns:a16="http://schemas.microsoft.com/office/drawing/2014/main" id="{4379B59F-56FD-5F45-ADEC-5C187933D554}"/>
              </a:ext>
            </a:extLst>
          </p:cNvPr>
          <p:cNvSpPr txBox="1"/>
          <p:nvPr/>
        </p:nvSpPr>
        <p:spPr>
          <a:xfrm>
            <a:off x="1367463" y="3859279"/>
            <a:ext cx="12827509" cy="5139869"/>
          </a:xfrm>
          <a:prstGeom prst="rect">
            <a:avLst/>
          </a:prstGeom>
          <a:noFill/>
        </p:spPr>
        <p:txBody>
          <a:bodyPr wrap="square" lIns="91440" tIns="45720" rIns="91440" bIns="45720" rtlCol="0" anchor="t">
            <a:spAutoFit/>
          </a:bodyPr>
          <a:lstStyle/>
          <a:p>
            <a:pPr marL="685800" indent="-685800">
              <a:buFont typeface="Arial" panose="020B0604020202020204" pitchFamily="34" charset="0"/>
              <a:buChar char="•"/>
            </a:pPr>
            <a:r>
              <a:rPr lang="en-US" sz="5400" dirty="0">
                <a:solidFill>
                  <a:schemeClr val="bg2"/>
                </a:solidFill>
                <a:ea typeface="+mn-lt"/>
                <a:cs typeface="+mn-lt"/>
              </a:rPr>
              <a:t>Commission Meeting #4</a:t>
            </a:r>
          </a:p>
          <a:p>
            <a:pPr marL="1371600" lvl="1" indent="-685800">
              <a:buFont typeface="Arial" panose="020B0604020202020204" pitchFamily="34" charset="0"/>
              <a:buChar char="•"/>
            </a:pPr>
            <a:r>
              <a:rPr lang="en-US" sz="4400" dirty="0">
                <a:solidFill>
                  <a:schemeClr val="bg2"/>
                </a:solidFill>
                <a:ea typeface="+mn-lt"/>
                <a:cs typeface="+mn-lt"/>
              </a:rPr>
              <a:t>Finalize Fund Manager </a:t>
            </a:r>
          </a:p>
          <a:p>
            <a:pPr marL="1371600" lvl="1" indent="-685800">
              <a:buFont typeface="Arial" panose="020B0604020202020204" pitchFamily="34" charset="0"/>
              <a:buChar char="•"/>
            </a:pPr>
            <a:r>
              <a:rPr lang="en-US" sz="4400" dirty="0">
                <a:solidFill>
                  <a:schemeClr val="bg2"/>
                </a:solidFill>
                <a:ea typeface="+mn-lt"/>
                <a:cs typeface="+mn-lt"/>
              </a:rPr>
              <a:t>Begin discussing 5-year Strategic Plan</a:t>
            </a:r>
          </a:p>
          <a:p>
            <a:pPr>
              <a:spcAft>
                <a:spcPts val="1800"/>
              </a:spcAft>
            </a:pPr>
            <a:endParaRPr lang="en-US" sz="4800">
              <a:solidFill>
                <a:schemeClr val="bg2"/>
              </a:solidFill>
              <a:cs typeface="Arial"/>
            </a:endParaRPr>
          </a:p>
          <a:p>
            <a:pPr>
              <a:spcAft>
                <a:spcPts val="1800"/>
              </a:spcAft>
            </a:pPr>
            <a:endParaRPr lang="en-US" sz="4800">
              <a:solidFill>
                <a:schemeClr val="bg2"/>
              </a:solidFill>
              <a:ea typeface="+mn-lt"/>
              <a:cs typeface="+mn-lt"/>
            </a:endParaRPr>
          </a:p>
          <a:p>
            <a:pPr>
              <a:spcAft>
                <a:spcPts val="1800"/>
              </a:spcAft>
            </a:pPr>
            <a:endParaRPr lang="en-US" sz="6000">
              <a:solidFill>
                <a:schemeClr val="bg2"/>
              </a:solidFill>
              <a:cs typeface="Arial"/>
            </a:endParaRPr>
          </a:p>
        </p:txBody>
      </p:sp>
      <p:pic>
        <p:nvPicPr>
          <p:cNvPr id="6" name="Graphic 5" descr="Eye with solid fill">
            <a:extLst>
              <a:ext uri="{FF2B5EF4-FFF2-40B4-BE49-F238E27FC236}">
                <a16:creationId xmlns:a16="http://schemas.microsoft.com/office/drawing/2014/main" id="{9D568D64-DF9A-62FA-DF97-CDDCF80DD5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47815" y="3486294"/>
            <a:ext cx="6148339" cy="6225308"/>
          </a:xfrm>
          <a:prstGeom prst="rect">
            <a:avLst/>
          </a:prstGeom>
        </p:spPr>
      </p:pic>
    </p:spTree>
    <p:extLst>
      <p:ext uri="{BB962C8B-B14F-4D97-AF65-F5344CB8AC3E}">
        <p14:creationId xmlns:p14="http://schemas.microsoft.com/office/powerpoint/2010/main" val="3357292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7D992A-A352-C3F4-6CDC-48451A2F8FA7}"/>
              </a:ext>
            </a:extLst>
          </p:cNvPr>
          <p:cNvSpPr txBox="1">
            <a:spLocks/>
          </p:cNvSpPr>
          <p:nvPr/>
        </p:nvSpPr>
        <p:spPr>
          <a:xfrm>
            <a:off x="1128475" y="1500502"/>
            <a:ext cx="21996400" cy="1089529"/>
          </a:xfrm>
          <a:prstGeom prst="rect">
            <a:avLst/>
          </a:prstGeom>
        </p:spPr>
        <p:txBody>
          <a:bodyPr wrap="square" lIns="91440" tIns="45720" rIns="91440" bIns="45720" rtlCol="0" anchor="t">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en-US" sz="7200" b="1">
                <a:solidFill>
                  <a:schemeClr val="bg1"/>
                </a:solidFill>
                <a:cs typeface="Arial"/>
              </a:rPr>
              <a:t>Exit Questions</a:t>
            </a:r>
            <a:endParaRPr lang="en-US">
              <a:solidFill>
                <a:schemeClr val="bg1"/>
              </a:solidFill>
            </a:endParaRPr>
          </a:p>
        </p:txBody>
      </p:sp>
      <p:sp>
        <p:nvSpPr>
          <p:cNvPr id="8" name="TextBox 7">
            <a:extLst>
              <a:ext uri="{FF2B5EF4-FFF2-40B4-BE49-F238E27FC236}">
                <a16:creationId xmlns:a16="http://schemas.microsoft.com/office/drawing/2014/main" id="{543B0523-DD84-7AA9-AF28-73F9F2769E85}"/>
              </a:ext>
            </a:extLst>
          </p:cNvPr>
          <p:cNvSpPr txBox="1"/>
          <p:nvPr/>
        </p:nvSpPr>
        <p:spPr>
          <a:xfrm>
            <a:off x="2073221" y="3166326"/>
            <a:ext cx="17457814" cy="3924151"/>
          </a:xfrm>
          <a:prstGeom prst="rect">
            <a:avLst/>
          </a:prstGeom>
          <a:noFill/>
        </p:spPr>
        <p:txBody>
          <a:bodyPr wrap="square" lIns="91440" tIns="45720" rIns="91440" bIns="45720" rtlCol="0" anchor="t">
            <a:spAutoFit/>
          </a:bodyPr>
          <a:lstStyle/>
          <a:p>
            <a:pPr marL="685800" indent="-685800">
              <a:spcAft>
                <a:spcPts val="1800"/>
              </a:spcAft>
              <a:buFont typeface="Arial" panose="020B0604020202020204" pitchFamily="34" charset="0"/>
              <a:buChar char="•"/>
            </a:pPr>
            <a:r>
              <a:rPr lang="en-US" sz="4800">
                <a:solidFill>
                  <a:schemeClr val="bg2"/>
                </a:solidFill>
                <a:cs typeface="Arial"/>
              </a:rPr>
              <a:t>What is one thing that worked well in this meeting?</a:t>
            </a:r>
            <a:endParaRPr lang="en-US">
              <a:solidFill>
                <a:schemeClr val="bg2"/>
              </a:solidFill>
            </a:endParaRPr>
          </a:p>
          <a:p>
            <a:pPr marL="685800" indent="-685800">
              <a:spcAft>
                <a:spcPts val="1800"/>
              </a:spcAft>
              <a:buFont typeface="Arial" panose="020B0604020202020204" pitchFamily="34" charset="0"/>
              <a:buChar char="•"/>
            </a:pPr>
            <a:r>
              <a:rPr lang="en-US" sz="4800">
                <a:solidFill>
                  <a:schemeClr val="bg2"/>
                </a:solidFill>
                <a:cs typeface="Arial"/>
              </a:rPr>
              <a:t>What is one thing you think should be improved?</a:t>
            </a:r>
          </a:p>
          <a:p>
            <a:pPr marL="685800" indent="-685800">
              <a:spcAft>
                <a:spcPts val="1800"/>
              </a:spcAft>
              <a:buFont typeface="Arial" panose="020B0604020202020204" pitchFamily="34" charset="0"/>
              <a:buChar char="•"/>
            </a:pPr>
            <a:r>
              <a:rPr lang="en-US" sz="4800">
                <a:solidFill>
                  <a:schemeClr val="bg2"/>
                </a:solidFill>
                <a:cs typeface="Arial"/>
              </a:rPr>
              <a:t>What is one thing you are looking forward to?</a:t>
            </a:r>
          </a:p>
          <a:p>
            <a:pPr>
              <a:spcAft>
                <a:spcPts val="1800"/>
              </a:spcAft>
            </a:pPr>
            <a:endParaRPr lang="en-US" sz="6000">
              <a:solidFill>
                <a:schemeClr val="bg2"/>
              </a:solidFill>
              <a:cs typeface="Arial"/>
            </a:endParaRPr>
          </a:p>
        </p:txBody>
      </p:sp>
    </p:spTree>
    <p:extLst>
      <p:ext uri="{BB962C8B-B14F-4D97-AF65-F5344CB8AC3E}">
        <p14:creationId xmlns:p14="http://schemas.microsoft.com/office/powerpoint/2010/main" val="77961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730250"/>
            <a:ext cx="19629120" cy="12132310"/>
          </a:xfrm>
        </p:spPr>
        <p:txBody>
          <a:bodyPr lIns="91440" tIns="45720" rIns="91440" bIns="45720" anchor="ctr"/>
          <a:lstStyle/>
          <a:p>
            <a:pPr marL="685800" lvl="1" algn="ctr">
              <a:spcAft>
                <a:spcPts val="1800"/>
              </a:spcAft>
            </a:pPr>
            <a:r>
              <a:rPr lang="en-US" sz="7200">
                <a:solidFill>
                  <a:srgbClr val="FFFFFF"/>
                </a:solidFill>
                <a:latin typeface="Arial"/>
                <a:cs typeface="Arial"/>
              </a:rPr>
              <a:t>Adjournment</a:t>
            </a:r>
            <a:endParaRPr lang="en-US" sz="3600">
              <a:latin typeface="Arial"/>
              <a:cs typeface="Arial"/>
            </a:endParaRPr>
          </a:p>
        </p:txBody>
      </p:sp>
    </p:spTree>
    <p:extLst>
      <p:ext uri="{BB962C8B-B14F-4D97-AF65-F5344CB8AC3E}">
        <p14:creationId xmlns:p14="http://schemas.microsoft.com/office/powerpoint/2010/main" val="127341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915503"/>
            <a:ext cx="21996400" cy="1089529"/>
          </a:xfrm>
        </p:spPr>
        <p:txBody>
          <a:bodyPr wrap="square" lIns="91440" tIns="45720" rIns="91440" bIns="45720" rtlCol="0" anchor="t">
            <a:spAutoFit/>
          </a:bodyPr>
          <a:lstStyle/>
          <a:p>
            <a:r>
              <a:rPr lang="en-US" sz="7200" dirty="0">
                <a:latin typeface="Arial"/>
                <a:cs typeface="Arial"/>
              </a:rPr>
              <a:t>Commission Meeting #3 Agenda</a:t>
            </a:r>
            <a:endParaRPr lang="en-US" dirty="0"/>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5C495761-E9B7-4D2E-989C-0EBCD3553B43}"/>
              </a:ext>
            </a:extLst>
          </p:cNvPr>
          <p:cNvSpPr txBox="1"/>
          <p:nvPr/>
        </p:nvSpPr>
        <p:spPr>
          <a:xfrm>
            <a:off x="1699567" y="3242844"/>
            <a:ext cx="14649905" cy="9417963"/>
          </a:xfrm>
          <a:prstGeom prst="rect">
            <a:avLst/>
          </a:prstGeom>
          <a:noFill/>
        </p:spPr>
        <p:txBody>
          <a:bodyPr wrap="square" lIns="91440" tIns="45720" rIns="91440" bIns="45720" rtlCol="0" anchor="t">
            <a:spAutoFit/>
          </a:bodyPr>
          <a:lstStyle/>
          <a:p>
            <a:pPr marL="914400" indent="-914400">
              <a:spcAft>
                <a:spcPts val="1800"/>
              </a:spcAft>
              <a:buAutoNum type="arabicPeriod"/>
            </a:pPr>
            <a:r>
              <a:rPr lang="en-US" sz="5400" dirty="0">
                <a:solidFill>
                  <a:schemeClr val="bg2"/>
                </a:solidFill>
                <a:cs typeface="Arial"/>
              </a:rPr>
              <a:t>Welcome and Reminders</a:t>
            </a:r>
          </a:p>
          <a:p>
            <a:pPr marL="914400" indent="-914400">
              <a:spcAft>
                <a:spcPts val="1800"/>
              </a:spcAft>
              <a:buFontTx/>
              <a:buAutoNum type="arabicPeriod"/>
            </a:pPr>
            <a:r>
              <a:rPr lang="en-US" sz="5400" dirty="0">
                <a:solidFill>
                  <a:schemeClr val="bg2"/>
                </a:solidFill>
                <a:cs typeface="Arial"/>
              </a:rPr>
              <a:t>Public Comment</a:t>
            </a:r>
          </a:p>
          <a:p>
            <a:pPr marL="914400" indent="-914400">
              <a:spcAft>
                <a:spcPts val="1800"/>
              </a:spcAft>
              <a:buFontTx/>
              <a:buAutoNum type="arabicPeriod"/>
            </a:pPr>
            <a:r>
              <a:rPr lang="en-US" sz="5400" dirty="0">
                <a:solidFill>
                  <a:schemeClr val="bg2"/>
                </a:solidFill>
                <a:cs typeface="Arial"/>
              </a:rPr>
              <a:t>Staff Presentation</a:t>
            </a:r>
            <a:endParaRPr lang="en-US" dirty="0">
              <a:solidFill>
                <a:schemeClr val="bg2"/>
              </a:solidFill>
            </a:endParaRPr>
          </a:p>
          <a:p>
            <a:pPr marL="1600200" lvl="1" indent="-914400">
              <a:spcAft>
                <a:spcPts val="1800"/>
              </a:spcAft>
              <a:buFont typeface="Arial"/>
              <a:buChar char="•"/>
            </a:pPr>
            <a:r>
              <a:rPr lang="en-US" sz="5400" dirty="0">
                <a:solidFill>
                  <a:schemeClr val="bg2"/>
                </a:solidFill>
                <a:ea typeface="+mn-lt"/>
                <a:cs typeface="+mn-lt"/>
              </a:rPr>
              <a:t>RFP 101 Training</a:t>
            </a:r>
            <a:endParaRPr lang="en-US" sz="5400" dirty="0">
              <a:solidFill>
                <a:schemeClr val="bg2"/>
              </a:solidFill>
              <a:cs typeface="Arial"/>
            </a:endParaRPr>
          </a:p>
          <a:p>
            <a:pPr marL="1600200" lvl="1" indent="-914400">
              <a:spcAft>
                <a:spcPts val="1800"/>
              </a:spcAft>
              <a:buFont typeface="Arial"/>
              <a:buChar char="•"/>
            </a:pPr>
            <a:r>
              <a:rPr lang="en-US" sz="5400" dirty="0">
                <a:solidFill>
                  <a:schemeClr val="bg2"/>
                </a:solidFill>
                <a:cs typeface="Arial"/>
              </a:rPr>
              <a:t>Fund Manager RFP Discussion</a:t>
            </a:r>
            <a:endParaRPr lang="en-US" dirty="0">
              <a:solidFill>
                <a:schemeClr val="bg2"/>
              </a:solidFill>
              <a:cs typeface="Arial"/>
            </a:endParaRPr>
          </a:p>
          <a:p>
            <a:pPr marL="914400" indent="-914400">
              <a:spcAft>
                <a:spcPts val="1800"/>
              </a:spcAft>
              <a:buFontTx/>
              <a:buAutoNum type="arabicPeriod"/>
            </a:pPr>
            <a:r>
              <a:rPr lang="en-US" sz="5400" dirty="0">
                <a:solidFill>
                  <a:schemeClr val="bg2"/>
                </a:solidFill>
                <a:cs typeface="Arial"/>
              </a:rPr>
              <a:t>Bylaws Adoption</a:t>
            </a:r>
          </a:p>
          <a:p>
            <a:pPr marL="914400" indent="-914400">
              <a:spcAft>
                <a:spcPts val="1800"/>
              </a:spcAft>
              <a:buFontTx/>
              <a:buAutoNum type="arabicPeriod"/>
            </a:pPr>
            <a:r>
              <a:rPr lang="en-US" sz="5400" dirty="0">
                <a:solidFill>
                  <a:schemeClr val="bg2"/>
                </a:solidFill>
                <a:cs typeface="Arial"/>
              </a:rPr>
              <a:t>Vote for Commission Officers</a:t>
            </a:r>
          </a:p>
          <a:p>
            <a:pPr marL="914400" indent="-914400">
              <a:spcAft>
                <a:spcPts val="1800"/>
              </a:spcAft>
              <a:buFontTx/>
              <a:buAutoNum type="arabicPeriod"/>
            </a:pPr>
            <a:r>
              <a:rPr lang="en-US" sz="5400" dirty="0">
                <a:solidFill>
                  <a:schemeClr val="bg2"/>
                </a:solidFill>
                <a:cs typeface="Arial"/>
              </a:rPr>
              <a:t>Adjournment</a:t>
            </a:r>
          </a:p>
          <a:p>
            <a:pPr indent="-685800">
              <a:spcAft>
                <a:spcPts val="1800"/>
              </a:spcAft>
              <a:buFont typeface="Arial"/>
              <a:buChar char="•"/>
            </a:pPr>
            <a:endParaRPr lang="en-US" sz="5400">
              <a:solidFill>
                <a:schemeClr val="bg2"/>
              </a:solidFill>
              <a:cs typeface="Arial"/>
            </a:endParaRPr>
          </a:p>
        </p:txBody>
      </p:sp>
      <p:pic>
        <p:nvPicPr>
          <p:cNvPr id="5" name="Graphic 5" descr="Clipboard Checked outline">
            <a:extLst>
              <a:ext uri="{FF2B5EF4-FFF2-40B4-BE49-F238E27FC236}">
                <a16:creationId xmlns:a16="http://schemas.microsoft.com/office/drawing/2014/main" id="{AA0A69A8-1D26-DE5A-E73C-23844BB0E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1354" y="3718019"/>
            <a:ext cx="5521841" cy="5521841"/>
          </a:xfrm>
          <a:prstGeom prst="rect">
            <a:avLst/>
          </a:prstGeom>
        </p:spPr>
      </p:pic>
    </p:spTree>
    <p:extLst>
      <p:ext uri="{BB962C8B-B14F-4D97-AF65-F5344CB8AC3E}">
        <p14:creationId xmlns:p14="http://schemas.microsoft.com/office/powerpoint/2010/main" val="185651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DD5C-CB39-4832-A921-E2096D3CDA6D}"/>
              </a:ext>
            </a:extLst>
          </p:cNvPr>
          <p:cNvSpPr>
            <a:spLocks noGrp="1"/>
          </p:cNvSpPr>
          <p:nvPr>
            <p:ph type="title"/>
          </p:nvPr>
        </p:nvSpPr>
        <p:spPr>
          <a:xfrm>
            <a:off x="1168400" y="915503"/>
            <a:ext cx="21996400" cy="1089529"/>
          </a:xfrm>
        </p:spPr>
        <p:txBody>
          <a:bodyPr wrap="square" lIns="91440" tIns="45720" rIns="91440" bIns="45720" rtlCol="0" anchor="t">
            <a:spAutoFit/>
          </a:bodyPr>
          <a:lstStyle/>
          <a:p>
            <a:r>
              <a:rPr lang="en-US" sz="7200">
                <a:latin typeface="Arial"/>
                <a:cs typeface="Arial"/>
              </a:rPr>
              <a:t>Commissioner Welcome and Reminders</a:t>
            </a:r>
            <a:endParaRPr lang="en-US"/>
          </a:p>
        </p:txBody>
      </p:sp>
      <p:sp>
        <p:nvSpPr>
          <p:cNvPr id="4" name="Rectangle 2">
            <a:extLst>
              <a:ext uri="{FF2B5EF4-FFF2-40B4-BE49-F238E27FC236}">
                <a16:creationId xmlns:a16="http://schemas.microsoft.com/office/drawing/2014/main" id="{60ACE368-22E6-4E39-899E-41B981072DA8}"/>
              </a:ext>
            </a:extLst>
          </p:cNvPr>
          <p:cNvSpPr>
            <a:spLocks noChangeArrowheads="1"/>
          </p:cNvSpPr>
          <p:nvPr/>
        </p:nvSpPr>
        <p:spPr bwMode="auto">
          <a:xfrm>
            <a:off x="2911151" y="-1143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1">
            <a:extLst>
              <a:ext uri="{FF2B5EF4-FFF2-40B4-BE49-F238E27FC236}">
                <a16:creationId xmlns:a16="http://schemas.microsoft.com/office/drawing/2014/main" id="{74A98CA8-C516-BF92-60A6-4623C7FDD902}"/>
              </a:ext>
            </a:extLst>
          </p:cNvPr>
          <p:cNvSpPr txBox="1"/>
          <p:nvPr/>
        </p:nvSpPr>
        <p:spPr>
          <a:xfrm>
            <a:off x="758284" y="2543555"/>
            <a:ext cx="10344901" cy="9787295"/>
          </a:xfrm>
          <a:prstGeom prst="rect">
            <a:avLst/>
          </a:prstGeom>
          <a:noFill/>
        </p:spPr>
        <p:txBody>
          <a:bodyPr wrap="square" lIns="91440" tIns="45720" rIns="91440" bIns="45720" rtlCol="0" anchor="t">
            <a:spAutoFit/>
          </a:bodyPr>
          <a:ls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00">
                <a:solidFill>
                  <a:srgbClr val="FFFFFF"/>
                </a:solidFill>
                <a:ea typeface="+mn-lt"/>
                <a:cs typeface="+mn-lt"/>
              </a:rPr>
              <a:t>The purpose of the Fund is to uplift under-resourced communities in San José through these two program areas: </a:t>
            </a:r>
            <a:endParaRPr lang="en-US" sz="4000">
              <a:cs typeface="Arial"/>
            </a:endParaRPr>
          </a:p>
          <a:p>
            <a:pPr>
              <a:spcAft>
                <a:spcPts val="1800"/>
              </a:spcAft>
            </a:pPr>
            <a:endParaRPr lang="en-US" sz="4000">
              <a:solidFill>
                <a:srgbClr val="FFFFFF"/>
              </a:solidFill>
              <a:cs typeface="Arial"/>
            </a:endParaRPr>
          </a:p>
          <a:p>
            <a:pPr marL="857250" indent="-857250">
              <a:spcAft>
                <a:spcPts val="1800"/>
              </a:spcAft>
              <a:buFont typeface="Arial"/>
              <a:buChar char="•"/>
            </a:pPr>
            <a:r>
              <a:rPr lang="en-US" sz="4000" b="1">
                <a:solidFill>
                  <a:srgbClr val="FFFFFF"/>
                </a:solidFill>
                <a:ea typeface="+mn-lt"/>
                <a:cs typeface="+mn-lt"/>
              </a:rPr>
              <a:t>Community stabilization </a:t>
            </a:r>
            <a:r>
              <a:rPr lang="en-US" sz="4000">
                <a:solidFill>
                  <a:srgbClr val="FFFFFF"/>
                </a:solidFill>
                <a:ea typeface="+mn-lt"/>
                <a:cs typeface="+mn-lt"/>
              </a:rPr>
              <a:t>(e.g., preventing the involuntary displacement of residents, communities, and small businesses through affordable housing preservation, rental assistance, and similar programs). </a:t>
            </a:r>
          </a:p>
          <a:p>
            <a:pPr marL="857250" indent="-857250">
              <a:spcAft>
                <a:spcPts val="1800"/>
              </a:spcAft>
              <a:buFont typeface="Arial"/>
              <a:buChar char="•"/>
            </a:pPr>
            <a:r>
              <a:rPr lang="en-US" sz="4000" b="1">
                <a:solidFill>
                  <a:srgbClr val="FFFFFF"/>
                </a:solidFill>
                <a:ea typeface="+mn-lt"/>
                <a:cs typeface="+mn-lt"/>
              </a:rPr>
              <a:t>Opportunity pathways</a:t>
            </a:r>
            <a:r>
              <a:rPr lang="en-US" sz="4000">
                <a:solidFill>
                  <a:srgbClr val="FFFFFF"/>
                </a:solidFill>
                <a:ea typeface="+mn-lt"/>
                <a:cs typeface="+mn-lt"/>
              </a:rPr>
              <a:t> (e.g., increasing economic security and educational </a:t>
            </a:r>
            <a:r>
              <a:rPr lang="en-US" sz="4000">
                <a:solidFill>
                  <a:srgbClr val="FFFFFF"/>
                </a:solidFill>
                <a:cs typeface="Arial"/>
              </a:rPr>
              <a:t>attainment through training programs, support services, entrepreneurial assistance, and similar programs). </a:t>
            </a:r>
          </a:p>
        </p:txBody>
      </p:sp>
      <p:sp>
        <p:nvSpPr>
          <p:cNvPr id="6" name="TextBox 5">
            <a:extLst>
              <a:ext uri="{FF2B5EF4-FFF2-40B4-BE49-F238E27FC236}">
                <a16:creationId xmlns:a16="http://schemas.microsoft.com/office/drawing/2014/main" id="{E8379FBE-DB4C-B820-4405-3B7E577AD702}"/>
              </a:ext>
            </a:extLst>
          </p:cNvPr>
          <p:cNvSpPr txBox="1"/>
          <p:nvPr/>
        </p:nvSpPr>
        <p:spPr>
          <a:xfrm>
            <a:off x="13097333" y="2550075"/>
            <a:ext cx="10342880"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FFFFFF"/>
                </a:solidFill>
                <a:cs typeface="Arial"/>
              </a:rPr>
              <a:t>Group Agreements</a:t>
            </a:r>
          </a:p>
          <a:p>
            <a:endParaRPr lang="en-US" sz="4000">
              <a:solidFill>
                <a:srgbClr val="FFFFFF"/>
              </a:solidFill>
              <a:cs typeface="Arial"/>
            </a:endParaRPr>
          </a:p>
          <a:p>
            <a:pPr marL="857250" indent="-857250">
              <a:buChar char="•"/>
            </a:pPr>
            <a:r>
              <a:rPr lang="en-US" sz="4000">
                <a:solidFill>
                  <a:srgbClr val="FFFFFF"/>
                </a:solidFill>
                <a:cs typeface="Arial"/>
              </a:rPr>
              <a:t>Respect all opinions and perspectives, even those different from our own. ​</a:t>
            </a:r>
            <a:endParaRPr lang="en-US" sz="4000">
              <a:cs typeface="Arial"/>
            </a:endParaRPr>
          </a:p>
          <a:p>
            <a:pPr marL="857250" indent="-857250">
              <a:buChar char="•"/>
            </a:pPr>
            <a:r>
              <a:rPr lang="en-US" sz="4000">
                <a:solidFill>
                  <a:srgbClr val="FFFFFF"/>
                </a:solidFill>
                <a:cs typeface="Arial"/>
              </a:rPr>
              <a:t>No personal attacks. ​</a:t>
            </a:r>
          </a:p>
          <a:p>
            <a:pPr marL="857250" indent="-857250">
              <a:buChar char="•"/>
            </a:pPr>
            <a:r>
              <a:rPr lang="en-US" sz="4000">
                <a:solidFill>
                  <a:srgbClr val="FFFFFF"/>
                </a:solidFill>
                <a:cs typeface="Arial"/>
              </a:rPr>
              <a:t>Honor cultural competency and everyone’s different lived experiences. ​</a:t>
            </a:r>
          </a:p>
          <a:p>
            <a:pPr marL="857250" indent="-857250">
              <a:buChar char="•"/>
            </a:pPr>
            <a:r>
              <a:rPr lang="en-US" sz="4000">
                <a:solidFill>
                  <a:srgbClr val="FFFFFF"/>
                </a:solidFill>
                <a:cs typeface="Arial"/>
              </a:rPr>
              <a:t>Practice patience to ensure all Commissioners, including non-English speakers, fully understand the content, action items, and decision points.</a:t>
            </a:r>
          </a:p>
        </p:txBody>
      </p:sp>
    </p:spTree>
    <p:extLst>
      <p:ext uri="{BB962C8B-B14F-4D97-AF65-F5344CB8AC3E}">
        <p14:creationId xmlns:p14="http://schemas.microsoft.com/office/powerpoint/2010/main" val="271273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68400" y="761882"/>
            <a:ext cx="21996400" cy="1089529"/>
          </a:xfrm>
        </p:spPr>
        <p:txBody>
          <a:bodyPr wrap="square" lIns="91440" tIns="45720" rIns="91440" bIns="45720" rtlCol="0" anchor="t">
            <a:spAutoFit/>
          </a:bodyPr>
          <a:lstStyle/>
          <a:p>
            <a:r>
              <a:rPr lang="en-US" sz="7200">
                <a:latin typeface="Arial"/>
                <a:cs typeface="Arial"/>
              </a:rPr>
              <a:t>Commission Work Plan</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smtClean="0"/>
              <a:pPr/>
              <a:t>6</a:t>
            </a:fld>
            <a:endParaRPr lang="uk-UA"/>
          </a:p>
        </p:txBody>
      </p:sp>
      <p:graphicFrame>
        <p:nvGraphicFramePr>
          <p:cNvPr id="7" name="Table 6">
            <a:extLst>
              <a:ext uri="{FF2B5EF4-FFF2-40B4-BE49-F238E27FC236}">
                <a16:creationId xmlns:a16="http://schemas.microsoft.com/office/drawing/2014/main" id="{7DD3A15E-7C3C-BC6A-5890-4B81421D6813}"/>
              </a:ext>
            </a:extLst>
          </p:cNvPr>
          <p:cNvGraphicFramePr>
            <a:graphicFrameLocks noGrp="1"/>
          </p:cNvGraphicFramePr>
          <p:nvPr>
            <p:extLst>
              <p:ext uri="{D42A27DB-BD31-4B8C-83A1-F6EECF244321}">
                <p14:modId xmlns:p14="http://schemas.microsoft.com/office/powerpoint/2010/main" val="2412970745"/>
              </p:ext>
            </p:extLst>
          </p:nvPr>
        </p:nvGraphicFramePr>
        <p:xfrm>
          <a:off x="2330349" y="3426703"/>
          <a:ext cx="19917295" cy="8138160"/>
        </p:xfrm>
        <a:graphic>
          <a:graphicData uri="http://schemas.openxmlformats.org/drawingml/2006/table">
            <a:tbl>
              <a:tblPr firstRow="1" bandRow="1">
                <a:tableStyleId>{5C22544A-7EE6-4342-B048-85BDC9FD1C3A}</a:tableStyleId>
              </a:tblPr>
              <a:tblGrid>
                <a:gridCol w="5905711">
                  <a:extLst>
                    <a:ext uri="{9D8B030D-6E8A-4147-A177-3AD203B41FA5}">
                      <a16:colId xmlns:a16="http://schemas.microsoft.com/office/drawing/2014/main" val="443689338"/>
                    </a:ext>
                  </a:extLst>
                </a:gridCol>
                <a:gridCol w="14011584">
                  <a:extLst>
                    <a:ext uri="{9D8B030D-6E8A-4147-A177-3AD203B41FA5}">
                      <a16:colId xmlns:a16="http://schemas.microsoft.com/office/drawing/2014/main" val="1781295039"/>
                    </a:ext>
                  </a:extLst>
                </a:gridCol>
              </a:tblGrid>
              <a:tr h="215332">
                <a:tc>
                  <a:txBody>
                    <a:bodyPr/>
                    <a:lstStyle/>
                    <a:p>
                      <a:pPr fontAlgn="base"/>
                      <a:r>
                        <a:rPr lang="en-US">
                          <a:effectLst/>
                        </a:rPr>
                        <a:t>Month​​</a:t>
                      </a:r>
                      <a:endParaRPr lang="en-US" b="1">
                        <a:solidFill>
                          <a:srgbClr val="F2F2F5"/>
                        </a:solidFill>
                        <a:effectLst/>
                      </a:endParaRPr>
                    </a:p>
                  </a:txBody>
                  <a:tcPr anchor="ctr"/>
                </a:tc>
                <a:tc>
                  <a:txBody>
                    <a:bodyPr/>
                    <a:lstStyle/>
                    <a:p>
                      <a:pPr fontAlgn="base"/>
                      <a:r>
                        <a:rPr lang="en-US">
                          <a:effectLst/>
                        </a:rPr>
                        <a:t>Tentative Commission Work/​Tasks​</a:t>
                      </a:r>
                      <a:endParaRPr lang="en-US" b="1">
                        <a:solidFill>
                          <a:srgbClr val="F2F2F5"/>
                        </a:solidFill>
                        <a:effectLst/>
                      </a:endParaRPr>
                    </a:p>
                  </a:txBody>
                  <a:tcPr anchor="ctr"/>
                </a:tc>
                <a:extLst>
                  <a:ext uri="{0D108BD9-81ED-4DB2-BD59-A6C34878D82A}">
                    <a16:rowId xmlns:a16="http://schemas.microsoft.com/office/drawing/2014/main" val="2154659161"/>
                  </a:ext>
                </a:extLst>
              </a:tr>
              <a:tr h="710965">
                <a:tc>
                  <a:txBody>
                    <a:bodyPr/>
                    <a:lstStyle/>
                    <a:p>
                      <a:pPr fontAlgn="base"/>
                      <a:r>
                        <a:rPr lang="en-US">
                          <a:effectLst/>
                        </a:rPr>
                        <a:t>Meeting #1: ​​</a:t>
                      </a:r>
                    </a:p>
                    <a:p>
                      <a:pPr fontAlgn="base"/>
                      <a:r>
                        <a:rPr lang="en-US">
                          <a:effectLst/>
                        </a:rPr>
                        <a:t>May 18, 2023​​</a:t>
                      </a:r>
                    </a:p>
                  </a:txBody>
                  <a:tcPr anchor="ctr"/>
                </a:tc>
                <a:tc>
                  <a:txBody>
                    <a:bodyPr/>
                    <a:lstStyle/>
                    <a:p>
                      <a:pPr marL="342900" lvl="0" indent="-342900" fontAlgn="base">
                        <a:buFont typeface="Arial" panose="020B0604020202020204" pitchFamily="34" charset="0"/>
                        <a:buChar char="•"/>
                      </a:pPr>
                      <a:r>
                        <a:rPr lang="en-US">
                          <a:effectLst/>
                        </a:rPr>
                        <a:t>Oath of Office​​</a:t>
                      </a:r>
                    </a:p>
                    <a:p>
                      <a:pPr marL="342900" lvl="0" indent="-342900" fontAlgn="base">
                        <a:buFont typeface="Arial" panose="020B0604020202020204" pitchFamily="34" charset="0"/>
                        <a:buChar char="•"/>
                      </a:pPr>
                      <a:r>
                        <a:rPr lang="en-US">
                          <a:effectLst/>
                        </a:rPr>
                        <a:t>Orientation: review context, roles, and high level workplan​</a:t>
                      </a:r>
                    </a:p>
                    <a:p>
                      <a:pPr marL="342900" lvl="0" indent="-342900" fontAlgn="base">
                        <a:buFont typeface="Arial" panose="020B0604020202020204" pitchFamily="34" charset="0"/>
                        <a:buChar char="•"/>
                      </a:pPr>
                      <a:r>
                        <a:rPr lang="en-US">
                          <a:effectLst/>
                        </a:rPr>
                        <a:t>Discuss future meeting days/times​​</a:t>
                      </a:r>
                      <a:endParaRPr lang="en-US">
                        <a:effectLst/>
                        <a:latin typeface="Arial" panose="020B0604020202020204" pitchFamily="34" charset="0"/>
                      </a:endParaRPr>
                    </a:p>
                  </a:txBody>
                  <a:tcPr anchor="ctr"/>
                </a:tc>
                <a:extLst>
                  <a:ext uri="{0D108BD9-81ED-4DB2-BD59-A6C34878D82A}">
                    <a16:rowId xmlns:a16="http://schemas.microsoft.com/office/drawing/2014/main" val="726662552"/>
                  </a:ext>
                </a:extLst>
              </a:tr>
              <a:tr h="701735">
                <a:tc>
                  <a:txBody>
                    <a:bodyPr/>
                    <a:lstStyle/>
                    <a:p>
                      <a:pPr fontAlgn="base"/>
                      <a:r>
                        <a:rPr lang="en-US" baseline="0">
                          <a:solidFill>
                            <a:schemeClr val="tx1"/>
                          </a:solidFill>
                          <a:effectLst/>
                        </a:rPr>
                        <a:t>Meeting #2: ​​</a:t>
                      </a:r>
                    </a:p>
                    <a:p>
                      <a:pPr fontAlgn="base"/>
                      <a:r>
                        <a:rPr lang="en-US" baseline="0">
                          <a:solidFill>
                            <a:schemeClr val="tx1"/>
                          </a:solidFill>
                          <a:effectLst/>
                        </a:rPr>
                        <a:t>September 2023​​</a:t>
                      </a:r>
                    </a:p>
                  </a:txBody>
                  <a:tcPr anchor="ctr">
                    <a:solidFill>
                      <a:schemeClr val="bg1"/>
                    </a:solidFill>
                  </a:tcPr>
                </a:tc>
                <a:tc>
                  <a:txBody>
                    <a:bodyPr/>
                    <a:lstStyle/>
                    <a:p>
                      <a:pPr marL="342900" lvl="0" indent="-342900" fontAlgn="base">
                        <a:buFont typeface="Arial" panose="020B0604020202020204" pitchFamily="34" charset="0"/>
                        <a:buChar char="•"/>
                      </a:pPr>
                      <a:r>
                        <a:rPr lang="en-US" baseline="0">
                          <a:solidFill>
                            <a:schemeClr val="tx1"/>
                          </a:solidFill>
                          <a:effectLst/>
                        </a:rPr>
                        <a:t>Review proposed Bylaws and supplemental group agreements​​</a:t>
                      </a:r>
                    </a:p>
                    <a:p>
                      <a:pPr marL="342900" lvl="0" indent="-342900" fontAlgn="base">
                        <a:buFont typeface="Arial" panose="020B0604020202020204" pitchFamily="34" charset="0"/>
                        <a:buChar char="•"/>
                      </a:pPr>
                      <a:r>
                        <a:rPr lang="en-US" baseline="0">
                          <a:solidFill>
                            <a:schemeClr val="tx1"/>
                          </a:solidFill>
                          <a:effectLst/>
                        </a:rPr>
                        <a:t>Supplemental training on Commissioner rules/requirements​</a:t>
                      </a:r>
                    </a:p>
                  </a:txBody>
                  <a:tcPr anchor="ctr">
                    <a:solidFill>
                      <a:schemeClr val="bg1"/>
                    </a:solidFill>
                  </a:tcPr>
                </a:tc>
                <a:extLst>
                  <a:ext uri="{0D108BD9-81ED-4DB2-BD59-A6C34878D82A}">
                    <a16:rowId xmlns:a16="http://schemas.microsoft.com/office/drawing/2014/main" val="2800687015"/>
                  </a:ext>
                </a:extLst>
              </a:tr>
              <a:tr h="539810">
                <a:tc>
                  <a:txBody>
                    <a:bodyPr/>
                    <a:lstStyle/>
                    <a:p>
                      <a:pPr fontAlgn="base"/>
                      <a:r>
                        <a:rPr lang="en-US">
                          <a:effectLst/>
                        </a:rPr>
                        <a:t>Meeting #3: ​​</a:t>
                      </a:r>
                    </a:p>
                    <a:p>
                      <a:pPr fontAlgn="base"/>
                      <a:r>
                        <a:rPr lang="en-US">
                          <a:effectLst/>
                        </a:rPr>
                        <a:t>December 4, 2023</a:t>
                      </a:r>
                    </a:p>
                  </a:txBody>
                  <a:tcPr anchor="ctr">
                    <a:solidFill>
                      <a:schemeClr val="accent2"/>
                    </a:solidFill>
                  </a:tcPr>
                </a:tc>
                <a:tc>
                  <a:txBody>
                    <a:bodyPr/>
                    <a:lstStyle/>
                    <a:p>
                      <a:pPr marL="342900" lvl="0" indent="-342900">
                        <a:buFont typeface="Arial" panose="020B0604020202020204" pitchFamily="34" charset="0"/>
                        <a:buChar char="•"/>
                      </a:pPr>
                      <a:r>
                        <a:rPr lang="en-US">
                          <a:effectLst/>
                        </a:rPr>
                        <a:t>Introduction to the RFP Process</a:t>
                      </a:r>
                      <a:endParaRPr lang="en-US" sz="1700" b="0" i="0" u="none" strike="noStrike" noProof="0">
                        <a:effectLst/>
                        <a:latin typeface="Arial"/>
                      </a:endParaRPr>
                    </a:p>
                    <a:p>
                      <a:pPr marL="342900" lvl="0" indent="-342900" fontAlgn="base">
                        <a:buFont typeface="Arial" panose="020B0604020202020204" pitchFamily="34" charset="0"/>
                        <a:buChar char="•"/>
                      </a:pPr>
                      <a:r>
                        <a:rPr lang="en-US">
                          <a:effectLst/>
                        </a:rPr>
                        <a:t>Discuss Draft RFP for Fund Manager​</a:t>
                      </a:r>
                    </a:p>
                    <a:p>
                      <a:pPr marL="342900" marR="0" lvl="0" indent="-342900" algn="l" defTabSz="18288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a:effectLst/>
                        </a:rPr>
                        <a:t>Adopt Bylaws​</a:t>
                      </a:r>
                    </a:p>
                    <a:p>
                      <a:pPr marL="342900" lvl="0" indent="-342900" fontAlgn="base">
                        <a:buFont typeface="Arial" panose="020B0604020202020204" pitchFamily="34" charset="0"/>
                        <a:buChar char="•"/>
                      </a:pPr>
                      <a:r>
                        <a:rPr lang="en-US">
                          <a:effectLst/>
                          <a:latin typeface="Arial" panose="020B0604020202020204" pitchFamily="34" charset="0"/>
                        </a:rPr>
                        <a:t>Select Commission Officers</a:t>
                      </a:r>
                    </a:p>
                  </a:txBody>
                  <a:tcPr anchor="ctr">
                    <a:solidFill>
                      <a:schemeClr val="accent2"/>
                    </a:solidFill>
                  </a:tcPr>
                </a:tc>
                <a:extLst>
                  <a:ext uri="{0D108BD9-81ED-4DB2-BD59-A6C34878D82A}">
                    <a16:rowId xmlns:a16="http://schemas.microsoft.com/office/drawing/2014/main" val="2672001547"/>
                  </a:ext>
                </a:extLst>
              </a:tr>
              <a:tr h="580749">
                <a:tc>
                  <a:txBody>
                    <a:bodyPr/>
                    <a:lstStyle/>
                    <a:p>
                      <a:pPr fontAlgn="base"/>
                      <a:r>
                        <a:rPr lang="en-US">
                          <a:effectLst/>
                        </a:rPr>
                        <a:t>2024​ (4-6 meetings)​</a:t>
                      </a:r>
                    </a:p>
                  </a:txBody>
                  <a:tcPr anchor="ctr"/>
                </a:tc>
                <a:tc>
                  <a:txBody>
                    <a:bodyPr/>
                    <a:lstStyle/>
                    <a:p>
                      <a:pPr marL="342900" lvl="0" indent="-342900" fontAlgn="base">
                        <a:buFont typeface="Arial" panose="020B0604020202020204" pitchFamily="34" charset="0"/>
                        <a:buChar char="•"/>
                      </a:pPr>
                      <a:r>
                        <a:rPr lang="en-US">
                          <a:effectLst/>
                        </a:rPr>
                        <a:t>​Complete RFP process​</a:t>
                      </a:r>
                    </a:p>
                    <a:p>
                      <a:pPr marL="342900" lvl="0" indent="-342900" fontAlgn="base">
                        <a:buFont typeface="Arial" panose="020B0604020202020204" pitchFamily="34" charset="0"/>
                        <a:buChar char="•"/>
                      </a:pPr>
                      <a:r>
                        <a:rPr lang="en-US">
                          <a:effectLst/>
                        </a:rPr>
                        <a:t>Onboard the Fund Manager​</a:t>
                      </a:r>
                    </a:p>
                    <a:p>
                      <a:pPr marL="342900" lvl="0" indent="-342900" fontAlgn="base">
                        <a:buFont typeface="Arial" panose="020B0604020202020204" pitchFamily="34" charset="0"/>
                        <a:buChar char="•"/>
                      </a:pPr>
                      <a:r>
                        <a:rPr lang="en-US">
                          <a:effectLst/>
                        </a:rPr>
                        <a:t>Kick off the Strategic Plan Process​</a:t>
                      </a:r>
                    </a:p>
                    <a:p>
                      <a:pPr fontAlgn="base"/>
                      <a:r>
                        <a:rPr lang="en-US">
                          <a:effectLst/>
                        </a:rPr>
                        <a:t>​</a:t>
                      </a:r>
                    </a:p>
                  </a:txBody>
                  <a:tcPr anchor="ctr"/>
                </a:tc>
                <a:extLst>
                  <a:ext uri="{0D108BD9-81ED-4DB2-BD59-A6C34878D82A}">
                    <a16:rowId xmlns:a16="http://schemas.microsoft.com/office/drawing/2014/main" val="232192926"/>
                  </a:ext>
                </a:extLst>
              </a:tr>
            </a:tbl>
          </a:graphicData>
        </a:graphic>
      </p:graphicFrame>
    </p:spTree>
    <p:extLst>
      <p:ext uri="{BB962C8B-B14F-4D97-AF65-F5344CB8AC3E}">
        <p14:creationId xmlns:p14="http://schemas.microsoft.com/office/powerpoint/2010/main" val="2437627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31251" y="782037"/>
            <a:ext cx="19629120" cy="12132310"/>
          </a:xfrm>
        </p:spPr>
        <p:txBody>
          <a:bodyPr lIns="91440" tIns="45720" rIns="91440" bIns="45720" anchor="ctr"/>
          <a:lstStyle/>
          <a:p>
            <a:pPr marL="685800" lvl="1" algn="ctr">
              <a:spcAft>
                <a:spcPts val="1800"/>
              </a:spcAft>
            </a:pPr>
            <a:r>
              <a:rPr lang="en-US" sz="7200">
                <a:solidFill>
                  <a:srgbClr val="FFFFFF"/>
                </a:solidFill>
                <a:latin typeface="Arial"/>
                <a:cs typeface="Arial"/>
              </a:rPr>
              <a:t>Public Comment</a:t>
            </a:r>
            <a:endParaRPr lang="en-US" sz="3600">
              <a:latin typeface="Arial"/>
              <a:cs typeface="Arial"/>
            </a:endParaRPr>
          </a:p>
        </p:txBody>
      </p:sp>
    </p:spTree>
    <p:extLst>
      <p:ext uri="{BB962C8B-B14F-4D97-AF65-F5344CB8AC3E}">
        <p14:creationId xmlns:p14="http://schemas.microsoft.com/office/powerpoint/2010/main" val="37841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32739" y="922358"/>
            <a:ext cx="21996400" cy="1089529"/>
          </a:xfrm>
        </p:spPr>
        <p:txBody>
          <a:bodyPr wrap="square" lIns="91440" tIns="45720" rIns="91440" bIns="45720" rtlCol="0" anchor="t">
            <a:spAutoFit/>
          </a:bodyPr>
          <a:lstStyle/>
          <a:p>
            <a:r>
              <a:rPr lang="en-US" sz="7200">
                <a:latin typeface="Arial"/>
                <a:cs typeface="Arial"/>
              </a:rPr>
              <a:t>Public Comment</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smtClean="0"/>
              <a:pPr/>
              <a:t>8</a:t>
            </a:fld>
            <a:endParaRPr lang="uk-UA"/>
          </a:p>
        </p:txBody>
      </p:sp>
      <p:sp>
        <p:nvSpPr>
          <p:cNvPr id="5" name="TextBox 4">
            <a:extLst>
              <a:ext uri="{FF2B5EF4-FFF2-40B4-BE49-F238E27FC236}">
                <a16:creationId xmlns:a16="http://schemas.microsoft.com/office/drawing/2014/main" id="{3D4CA7B0-94A6-5880-1D19-DD96031C367E}"/>
              </a:ext>
            </a:extLst>
          </p:cNvPr>
          <p:cNvSpPr txBox="1"/>
          <p:nvPr/>
        </p:nvSpPr>
        <p:spPr>
          <a:xfrm>
            <a:off x="1456759" y="2277041"/>
            <a:ext cx="22064717" cy="932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Arial"/>
                <a:cs typeface="Arial"/>
              </a:rPr>
              <a:t>Code of Conduct for Public Meetings Policy: ​</a:t>
            </a:r>
            <a:br>
              <a:rPr lang="en-US" sz="4000">
                <a:latin typeface="Arial"/>
              </a:rPr>
            </a:br>
            <a:r>
              <a:rPr lang="en-US" sz="4000">
                <a:solidFill>
                  <a:srgbClr val="007752"/>
                </a:solidFill>
                <a:latin typeface="Arial"/>
                <a:cs typeface="Segoe UI"/>
                <a:hlinkClick r:id="rId2"/>
              </a:rPr>
              <a:t>https://www.sanjoseca.gov/home/showpublisheddocument/12901/636670004966630000</a:t>
            </a:r>
            <a:r>
              <a:rPr lang="en-US" sz="4000">
                <a:solidFill>
                  <a:srgbClr val="0A091B"/>
                </a:solidFill>
                <a:latin typeface="Arial"/>
                <a:cs typeface="Arial"/>
              </a:rPr>
              <a:t>​</a:t>
            </a:r>
            <a:br>
              <a:rPr lang="en-US" sz="4000">
                <a:cs typeface="Arial"/>
              </a:rPr>
            </a:br>
            <a:r>
              <a:rPr lang="en-US" sz="4000">
                <a:solidFill>
                  <a:schemeClr val="bg2"/>
                </a:solidFill>
                <a:latin typeface="Arial"/>
                <a:cs typeface="Arial"/>
              </a:rPr>
              <a:t>​</a:t>
            </a:r>
            <a:br>
              <a:rPr lang="en-US" sz="4000">
                <a:cs typeface="Arial"/>
              </a:rPr>
            </a:br>
            <a:r>
              <a:rPr lang="en-US" sz="4000" u="sng">
                <a:solidFill>
                  <a:schemeClr val="bg2"/>
                </a:solidFill>
                <a:latin typeface="Arial"/>
                <a:cs typeface="Arial"/>
              </a:rPr>
              <a:t>In-person Protocols: </a:t>
            </a:r>
            <a:endParaRPr lang="en-US" sz="3600" u="sng">
              <a:solidFill>
                <a:schemeClr val="bg2"/>
              </a:solidFill>
              <a:latin typeface="Arial"/>
              <a:cs typeface="Arial"/>
            </a:endParaRPr>
          </a:p>
          <a:p>
            <a:pPr lvl="1"/>
            <a:r>
              <a:rPr lang="en-US" sz="4000">
                <a:solidFill>
                  <a:schemeClr val="bg2"/>
                </a:solidFill>
                <a:latin typeface="Arial"/>
                <a:cs typeface="Arial"/>
              </a:rPr>
              <a:t>If you would like to participate and you are in the room, please complete a yellow request to speak comment card, give it to City staff on either side of the room, and come up to the podium at the appropriate time once your name is called. </a:t>
            </a:r>
            <a:endParaRPr lang="en-US" sz="3600">
              <a:solidFill>
                <a:schemeClr val="bg2"/>
              </a:solidFill>
              <a:latin typeface="Arial"/>
              <a:cs typeface="Arial"/>
            </a:endParaRPr>
          </a:p>
          <a:p>
            <a:endParaRPr lang="en-US" sz="4000">
              <a:solidFill>
                <a:schemeClr val="bg2"/>
              </a:solidFill>
              <a:latin typeface="Arial"/>
              <a:cs typeface="Arial"/>
            </a:endParaRPr>
          </a:p>
          <a:p>
            <a:r>
              <a:rPr lang="en-US" sz="4000" u="sng">
                <a:solidFill>
                  <a:schemeClr val="bg2"/>
                </a:solidFill>
                <a:latin typeface="Arial"/>
                <a:cs typeface="Arial"/>
              </a:rPr>
              <a:t>Virtual Protocols: </a:t>
            </a:r>
            <a:endParaRPr lang="en-US" sz="3600" u="sng">
              <a:solidFill>
                <a:schemeClr val="bg2"/>
              </a:solidFill>
              <a:latin typeface="Arial"/>
              <a:cs typeface="Arial"/>
            </a:endParaRPr>
          </a:p>
          <a:p>
            <a:pPr lvl="1"/>
            <a:r>
              <a:rPr lang="en-US" sz="4000">
                <a:solidFill>
                  <a:schemeClr val="bg2"/>
                </a:solidFill>
                <a:latin typeface="Arial"/>
                <a:cs typeface="Arial"/>
              </a:rPr>
              <a:t>If you are joining us remotely, please press the ‘raise hand’ feature and you will be called upon by staff and invited to unmute and speak after members of the public in the room have spoken. ​</a:t>
            </a:r>
            <a:endParaRPr lang="en-US" sz="3600">
              <a:solidFill>
                <a:schemeClr val="bg2"/>
              </a:solidFill>
              <a:latin typeface="Arial"/>
              <a:cs typeface="Arial"/>
            </a:endParaRPr>
          </a:p>
          <a:p>
            <a:pPr lvl="1"/>
            <a:endParaRPr lang="en-US" sz="4000">
              <a:solidFill>
                <a:schemeClr val="bg2"/>
              </a:solidFill>
              <a:latin typeface="Arial"/>
              <a:cs typeface="Arial"/>
            </a:endParaRPr>
          </a:p>
          <a:p>
            <a:r>
              <a:rPr lang="en-US" sz="4000">
                <a:solidFill>
                  <a:schemeClr val="bg2"/>
                </a:solidFill>
                <a:latin typeface="Arial"/>
                <a:cs typeface="Arial"/>
              </a:rPr>
              <a:t>You can also complete a comment card and provide input on this process via email or by sending a letter to zacharias.mendez@sanjoseca.gov</a:t>
            </a:r>
            <a:endParaRPr lang="en-US" sz="3600">
              <a:solidFill>
                <a:schemeClr val="bg2"/>
              </a:solidFill>
              <a:latin typeface="Arial"/>
              <a:cs typeface="Arial"/>
            </a:endParaRPr>
          </a:p>
        </p:txBody>
      </p:sp>
    </p:spTree>
    <p:extLst>
      <p:ext uri="{BB962C8B-B14F-4D97-AF65-F5344CB8AC3E}">
        <p14:creationId xmlns:p14="http://schemas.microsoft.com/office/powerpoint/2010/main" val="317816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6AB8-83B9-527F-FB4A-981E211AD785}"/>
              </a:ext>
            </a:extLst>
          </p:cNvPr>
          <p:cNvSpPr>
            <a:spLocks noGrp="1"/>
          </p:cNvSpPr>
          <p:nvPr>
            <p:ph type="title"/>
          </p:nvPr>
        </p:nvSpPr>
        <p:spPr>
          <a:xfrm>
            <a:off x="1132739" y="922358"/>
            <a:ext cx="21996400" cy="1089529"/>
          </a:xfrm>
        </p:spPr>
        <p:txBody>
          <a:bodyPr wrap="square" lIns="91440" tIns="45720" rIns="91440" bIns="45720" rtlCol="0" anchor="t">
            <a:spAutoFit/>
          </a:bodyPr>
          <a:lstStyle/>
          <a:p>
            <a:r>
              <a:rPr lang="en-US" sz="7200">
                <a:latin typeface="Arial"/>
                <a:cs typeface="Arial"/>
              </a:rPr>
              <a:t>Public Comment</a:t>
            </a:r>
            <a:endParaRPr lang="en-US"/>
          </a:p>
        </p:txBody>
      </p:sp>
      <p:sp>
        <p:nvSpPr>
          <p:cNvPr id="3" name="Slide Number Placeholder 2">
            <a:extLst>
              <a:ext uri="{FF2B5EF4-FFF2-40B4-BE49-F238E27FC236}">
                <a16:creationId xmlns:a16="http://schemas.microsoft.com/office/drawing/2014/main" id="{E96225EC-E541-7B3A-F341-D85E9C20C739}"/>
              </a:ext>
            </a:extLst>
          </p:cNvPr>
          <p:cNvSpPr>
            <a:spLocks noGrp="1"/>
          </p:cNvSpPr>
          <p:nvPr>
            <p:ph type="sldNum" sz="quarter" idx="10"/>
          </p:nvPr>
        </p:nvSpPr>
        <p:spPr/>
        <p:txBody>
          <a:bodyPr/>
          <a:lstStyle/>
          <a:p>
            <a:fld id="{37D409AB-2201-4E18-8A34-C31753AD9B06}" type="slidenum">
              <a:rPr lang="uk-UA" dirty="0" smtClean="0"/>
              <a:pPr/>
              <a:t>9</a:t>
            </a:fld>
            <a:endParaRPr lang="uk-UA"/>
          </a:p>
        </p:txBody>
      </p:sp>
      <p:pic>
        <p:nvPicPr>
          <p:cNvPr id="4" name="Online Media 3" title="2 MINUTE TIMER - COUNTDOWN TIMER">
            <a:hlinkClick r:id="" action="ppaction://media"/>
            <a:extLst>
              <a:ext uri="{FF2B5EF4-FFF2-40B4-BE49-F238E27FC236}">
                <a16:creationId xmlns:a16="http://schemas.microsoft.com/office/drawing/2014/main" id="{94F55744-47E8-D838-EE02-A1F41A784C35}"/>
              </a:ext>
            </a:extLst>
          </p:cNvPr>
          <p:cNvPicPr>
            <a:picLocks noRot="1" noChangeAspect="1"/>
          </p:cNvPicPr>
          <p:nvPr>
            <a:videoFile r:link="rId1"/>
          </p:nvPr>
        </p:nvPicPr>
        <p:blipFill>
          <a:blip r:embed="rId3"/>
          <a:stretch>
            <a:fillRect/>
          </a:stretch>
        </p:blipFill>
        <p:spPr>
          <a:xfrm>
            <a:off x="12590221" y="3516675"/>
            <a:ext cx="10304794" cy="5822209"/>
          </a:xfrm>
          <a:prstGeom prst="rect">
            <a:avLst/>
          </a:prstGeom>
        </p:spPr>
      </p:pic>
      <p:sp>
        <p:nvSpPr>
          <p:cNvPr id="7" name="TextBox 6">
            <a:extLst>
              <a:ext uri="{FF2B5EF4-FFF2-40B4-BE49-F238E27FC236}">
                <a16:creationId xmlns:a16="http://schemas.microsoft.com/office/drawing/2014/main" id="{76351012-CAA5-8204-4307-71D4B5CEA83E}"/>
              </a:ext>
            </a:extLst>
          </p:cNvPr>
          <p:cNvSpPr txBox="1"/>
          <p:nvPr/>
        </p:nvSpPr>
        <p:spPr>
          <a:xfrm>
            <a:off x="711200" y="2566124"/>
            <a:ext cx="10609072" cy="9394227"/>
          </a:xfrm>
          <a:prstGeom prst="rect">
            <a:avLst/>
          </a:prstGeom>
          <a:noFill/>
        </p:spPr>
        <p:txBody>
          <a:bodyPr wrap="square" lIns="91440" tIns="45720" rIns="91440" bIns="45720" rtlCol="0" anchor="t">
            <a:spAutoFit/>
          </a:bodyPr>
          <a:lstStyle/>
          <a:p>
            <a:pPr marL="857250" indent="-857250">
              <a:spcAft>
                <a:spcPts val="1800"/>
              </a:spcAft>
              <a:buFont typeface="Arial"/>
              <a:buChar char="•"/>
            </a:pPr>
            <a:r>
              <a:rPr lang="en-US" sz="4800">
                <a:solidFill>
                  <a:schemeClr val="bg2"/>
                </a:solidFill>
                <a:cs typeface="Arial"/>
              </a:rPr>
              <a:t>Zoom webinar: https://sanjoseca.zoom.us/j/89172265922 </a:t>
            </a:r>
          </a:p>
          <a:p>
            <a:pPr marL="857250" indent="-857250">
              <a:spcAft>
                <a:spcPts val="1800"/>
              </a:spcAft>
              <a:buFont typeface="Arial"/>
              <a:buChar char="•"/>
            </a:pPr>
            <a:r>
              <a:rPr lang="en-US" sz="4800">
                <a:solidFill>
                  <a:schemeClr val="bg2"/>
                </a:solidFill>
                <a:cs typeface="Arial"/>
              </a:rPr>
              <a:t>Webinar ID: 891 7226 5922  </a:t>
            </a:r>
          </a:p>
          <a:p>
            <a:pPr marL="857250" indent="-857250">
              <a:spcAft>
                <a:spcPts val="1800"/>
              </a:spcAft>
              <a:buFont typeface="Arial"/>
              <a:buChar char="•"/>
            </a:pPr>
            <a:r>
              <a:rPr lang="en-US" sz="4800">
                <a:solidFill>
                  <a:schemeClr val="bg2"/>
                </a:solidFill>
                <a:cs typeface="Arial"/>
              </a:rPr>
              <a:t>Phone numbers: 1-408-638-0968, 1-213-338-8477, 1-888-475-4499 (Toll Free), 1- 877-853-5257 (Toll Free), International numbers available: https://sanjoseca.zoom.us/u/acKaHznRtG </a:t>
            </a:r>
          </a:p>
          <a:p>
            <a:pPr marL="857250" indent="-857250">
              <a:spcAft>
                <a:spcPts val="1800"/>
              </a:spcAft>
              <a:buFont typeface="Arial"/>
              <a:buChar char="•"/>
            </a:pPr>
            <a:endParaRPr lang="en-US" sz="6000">
              <a:solidFill>
                <a:schemeClr val="bg2"/>
              </a:solidFill>
              <a:cs typeface="Arial"/>
            </a:endParaRPr>
          </a:p>
        </p:txBody>
      </p:sp>
    </p:spTree>
    <p:extLst>
      <p:ext uri="{BB962C8B-B14F-4D97-AF65-F5344CB8AC3E}">
        <p14:creationId xmlns:p14="http://schemas.microsoft.com/office/powerpoint/2010/main" val="3375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ED">
  <a:themeElements>
    <a:clrScheme name="Custom 1">
      <a:dk1>
        <a:srgbClr val="0A091B"/>
      </a:dk1>
      <a:lt1>
        <a:srgbClr val="F2F2F5"/>
      </a:lt1>
      <a:dk2>
        <a:srgbClr val="858591"/>
      </a:dk2>
      <a:lt2>
        <a:srgbClr val="FFFFFF"/>
      </a:lt2>
      <a:accent1>
        <a:srgbClr val="003C49"/>
      </a:accent1>
      <a:accent2>
        <a:srgbClr val="CDAF29"/>
      </a:accent2>
      <a:accent3>
        <a:srgbClr val="3ABFAD"/>
      </a:accent3>
      <a:accent4>
        <a:srgbClr val="0A7464"/>
      </a:accent4>
      <a:accent5>
        <a:srgbClr val="66CEE2"/>
      </a:accent5>
      <a:accent6>
        <a:srgbClr val="006480"/>
      </a:accent6>
      <a:hlink>
        <a:srgbClr val="007752"/>
      </a:hlink>
      <a:folHlink>
        <a:srgbClr val="0056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D" id="{38CCE499-E8BF-B741-844E-1BC583343593}" vid="{634BE537-35BA-2C43-A353-3341091337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f890ede-6e15-4360-97f5-f4b2b3ea6eb2" xsi:nil="true"/>
    <lcf76f155ced4ddcb4097134ff3c332f xmlns="c6146ead-0495-4515-a23f-04c5170085e6">
      <Terms xmlns="http://schemas.microsoft.com/office/infopath/2007/PartnerControls"/>
    </lcf76f155ced4ddcb4097134ff3c332f>
    <SharedWithUsers xmlns="1f890ede-6e15-4360-97f5-f4b2b3ea6eb2">
      <UserInfo>
        <DisplayName>Zazueta, Daniel</DisplayName>
        <AccountId>17</AccountId>
        <AccountType/>
      </UserInfo>
      <UserInfo>
        <DisplayName>Udom, Albie</DisplayName>
        <AccountId>90</AccountId>
        <AccountType/>
      </UserInfo>
      <UserInfo>
        <DisplayName>Klein, Nanci</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9995C036379245870F2E6BA9674664" ma:contentTypeVersion="13" ma:contentTypeDescription="Create a new document." ma:contentTypeScope="" ma:versionID="bc23c1da833c70c03a41b835d863b0a2">
  <xsd:schema xmlns:xsd="http://www.w3.org/2001/XMLSchema" xmlns:xs="http://www.w3.org/2001/XMLSchema" xmlns:p="http://schemas.microsoft.com/office/2006/metadata/properties" xmlns:ns2="c6146ead-0495-4515-a23f-04c5170085e6" xmlns:ns3="1f890ede-6e15-4360-97f5-f4b2b3ea6eb2" targetNamespace="http://schemas.microsoft.com/office/2006/metadata/properties" ma:root="true" ma:fieldsID="3baa7f01824bc3e338321079e161a514" ns2:_="" ns3:_="">
    <xsd:import namespace="c6146ead-0495-4515-a23f-04c5170085e6"/>
    <xsd:import namespace="1f890ede-6e15-4360-97f5-f4b2b3ea6e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46ead-0495-4515-a23f-04c5170085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ce5f2ac-bb83-4a84-bbbc-4691dad9ed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890ede-6e15-4360-97f5-f4b2b3ea6e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5aadf55-9478-4f29-8152-42dfdb87f7d3}" ma:internalName="TaxCatchAll" ma:showField="CatchAllData" ma:web="1f890ede-6e15-4360-97f5-f4b2b3ea6e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B6B0BC-0B99-4FB2-8CB6-94CDE4A81E5D}">
  <ds:schemaRefs>
    <ds:schemaRef ds:uri="1f890ede-6e15-4360-97f5-f4b2b3ea6eb2"/>
    <ds:schemaRef ds:uri="c6146ead-0495-4515-a23f-04c5170085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32EA60F-2AB8-4659-AC5E-5883DBF59D3B}">
  <ds:schemaRefs>
    <ds:schemaRef ds:uri="1f890ede-6e15-4360-97f5-f4b2b3ea6eb2"/>
    <ds:schemaRef ds:uri="c6146ead-0495-4515-a23f-04c5170085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807FD2-FE69-4191-9037-0CBD7B3E1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Application>Microsoft Office PowerPoint</Application>
  <PresentationFormat>Custom</PresentationFormat>
  <Slides>39</Slides>
  <Notes>12</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OED</vt:lpstr>
      <vt:lpstr>Community Stabilization and Opportunity Pathways (CSOP) Fund Commission Meeting #3  Hybrid Meeting December 4, 2023</vt:lpstr>
      <vt:lpstr>Interpretación</vt:lpstr>
      <vt:lpstr>PowerPoint Presentation</vt:lpstr>
      <vt:lpstr>Commission Meeting #3 Agenda</vt:lpstr>
      <vt:lpstr>Commissioner Welcome and Reminders</vt:lpstr>
      <vt:lpstr>Commission Work Plan</vt:lpstr>
      <vt:lpstr>Public Comment</vt:lpstr>
      <vt:lpstr>Public Comment</vt:lpstr>
      <vt:lpstr>Public Comment</vt:lpstr>
      <vt:lpstr>Staff Presentations  </vt:lpstr>
      <vt:lpstr>PowerPoint Presentation</vt:lpstr>
      <vt:lpstr>Agenda</vt:lpstr>
      <vt:lpstr>What is Procurement?</vt:lpstr>
      <vt:lpstr>Public Procurement Guiding Principles</vt:lpstr>
      <vt:lpstr>Governance</vt:lpstr>
      <vt:lpstr>Who Does Which Procurements?</vt:lpstr>
      <vt:lpstr>Life Cycle of an Agreement</vt:lpstr>
      <vt:lpstr>Pre-Award Phase</vt:lpstr>
      <vt:lpstr>Vendor Selection Phase</vt:lpstr>
      <vt:lpstr>Procurement Overview Competitive vs. Non-Competitive</vt:lpstr>
      <vt:lpstr>Competitive Procurement:  Request For Proposals (RFP)</vt:lpstr>
      <vt:lpstr>Negotiate and Execute  Agreement Phase</vt:lpstr>
      <vt:lpstr>Post-Award Phase</vt:lpstr>
      <vt:lpstr>Questions?</vt:lpstr>
      <vt:lpstr>Fund Manager Request for Proposals Process </vt:lpstr>
      <vt:lpstr>Role of the Fund Manager</vt:lpstr>
      <vt:lpstr>RFP Next Steps</vt:lpstr>
      <vt:lpstr>Commission Participation</vt:lpstr>
      <vt:lpstr>PowerPoint Presentation</vt:lpstr>
      <vt:lpstr>PowerPoint Presentation</vt:lpstr>
      <vt:lpstr>PowerPoint Presentation</vt:lpstr>
      <vt:lpstr>Public Comment</vt:lpstr>
      <vt:lpstr>PowerPoint Presentation</vt:lpstr>
      <vt:lpstr>PowerPoint Presentation</vt:lpstr>
      <vt:lpstr>Public Comment</vt:lpstr>
      <vt:lpstr>PowerPoint Presentation</vt:lpstr>
      <vt:lpstr>Looking Ahead</vt:lpstr>
      <vt:lpstr>PowerPoint Presentation</vt:lpstr>
      <vt:lpstr>Adjournment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revision>33</cp:revision>
  <cp:lastPrinted>2022-03-28T21:00:27Z</cp:lastPrinted>
  <dcterms:created xsi:type="dcterms:W3CDTF">2015-01-20T11:47:48Z</dcterms:created>
  <dcterms:modified xsi:type="dcterms:W3CDTF">2023-11-17T23:35:23Z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0x010100AD9995C036379245870F2E6BA9674664</vt:lpwstr>
  </property>
  <property fmtid="{D5CDD505-2E9C-101B-9397-08002B2CF9AE}" pid="3" name="MediaServiceImageTags">
    <vt:lpwstr/>
  </property>
</Properties>
</file>