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62" r:id="rId5"/>
    <p:sldId id="259" r:id="rId6"/>
    <p:sldId id="260" r:id="rId7"/>
    <p:sldId id="263" r:id="rId8"/>
    <p:sldId id="264" r:id="rId9"/>
    <p:sldId id="267" r:id="rId10"/>
    <p:sldId id="265" r:id="rId11"/>
    <p:sldId id="261" r:id="rId12"/>
    <p:sldId id="268" r:id="rId13"/>
    <p:sldId id="269" r:id="rId14"/>
    <p:sldId id="266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D1EE"/>
    <a:srgbClr val="A5D8F1"/>
    <a:srgbClr val="6BBEE7"/>
    <a:srgbClr val="31A3DD"/>
    <a:srgbClr val="0000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6" autoAdjust="0"/>
    <p:restoredTop sz="72907" autoAdjust="0"/>
  </p:normalViewPr>
  <p:slideViewPr>
    <p:cSldViewPr snapToGrid="0">
      <p:cViewPr varScale="1">
        <p:scale>
          <a:sx n="122" d="100"/>
          <a:sy n="122" d="100"/>
        </p:scale>
        <p:origin x="31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73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C6A7E4-ECA4-497B-AB6E-EE4D4A72D6B4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1B7E75-9752-4F04-B256-21A3C69AD590}">
      <dgm:prSet phldrT="[Text]"/>
      <dgm:spPr/>
      <dgm:t>
        <a:bodyPr/>
        <a:lstStyle/>
        <a:p>
          <a:r>
            <a:rPr lang="en-US" dirty="0" smtClean="0"/>
            <a:t>Setting Goals</a:t>
          </a:r>
          <a:endParaRPr lang="en-US" dirty="0"/>
        </a:p>
      </dgm:t>
    </dgm:pt>
    <dgm:pt modelId="{E19C8A0C-CE6E-44D2-A9AF-2F268C8AFACE}" type="parTrans" cxnId="{EEE7DC22-216A-44F5-AEAA-84A43127FDDE}">
      <dgm:prSet/>
      <dgm:spPr/>
      <dgm:t>
        <a:bodyPr/>
        <a:lstStyle/>
        <a:p>
          <a:endParaRPr lang="en-US"/>
        </a:p>
      </dgm:t>
    </dgm:pt>
    <dgm:pt modelId="{83258DB7-FE86-42A5-A9DA-08ED2EEFFE8C}" type="sibTrans" cxnId="{EEE7DC22-216A-44F5-AEAA-84A43127FDDE}">
      <dgm:prSet/>
      <dgm:spPr/>
      <dgm:t>
        <a:bodyPr/>
        <a:lstStyle/>
        <a:p>
          <a:endParaRPr lang="en-US"/>
        </a:p>
      </dgm:t>
    </dgm:pt>
    <dgm:pt modelId="{D96D9C8F-C613-4ECA-94D9-B3136A40C936}">
      <dgm:prSet phldrT="[Text]"/>
      <dgm:spPr/>
      <dgm:t>
        <a:bodyPr/>
        <a:lstStyle/>
        <a:p>
          <a:r>
            <a:rPr lang="en-US" dirty="0" smtClean="0"/>
            <a:t>Outreach</a:t>
          </a:r>
          <a:endParaRPr lang="en-US" dirty="0"/>
        </a:p>
      </dgm:t>
    </dgm:pt>
    <dgm:pt modelId="{64913B50-0673-49A7-97EA-92D4181C3E72}" type="parTrans" cxnId="{90B09C6B-7E94-4674-A737-B5340DCC5FF6}">
      <dgm:prSet/>
      <dgm:spPr/>
      <dgm:t>
        <a:bodyPr/>
        <a:lstStyle/>
        <a:p>
          <a:endParaRPr lang="en-US"/>
        </a:p>
      </dgm:t>
    </dgm:pt>
    <dgm:pt modelId="{009092B1-C84D-43BF-A597-E1A36266FB92}" type="sibTrans" cxnId="{90B09C6B-7E94-4674-A737-B5340DCC5FF6}">
      <dgm:prSet/>
      <dgm:spPr/>
      <dgm:t>
        <a:bodyPr/>
        <a:lstStyle/>
        <a:p>
          <a:endParaRPr lang="en-US"/>
        </a:p>
      </dgm:t>
    </dgm:pt>
    <dgm:pt modelId="{7560C8DF-7B29-469E-8648-7B3BDA5EC478}">
      <dgm:prSet phldrT="[Text]"/>
      <dgm:spPr/>
      <dgm:t>
        <a:bodyPr/>
        <a:lstStyle/>
        <a:p>
          <a:r>
            <a:rPr lang="en-US" dirty="0" smtClean="0"/>
            <a:t>Idea Collection</a:t>
          </a:r>
          <a:endParaRPr lang="en-US" dirty="0"/>
        </a:p>
      </dgm:t>
    </dgm:pt>
    <dgm:pt modelId="{CC41B6F4-78D1-4E2A-AA19-B85951DD1AFC}" type="parTrans" cxnId="{80315ACA-5796-4D97-81C7-4EC6E79EC8C3}">
      <dgm:prSet/>
      <dgm:spPr/>
      <dgm:t>
        <a:bodyPr/>
        <a:lstStyle/>
        <a:p>
          <a:endParaRPr lang="en-US"/>
        </a:p>
      </dgm:t>
    </dgm:pt>
    <dgm:pt modelId="{82FA0ABB-49B7-41E0-88EC-9652AB70D096}" type="sibTrans" cxnId="{80315ACA-5796-4D97-81C7-4EC6E79EC8C3}">
      <dgm:prSet/>
      <dgm:spPr/>
      <dgm:t>
        <a:bodyPr/>
        <a:lstStyle/>
        <a:p>
          <a:endParaRPr lang="en-US"/>
        </a:p>
      </dgm:t>
    </dgm:pt>
    <dgm:pt modelId="{4D073113-D60B-494E-97DF-A057751131A5}">
      <dgm:prSet phldrT="[Text]"/>
      <dgm:spPr/>
      <dgm:t>
        <a:bodyPr/>
        <a:lstStyle/>
        <a:p>
          <a:r>
            <a:rPr lang="en-US" dirty="0" smtClean="0"/>
            <a:t>Project Expos &amp; Voting</a:t>
          </a:r>
          <a:endParaRPr lang="en-US" dirty="0"/>
        </a:p>
      </dgm:t>
    </dgm:pt>
    <dgm:pt modelId="{0050DD6D-1679-4D8E-BC8A-480133181B2F}" type="parTrans" cxnId="{B95B9270-1F70-480E-A29F-F05493C794A6}">
      <dgm:prSet/>
      <dgm:spPr/>
      <dgm:t>
        <a:bodyPr/>
        <a:lstStyle/>
        <a:p>
          <a:endParaRPr lang="en-US"/>
        </a:p>
      </dgm:t>
    </dgm:pt>
    <dgm:pt modelId="{050A7FDF-F1DA-4F14-8D60-6B79BEFF2E52}" type="sibTrans" cxnId="{B95B9270-1F70-480E-A29F-F05493C794A6}">
      <dgm:prSet/>
      <dgm:spPr/>
      <dgm:t>
        <a:bodyPr/>
        <a:lstStyle/>
        <a:p>
          <a:endParaRPr lang="en-US"/>
        </a:p>
      </dgm:t>
    </dgm:pt>
    <dgm:pt modelId="{9F120B8A-D133-4E5A-9293-E4883D04E7A3}">
      <dgm:prSet phldrT="[Text]"/>
      <dgm:spPr/>
      <dgm:t>
        <a:bodyPr/>
        <a:lstStyle/>
        <a:p>
          <a:r>
            <a:rPr lang="en-US" dirty="0" smtClean="0"/>
            <a:t>Project Winner &amp; Announce</a:t>
          </a:r>
          <a:endParaRPr lang="en-US" dirty="0"/>
        </a:p>
      </dgm:t>
    </dgm:pt>
    <dgm:pt modelId="{B559C877-D1D9-4CD3-87B8-2B25DB3EE14A}" type="parTrans" cxnId="{15DF3462-D42E-46AA-AA06-AB7AEAE32248}">
      <dgm:prSet/>
      <dgm:spPr/>
      <dgm:t>
        <a:bodyPr/>
        <a:lstStyle/>
        <a:p>
          <a:endParaRPr lang="en-US"/>
        </a:p>
      </dgm:t>
    </dgm:pt>
    <dgm:pt modelId="{4CF981B6-F753-4FC1-8FC4-87889038A283}" type="sibTrans" cxnId="{15DF3462-D42E-46AA-AA06-AB7AEAE32248}">
      <dgm:prSet/>
      <dgm:spPr/>
      <dgm:t>
        <a:bodyPr/>
        <a:lstStyle/>
        <a:p>
          <a:endParaRPr lang="en-US"/>
        </a:p>
      </dgm:t>
    </dgm:pt>
    <dgm:pt modelId="{9B0AC4DD-BECC-4292-B898-11B1E3183ED0}">
      <dgm:prSet phldrT="[Text]"/>
      <dgm:spPr/>
      <dgm:t>
        <a:bodyPr/>
        <a:lstStyle/>
        <a:p>
          <a:r>
            <a:rPr lang="en-US" dirty="0" smtClean="0"/>
            <a:t>Proposal Development</a:t>
          </a:r>
          <a:endParaRPr lang="en-US" dirty="0"/>
        </a:p>
      </dgm:t>
    </dgm:pt>
    <dgm:pt modelId="{27A50D71-BB7B-454E-BCB1-609CAAA25798}" type="parTrans" cxnId="{7CA44512-3198-440B-8892-B61469E397D8}">
      <dgm:prSet/>
      <dgm:spPr/>
      <dgm:t>
        <a:bodyPr/>
        <a:lstStyle/>
        <a:p>
          <a:endParaRPr lang="en-US"/>
        </a:p>
      </dgm:t>
    </dgm:pt>
    <dgm:pt modelId="{091DAA62-7D72-48B9-A707-9FF3B60E0BAB}" type="sibTrans" cxnId="{7CA44512-3198-440B-8892-B61469E397D8}">
      <dgm:prSet/>
      <dgm:spPr/>
      <dgm:t>
        <a:bodyPr/>
        <a:lstStyle/>
        <a:p>
          <a:endParaRPr lang="en-US"/>
        </a:p>
      </dgm:t>
    </dgm:pt>
    <dgm:pt modelId="{8298DE90-F1D9-4873-84D1-F3100D7EC524}">
      <dgm:prSet phldrT="[Text]"/>
      <dgm:spPr/>
      <dgm:t>
        <a:bodyPr/>
        <a:lstStyle/>
        <a:p>
          <a:r>
            <a:rPr lang="en-US" dirty="0" smtClean="0"/>
            <a:t>Evaluation &amp; Monitor</a:t>
          </a:r>
          <a:endParaRPr lang="en-US" dirty="0"/>
        </a:p>
      </dgm:t>
    </dgm:pt>
    <dgm:pt modelId="{79B94E7D-8DCD-4705-9DF3-70E0671749A3}" type="parTrans" cxnId="{78748B72-2DE8-4987-8480-504163E08456}">
      <dgm:prSet/>
      <dgm:spPr/>
      <dgm:t>
        <a:bodyPr/>
        <a:lstStyle/>
        <a:p>
          <a:endParaRPr lang="en-US"/>
        </a:p>
      </dgm:t>
    </dgm:pt>
    <dgm:pt modelId="{414F852E-0BB9-4D47-9935-0954770777AE}" type="sibTrans" cxnId="{78748B72-2DE8-4987-8480-504163E08456}">
      <dgm:prSet/>
      <dgm:spPr/>
      <dgm:t>
        <a:bodyPr/>
        <a:lstStyle/>
        <a:p>
          <a:endParaRPr lang="en-US"/>
        </a:p>
      </dgm:t>
    </dgm:pt>
    <dgm:pt modelId="{2304B312-F69A-4553-B725-4D4B4C5473BB}" type="pres">
      <dgm:prSet presAssocID="{64C6A7E4-ECA4-497B-AB6E-EE4D4A72D6B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8BF942-3E6C-41B3-84F4-63C4293581F7}" type="pres">
      <dgm:prSet presAssocID="{C81B7E75-9752-4F04-B256-21A3C69AD590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DE37D2-8703-4317-BF91-5960F8E77145}" type="pres">
      <dgm:prSet presAssocID="{83258DB7-FE86-42A5-A9DA-08ED2EEFFE8C}" presName="sibTrans" presStyleLbl="sibTrans2D1" presStyleIdx="0" presStyleCnt="6"/>
      <dgm:spPr/>
      <dgm:t>
        <a:bodyPr/>
        <a:lstStyle/>
        <a:p>
          <a:endParaRPr lang="en-US"/>
        </a:p>
      </dgm:t>
    </dgm:pt>
    <dgm:pt modelId="{FD0C8BCC-0A09-43C8-B98B-06E06829059D}" type="pres">
      <dgm:prSet presAssocID="{83258DB7-FE86-42A5-A9DA-08ED2EEFFE8C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5B109E0F-9593-4882-B526-6BDE1C3D29AE}" type="pres">
      <dgm:prSet presAssocID="{D96D9C8F-C613-4ECA-94D9-B3136A40C936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4FCAE4-5A35-4886-B8FD-9A89D9CA0426}" type="pres">
      <dgm:prSet presAssocID="{009092B1-C84D-43BF-A597-E1A36266FB92}" presName="sibTrans" presStyleLbl="sibTrans2D1" presStyleIdx="1" presStyleCnt="6"/>
      <dgm:spPr/>
      <dgm:t>
        <a:bodyPr/>
        <a:lstStyle/>
        <a:p>
          <a:endParaRPr lang="en-US"/>
        </a:p>
      </dgm:t>
    </dgm:pt>
    <dgm:pt modelId="{2CE1138B-E764-48D6-857C-CF619886161B}" type="pres">
      <dgm:prSet presAssocID="{009092B1-C84D-43BF-A597-E1A36266FB92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96A2FFF3-8FDA-4850-9296-DB09834BAFE4}" type="pres">
      <dgm:prSet presAssocID="{7560C8DF-7B29-469E-8648-7B3BDA5EC478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7BF327-DFB0-40EC-BB20-13F27CA3B9A0}" type="pres">
      <dgm:prSet presAssocID="{82FA0ABB-49B7-41E0-88EC-9652AB70D096}" presName="sibTrans" presStyleLbl="sibTrans2D1" presStyleIdx="2" presStyleCnt="6"/>
      <dgm:spPr/>
      <dgm:t>
        <a:bodyPr/>
        <a:lstStyle/>
        <a:p>
          <a:endParaRPr lang="en-US"/>
        </a:p>
      </dgm:t>
    </dgm:pt>
    <dgm:pt modelId="{CDEF22D0-F61C-4573-B258-1C4EB7CB622F}" type="pres">
      <dgm:prSet presAssocID="{82FA0ABB-49B7-41E0-88EC-9652AB70D096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F8ED9770-C7B7-48F4-8680-0E7673CBEB88}" type="pres">
      <dgm:prSet presAssocID="{9B0AC4DD-BECC-4292-B898-11B1E3183ED0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7CB88A-C0C1-4278-9225-00F97F7783D2}" type="pres">
      <dgm:prSet presAssocID="{091DAA62-7D72-48B9-A707-9FF3B60E0BAB}" presName="sibTrans" presStyleLbl="sibTrans2D1" presStyleIdx="3" presStyleCnt="6"/>
      <dgm:spPr/>
      <dgm:t>
        <a:bodyPr/>
        <a:lstStyle/>
        <a:p>
          <a:endParaRPr lang="en-US"/>
        </a:p>
      </dgm:t>
    </dgm:pt>
    <dgm:pt modelId="{19FBBCD2-A1FE-466A-908E-5CA26E43A348}" type="pres">
      <dgm:prSet presAssocID="{091DAA62-7D72-48B9-A707-9FF3B60E0BAB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53B6E004-3FAD-423F-878F-8B2D62F6E586}" type="pres">
      <dgm:prSet presAssocID="{4D073113-D60B-494E-97DF-A057751131A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311349-FCEF-45A6-B996-7CF80EBCD6FB}" type="pres">
      <dgm:prSet presAssocID="{050A7FDF-F1DA-4F14-8D60-6B79BEFF2E52}" presName="sibTrans" presStyleLbl="sibTrans2D1" presStyleIdx="4" presStyleCnt="6"/>
      <dgm:spPr/>
      <dgm:t>
        <a:bodyPr/>
        <a:lstStyle/>
        <a:p>
          <a:endParaRPr lang="en-US"/>
        </a:p>
      </dgm:t>
    </dgm:pt>
    <dgm:pt modelId="{EF5644D2-7307-49BD-AB24-4334092466D3}" type="pres">
      <dgm:prSet presAssocID="{050A7FDF-F1DA-4F14-8D60-6B79BEFF2E52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8C3F8A29-7FF8-4ED7-BE79-053FB55B5F5B}" type="pres">
      <dgm:prSet presAssocID="{9F120B8A-D133-4E5A-9293-E4883D04E7A3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B4F767-FB9E-4703-8A4F-1C0CEC6E7038}" type="pres">
      <dgm:prSet presAssocID="{4CF981B6-F753-4FC1-8FC4-87889038A283}" presName="sibTrans" presStyleLbl="sibTrans2D1" presStyleIdx="5" presStyleCnt="6"/>
      <dgm:spPr/>
      <dgm:t>
        <a:bodyPr/>
        <a:lstStyle/>
        <a:p>
          <a:endParaRPr lang="en-US"/>
        </a:p>
      </dgm:t>
    </dgm:pt>
    <dgm:pt modelId="{DD9B58FB-3C6C-49D5-8439-55F68DE38DDB}" type="pres">
      <dgm:prSet presAssocID="{4CF981B6-F753-4FC1-8FC4-87889038A283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907A587B-AB17-4893-BD1B-E190FB40344E}" type="pres">
      <dgm:prSet presAssocID="{8298DE90-F1D9-4873-84D1-F3100D7EC524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B09C6B-7E94-4674-A737-B5340DCC5FF6}" srcId="{64C6A7E4-ECA4-497B-AB6E-EE4D4A72D6B4}" destId="{D96D9C8F-C613-4ECA-94D9-B3136A40C936}" srcOrd="1" destOrd="0" parTransId="{64913B50-0673-49A7-97EA-92D4181C3E72}" sibTransId="{009092B1-C84D-43BF-A597-E1A36266FB92}"/>
    <dgm:cxn modelId="{B1480680-548C-4B3E-AE9A-457EE3C5DDD5}" type="presOf" srcId="{009092B1-C84D-43BF-A597-E1A36266FB92}" destId="{2CE1138B-E764-48D6-857C-CF619886161B}" srcOrd="1" destOrd="0" presId="urn:microsoft.com/office/officeart/2005/8/layout/process5"/>
    <dgm:cxn modelId="{1E808603-C813-47A1-BB76-AE9C57D02D6B}" type="presOf" srcId="{4CF981B6-F753-4FC1-8FC4-87889038A283}" destId="{8CB4F767-FB9E-4703-8A4F-1C0CEC6E7038}" srcOrd="0" destOrd="0" presId="urn:microsoft.com/office/officeart/2005/8/layout/process5"/>
    <dgm:cxn modelId="{7DD85C0F-1694-471A-A023-46860108AAFD}" type="presOf" srcId="{82FA0ABB-49B7-41E0-88EC-9652AB70D096}" destId="{607BF327-DFB0-40EC-BB20-13F27CA3B9A0}" srcOrd="0" destOrd="0" presId="urn:microsoft.com/office/officeart/2005/8/layout/process5"/>
    <dgm:cxn modelId="{7CA44512-3198-440B-8892-B61469E397D8}" srcId="{64C6A7E4-ECA4-497B-AB6E-EE4D4A72D6B4}" destId="{9B0AC4DD-BECC-4292-B898-11B1E3183ED0}" srcOrd="3" destOrd="0" parTransId="{27A50D71-BB7B-454E-BCB1-609CAAA25798}" sibTransId="{091DAA62-7D72-48B9-A707-9FF3B60E0BAB}"/>
    <dgm:cxn modelId="{1843A46E-6F79-4F68-824A-FA1F3A95B231}" type="presOf" srcId="{83258DB7-FE86-42A5-A9DA-08ED2EEFFE8C}" destId="{13DE37D2-8703-4317-BF91-5960F8E77145}" srcOrd="0" destOrd="0" presId="urn:microsoft.com/office/officeart/2005/8/layout/process5"/>
    <dgm:cxn modelId="{3C1B6B63-7B2F-4BF1-B4B3-3959C5562ADF}" type="presOf" srcId="{4D073113-D60B-494E-97DF-A057751131A5}" destId="{53B6E004-3FAD-423F-878F-8B2D62F6E586}" srcOrd="0" destOrd="0" presId="urn:microsoft.com/office/officeart/2005/8/layout/process5"/>
    <dgm:cxn modelId="{13852612-0B06-4E5C-836C-6622212448BE}" type="presOf" srcId="{091DAA62-7D72-48B9-A707-9FF3B60E0BAB}" destId="{CA7CB88A-C0C1-4278-9225-00F97F7783D2}" srcOrd="0" destOrd="0" presId="urn:microsoft.com/office/officeart/2005/8/layout/process5"/>
    <dgm:cxn modelId="{75A16307-B121-472F-902D-E1EF7116C790}" type="presOf" srcId="{83258DB7-FE86-42A5-A9DA-08ED2EEFFE8C}" destId="{FD0C8BCC-0A09-43C8-B98B-06E06829059D}" srcOrd="1" destOrd="0" presId="urn:microsoft.com/office/officeart/2005/8/layout/process5"/>
    <dgm:cxn modelId="{15DF3462-D42E-46AA-AA06-AB7AEAE32248}" srcId="{64C6A7E4-ECA4-497B-AB6E-EE4D4A72D6B4}" destId="{9F120B8A-D133-4E5A-9293-E4883D04E7A3}" srcOrd="5" destOrd="0" parTransId="{B559C877-D1D9-4CD3-87B8-2B25DB3EE14A}" sibTransId="{4CF981B6-F753-4FC1-8FC4-87889038A283}"/>
    <dgm:cxn modelId="{0FAE7FDB-DE14-430C-A290-2F2347C34804}" type="presOf" srcId="{64C6A7E4-ECA4-497B-AB6E-EE4D4A72D6B4}" destId="{2304B312-F69A-4553-B725-4D4B4C5473BB}" srcOrd="0" destOrd="0" presId="urn:microsoft.com/office/officeart/2005/8/layout/process5"/>
    <dgm:cxn modelId="{8D094C91-CE0F-43AA-81B1-D5EE63F1C3BB}" type="presOf" srcId="{C81B7E75-9752-4F04-B256-21A3C69AD590}" destId="{228BF942-3E6C-41B3-84F4-63C4293581F7}" srcOrd="0" destOrd="0" presId="urn:microsoft.com/office/officeart/2005/8/layout/process5"/>
    <dgm:cxn modelId="{E1CDB719-5B56-4471-8841-5618AE2F6E66}" type="presOf" srcId="{D96D9C8F-C613-4ECA-94D9-B3136A40C936}" destId="{5B109E0F-9593-4882-B526-6BDE1C3D29AE}" srcOrd="0" destOrd="0" presId="urn:microsoft.com/office/officeart/2005/8/layout/process5"/>
    <dgm:cxn modelId="{F691DAB4-52D6-4196-9580-8FBA58C13308}" type="presOf" srcId="{4CF981B6-F753-4FC1-8FC4-87889038A283}" destId="{DD9B58FB-3C6C-49D5-8439-55F68DE38DDB}" srcOrd="1" destOrd="0" presId="urn:microsoft.com/office/officeart/2005/8/layout/process5"/>
    <dgm:cxn modelId="{78748B72-2DE8-4987-8480-504163E08456}" srcId="{64C6A7E4-ECA4-497B-AB6E-EE4D4A72D6B4}" destId="{8298DE90-F1D9-4873-84D1-F3100D7EC524}" srcOrd="6" destOrd="0" parTransId="{79B94E7D-8DCD-4705-9DF3-70E0671749A3}" sibTransId="{414F852E-0BB9-4D47-9935-0954770777AE}"/>
    <dgm:cxn modelId="{6383FBA4-9AC5-44B8-8B7E-A43BF8FAC895}" type="presOf" srcId="{009092B1-C84D-43BF-A597-E1A36266FB92}" destId="{EE4FCAE4-5A35-4886-B8FD-9A89D9CA0426}" srcOrd="0" destOrd="0" presId="urn:microsoft.com/office/officeart/2005/8/layout/process5"/>
    <dgm:cxn modelId="{A3314228-EEC8-4F7B-AD1A-EB774244F0D9}" type="presOf" srcId="{9B0AC4DD-BECC-4292-B898-11B1E3183ED0}" destId="{F8ED9770-C7B7-48F4-8680-0E7673CBEB88}" srcOrd="0" destOrd="0" presId="urn:microsoft.com/office/officeart/2005/8/layout/process5"/>
    <dgm:cxn modelId="{1794E857-065F-42C7-B426-747E66CDF194}" type="presOf" srcId="{050A7FDF-F1DA-4F14-8D60-6B79BEFF2E52}" destId="{1D311349-FCEF-45A6-B996-7CF80EBCD6FB}" srcOrd="0" destOrd="0" presId="urn:microsoft.com/office/officeart/2005/8/layout/process5"/>
    <dgm:cxn modelId="{9C5F7406-57AE-476E-8ED1-82D0ACB0E491}" type="presOf" srcId="{8298DE90-F1D9-4873-84D1-F3100D7EC524}" destId="{907A587B-AB17-4893-BD1B-E190FB40344E}" srcOrd="0" destOrd="0" presId="urn:microsoft.com/office/officeart/2005/8/layout/process5"/>
    <dgm:cxn modelId="{759DB11C-83E5-45DE-82E5-B8911492F85B}" type="presOf" srcId="{091DAA62-7D72-48B9-A707-9FF3B60E0BAB}" destId="{19FBBCD2-A1FE-466A-908E-5CA26E43A348}" srcOrd="1" destOrd="0" presId="urn:microsoft.com/office/officeart/2005/8/layout/process5"/>
    <dgm:cxn modelId="{EE9DC06C-5B94-45F6-8F97-7354BCE01641}" type="presOf" srcId="{9F120B8A-D133-4E5A-9293-E4883D04E7A3}" destId="{8C3F8A29-7FF8-4ED7-BE79-053FB55B5F5B}" srcOrd="0" destOrd="0" presId="urn:microsoft.com/office/officeart/2005/8/layout/process5"/>
    <dgm:cxn modelId="{EEE7DC22-216A-44F5-AEAA-84A43127FDDE}" srcId="{64C6A7E4-ECA4-497B-AB6E-EE4D4A72D6B4}" destId="{C81B7E75-9752-4F04-B256-21A3C69AD590}" srcOrd="0" destOrd="0" parTransId="{E19C8A0C-CE6E-44D2-A9AF-2F268C8AFACE}" sibTransId="{83258DB7-FE86-42A5-A9DA-08ED2EEFFE8C}"/>
    <dgm:cxn modelId="{808531D9-682E-45CB-A8A9-B3393E20EAAD}" type="presOf" srcId="{82FA0ABB-49B7-41E0-88EC-9652AB70D096}" destId="{CDEF22D0-F61C-4573-B258-1C4EB7CB622F}" srcOrd="1" destOrd="0" presId="urn:microsoft.com/office/officeart/2005/8/layout/process5"/>
    <dgm:cxn modelId="{4FB30FC3-ECF6-4313-B93D-35E525B05F87}" type="presOf" srcId="{050A7FDF-F1DA-4F14-8D60-6B79BEFF2E52}" destId="{EF5644D2-7307-49BD-AB24-4334092466D3}" srcOrd="1" destOrd="0" presId="urn:microsoft.com/office/officeart/2005/8/layout/process5"/>
    <dgm:cxn modelId="{DB0C7E9F-D7B3-43E9-B1EB-BC5ABBD014FE}" type="presOf" srcId="{7560C8DF-7B29-469E-8648-7B3BDA5EC478}" destId="{96A2FFF3-8FDA-4850-9296-DB09834BAFE4}" srcOrd="0" destOrd="0" presId="urn:microsoft.com/office/officeart/2005/8/layout/process5"/>
    <dgm:cxn modelId="{B95B9270-1F70-480E-A29F-F05493C794A6}" srcId="{64C6A7E4-ECA4-497B-AB6E-EE4D4A72D6B4}" destId="{4D073113-D60B-494E-97DF-A057751131A5}" srcOrd="4" destOrd="0" parTransId="{0050DD6D-1679-4D8E-BC8A-480133181B2F}" sibTransId="{050A7FDF-F1DA-4F14-8D60-6B79BEFF2E52}"/>
    <dgm:cxn modelId="{80315ACA-5796-4D97-81C7-4EC6E79EC8C3}" srcId="{64C6A7E4-ECA4-497B-AB6E-EE4D4A72D6B4}" destId="{7560C8DF-7B29-469E-8648-7B3BDA5EC478}" srcOrd="2" destOrd="0" parTransId="{CC41B6F4-78D1-4E2A-AA19-B85951DD1AFC}" sibTransId="{82FA0ABB-49B7-41E0-88EC-9652AB70D096}"/>
    <dgm:cxn modelId="{77ECA9A6-EEB9-40ED-8A6F-92100B4247DA}" type="presParOf" srcId="{2304B312-F69A-4553-B725-4D4B4C5473BB}" destId="{228BF942-3E6C-41B3-84F4-63C4293581F7}" srcOrd="0" destOrd="0" presId="urn:microsoft.com/office/officeart/2005/8/layout/process5"/>
    <dgm:cxn modelId="{E09588FE-6F39-4B70-9675-E2BA68C4D9C5}" type="presParOf" srcId="{2304B312-F69A-4553-B725-4D4B4C5473BB}" destId="{13DE37D2-8703-4317-BF91-5960F8E77145}" srcOrd="1" destOrd="0" presId="urn:microsoft.com/office/officeart/2005/8/layout/process5"/>
    <dgm:cxn modelId="{B6A52522-65FF-450C-A529-9AC5FCDCC7CC}" type="presParOf" srcId="{13DE37D2-8703-4317-BF91-5960F8E77145}" destId="{FD0C8BCC-0A09-43C8-B98B-06E06829059D}" srcOrd="0" destOrd="0" presId="urn:microsoft.com/office/officeart/2005/8/layout/process5"/>
    <dgm:cxn modelId="{396E2838-C7EB-4F9E-88EF-1E0211FCE9C8}" type="presParOf" srcId="{2304B312-F69A-4553-B725-4D4B4C5473BB}" destId="{5B109E0F-9593-4882-B526-6BDE1C3D29AE}" srcOrd="2" destOrd="0" presId="urn:microsoft.com/office/officeart/2005/8/layout/process5"/>
    <dgm:cxn modelId="{B3833655-7686-4FAF-80DC-FFE33E07405A}" type="presParOf" srcId="{2304B312-F69A-4553-B725-4D4B4C5473BB}" destId="{EE4FCAE4-5A35-4886-B8FD-9A89D9CA0426}" srcOrd="3" destOrd="0" presId="urn:microsoft.com/office/officeart/2005/8/layout/process5"/>
    <dgm:cxn modelId="{18E60651-137F-44D0-8AE8-3118A3C51146}" type="presParOf" srcId="{EE4FCAE4-5A35-4886-B8FD-9A89D9CA0426}" destId="{2CE1138B-E764-48D6-857C-CF619886161B}" srcOrd="0" destOrd="0" presId="urn:microsoft.com/office/officeart/2005/8/layout/process5"/>
    <dgm:cxn modelId="{1E536069-D476-4007-B82D-E085F52897D5}" type="presParOf" srcId="{2304B312-F69A-4553-B725-4D4B4C5473BB}" destId="{96A2FFF3-8FDA-4850-9296-DB09834BAFE4}" srcOrd="4" destOrd="0" presId="urn:microsoft.com/office/officeart/2005/8/layout/process5"/>
    <dgm:cxn modelId="{3B522EE8-63AF-41C7-9DCE-92F3EA4A0F6B}" type="presParOf" srcId="{2304B312-F69A-4553-B725-4D4B4C5473BB}" destId="{607BF327-DFB0-40EC-BB20-13F27CA3B9A0}" srcOrd="5" destOrd="0" presId="urn:microsoft.com/office/officeart/2005/8/layout/process5"/>
    <dgm:cxn modelId="{8AC25887-754C-4994-B493-E22DC3DF121B}" type="presParOf" srcId="{607BF327-DFB0-40EC-BB20-13F27CA3B9A0}" destId="{CDEF22D0-F61C-4573-B258-1C4EB7CB622F}" srcOrd="0" destOrd="0" presId="urn:microsoft.com/office/officeart/2005/8/layout/process5"/>
    <dgm:cxn modelId="{AEBBFA39-BAD4-403E-B49A-5D32B819CB1C}" type="presParOf" srcId="{2304B312-F69A-4553-B725-4D4B4C5473BB}" destId="{F8ED9770-C7B7-48F4-8680-0E7673CBEB88}" srcOrd="6" destOrd="0" presId="urn:microsoft.com/office/officeart/2005/8/layout/process5"/>
    <dgm:cxn modelId="{FFC01BA8-93F7-4657-937C-39FF6307F154}" type="presParOf" srcId="{2304B312-F69A-4553-B725-4D4B4C5473BB}" destId="{CA7CB88A-C0C1-4278-9225-00F97F7783D2}" srcOrd="7" destOrd="0" presId="urn:microsoft.com/office/officeart/2005/8/layout/process5"/>
    <dgm:cxn modelId="{8EACEFB5-BB7E-44A4-860E-A37CDA050D98}" type="presParOf" srcId="{CA7CB88A-C0C1-4278-9225-00F97F7783D2}" destId="{19FBBCD2-A1FE-466A-908E-5CA26E43A348}" srcOrd="0" destOrd="0" presId="urn:microsoft.com/office/officeart/2005/8/layout/process5"/>
    <dgm:cxn modelId="{B239043C-FD11-4AD0-A982-365604F1911C}" type="presParOf" srcId="{2304B312-F69A-4553-B725-4D4B4C5473BB}" destId="{53B6E004-3FAD-423F-878F-8B2D62F6E586}" srcOrd="8" destOrd="0" presId="urn:microsoft.com/office/officeart/2005/8/layout/process5"/>
    <dgm:cxn modelId="{38DF8B8E-415E-4A51-AEFB-F89608E2C07D}" type="presParOf" srcId="{2304B312-F69A-4553-B725-4D4B4C5473BB}" destId="{1D311349-FCEF-45A6-B996-7CF80EBCD6FB}" srcOrd="9" destOrd="0" presId="urn:microsoft.com/office/officeart/2005/8/layout/process5"/>
    <dgm:cxn modelId="{5D66949B-6CB5-404E-86F0-173A1CFB66E7}" type="presParOf" srcId="{1D311349-FCEF-45A6-B996-7CF80EBCD6FB}" destId="{EF5644D2-7307-49BD-AB24-4334092466D3}" srcOrd="0" destOrd="0" presId="urn:microsoft.com/office/officeart/2005/8/layout/process5"/>
    <dgm:cxn modelId="{CC97030C-C913-4C29-ACDE-158C5AE0262A}" type="presParOf" srcId="{2304B312-F69A-4553-B725-4D4B4C5473BB}" destId="{8C3F8A29-7FF8-4ED7-BE79-053FB55B5F5B}" srcOrd="10" destOrd="0" presId="urn:microsoft.com/office/officeart/2005/8/layout/process5"/>
    <dgm:cxn modelId="{5851113B-24CD-4F40-9DBA-23144894754D}" type="presParOf" srcId="{2304B312-F69A-4553-B725-4D4B4C5473BB}" destId="{8CB4F767-FB9E-4703-8A4F-1C0CEC6E7038}" srcOrd="11" destOrd="0" presId="urn:microsoft.com/office/officeart/2005/8/layout/process5"/>
    <dgm:cxn modelId="{5CE816EC-E810-4596-8E1C-11FDBAEE9DE8}" type="presParOf" srcId="{8CB4F767-FB9E-4703-8A4F-1C0CEC6E7038}" destId="{DD9B58FB-3C6C-49D5-8439-55F68DE38DDB}" srcOrd="0" destOrd="0" presId="urn:microsoft.com/office/officeart/2005/8/layout/process5"/>
    <dgm:cxn modelId="{9DF0DB03-D676-4E9F-A33B-460BC8B9F056}" type="presParOf" srcId="{2304B312-F69A-4553-B725-4D4B4C5473BB}" destId="{907A587B-AB17-4893-BD1B-E190FB40344E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D3608B-6F88-4535-BF5C-D2A4B4F83EE0}" type="doc">
      <dgm:prSet loTypeId="urn:microsoft.com/office/officeart/2005/8/layout/cycle4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7BDC23C-C71B-4F5F-A36C-55844D5FE943}">
      <dgm:prSet phldrT="[Text]"/>
      <dgm:spPr/>
      <dgm:t>
        <a:bodyPr/>
        <a:lstStyle/>
        <a:p>
          <a:r>
            <a:rPr lang="en-US" dirty="0" smtClean="0"/>
            <a:t>Steering Committee</a:t>
          </a:r>
          <a:endParaRPr lang="en-US" dirty="0"/>
        </a:p>
      </dgm:t>
    </dgm:pt>
    <dgm:pt modelId="{EB3D4FBD-9A3F-4BF1-B731-3D3159563D20}" type="parTrans" cxnId="{E4562BDE-D8E6-44A9-B7BB-0E45D5D01F44}">
      <dgm:prSet/>
      <dgm:spPr/>
      <dgm:t>
        <a:bodyPr/>
        <a:lstStyle/>
        <a:p>
          <a:endParaRPr lang="en-US"/>
        </a:p>
      </dgm:t>
    </dgm:pt>
    <dgm:pt modelId="{73318F41-0CD8-42D6-8CDF-D7C31BC09392}" type="sibTrans" cxnId="{E4562BDE-D8E6-44A9-B7BB-0E45D5D01F44}">
      <dgm:prSet/>
      <dgm:spPr/>
      <dgm:t>
        <a:bodyPr/>
        <a:lstStyle/>
        <a:p>
          <a:endParaRPr lang="en-US"/>
        </a:p>
      </dgm:t>
    </dgm:pt>
    <dgm:pt modelId="{CBE4EC99-F3F7-4FFD-9900-BEB7E4317838}">
      <dgm:prSet phldrT="[Text]"/>
      <dgm:spPr/>
      <dgm:t>
        <a:bodyPr/>
        <a:lstStyle/>
        <a:p>
          <a:r>
            <a:rPr lang="en-US" dirty="0" smtClean="0"/>
            <a:t>Develop Process and Measure Success</a:t>
          </a:r>
          <a:endParaRPr lang="en-US" dirty="0"/>
        </a:p>
      </dgm:t>
    </dgm:pt>
    <dgm:pt modelId="{19AB7608-DAD0-486B-BE04-60D23D1755DC}" type="parTrans" cxnId="{7C338F2B-8097-471E-ADF8-68373AA2FBEB}">
      <dgm:prSet/>
      <dgm:spPr/>
      <dgm:t>
        <a:bodyPr/>
        <a:lstStyle/>
        <a:p>
          <a:endParaRPr lang="en-US"/>
        </a:p>
      </dgm:t>
    </dgm:pt>
    <dgm:pt modelId="{F8AC6958-B8FD-4635-B1CB-19253D12FD46}" type="sibTrans" cxnId="{7C338F2B-8097-471E-ADF8-68373AA2FBEB}">
      <dgm:prSet/>
      <dgm:spPr/>
      <dgm:t>
        <a:bodyPr/>
        <a:lstStyle/>
        <a:p>
          <a:endParaRPr lang="en-US"/>
        </a:p>
      </dgm:t>
    </dgm:pt>
    <dgm:pt modelId="{D16BF958-9D94-42B7-BB30-7CDBF4B38C17}">
      <dgm:prSet phldrT="[Text]"/>
      <dgm:spPr/>
      <dgm:t>
        <a:bodyPr/>
        <a:lstStyle/>
        <a:p>
          <a:r>
            <a:rPr lang="en-US" dirty="0" smtClean="0"/>
            <a:t>Educate / Communicate</a:t>
          </a:r>
          <a:endParaRPr lang="en-US" dirty="0"/>
        </a:p>
      </dgm:t>
    </dgm:pt>
    <dgm:pt modelId="{32C156C1-F025-4A8F-BCA2-5F7D8452887F}" type="parTrans" cxnId="{0BB4187B-91AB-4415-A143-B75F7436161A}">
      <dgm:prSet/>
      <dgm:spPr/>
      <dgm:t>
        <a:bodyPr/>
        <a:lstStyle/>
        <a:p>
          <a:endParaRPr lang="en-US"/>
        </a:p>
      </dgm:t>
    </dgm:pt>
    <dgm:pt modelId="{5AEE998C-D10E-4020-904C-7048B652BED8}" type="sibTrans" cxnId="{0BB4187B-91AB-4415-A143-B75F7436161A}">
      <dgm:prSet/>
      <dgm:spPr/>
      <dgm:t>
        <a:bodyPr/>
        <a:lstStyle/>
        <a:p>
          <a:endParaRPr lang="en-US"/>
        </a:p>
      </dgm:t>
    </dgm:pt>
    <dgm:pt modelId="{870FBCBE-0F33-4E69-BE57-856C588903A4}">
      <dgm:prSet phldrT="[Text]"/>
      <dgm:spPr/>
      <dgm:t>
        <a:bodyPr/>
        <a:lstStyle/>
        <a:p>
          <a:r>
            <a:rPr lang="en-US" dirty="0" smtClean="0"/>
            <a:t>Engage as many residents as possible</a:t>
          </a:r>
          <a:endParaRPr lang="en-US" dirty="0"/>
        </a:p>
      </dgm:t>
    </dgm:pt>
    <dgm:pt modelId="{FB0EE567-46AA-4490-84D3-3876735C260E}" type="parTrans" cxnId="{62E8B913-C162-4271-8AD1-C321E069A47C}">
      <dgm:prSet/>
      <dgm:spPr/>
      <dgm:t>
        <a:bodyPr/>
        <a:lstStyle/>
        <a:p>
          <a:endParaRPr lang="en-US"/>
        </a:p>
      </dgm:t>
    </dgm:pt>
    <dgm:pt modelId="{101B54E8-AC13-4A82-8708-ABEA25674258}" type="sibTrans" cxnId="{62E8B913-C162-4271-8AD1-C321E069A47C}">
      <dgm:prSet/>
      <dgm:spPr/>
      <dgm:t>
        <a:bodyPr/>
        <a:lstStyle/>
        <a:p>
          <a:endParaRPr lang="en-US"/>
        </a:p>
      </dgm:t>
    </dgm:pt>
    <dgm:pt modelId="{B0882914-153C-408B-AE43-791539BDE71F}">
      <dgm:prSet phldrT="[Text]"/>
      <dgm:spPr/>
      <dgm:t>
        <a:bodyPr/>
        <a:lstStyle/>
        <a:p>
          <a:r>
            <a:rPr lang="en-US" dirty="0" smtClean="0"/>
            <a:t>Idea Share</a:t>
          </a:r>
          <a:endParaRPr lang="en-US" dirty="0"/>
        </a:p>
      </dgm:t>
    </dgm:pt>
    <dgm:pt modelId="{0095206F-9CF9-498E-9EB1-241CC576C30C}" type="parTrans" cxnId="{B37907E5-FBF9-4F12-9FF0-4CBC80575EF8}">
      <dgm:prSet/>
      <dgm:spPr/>
      <dgm:t>
        <a:bodyPr/>
        <a:lstStyle/>
        <a:p>
          <a:endParaRPr lang="en-US"/>
        </a:p>
      </dgm:t>
    </dgm:pt>
    <dgm:pt modelId="{041F1641-4AD6-4C2C-A9D5-42BEF410FF18}" type="sibTrans" cxnId="{B37907E5-FBF9-4F12-9FF0-4CBC80575EF8}">
      <dgm:prSet/>
      <dgm:spPr/>
      <dgm:t>
        <a:bodyPr/>
        <a:lstStyle/>
        <a:p>
          <a:endParaRPr lang="en-US"/>
        </a:p>
      </dgm:t>
    </dgm:pt>
    <dgm:pt modelId="{71CCB22C-F626-4AF2-9982-459A2E7D52DE}">
      <dgm:prSet phldrT="[Text]"/>
      <dgm:spPr/>
      <dgm:t>
        <a:bodyPr/>
        <a:lstStyle/>
        <a:p>
          <a:r>
            <a:rPr lang="en-US" dirty="0" smtClean="0"/>
            <a:t>Ideation</a:t>
          </a:r>
          <a:endParaRPr lang="en-US" dirty="0"/>
        </a:p>
      </dgm:t>
    </dgm:pt>
    <dgm:pt modelId="{EB7BE216-A969-47A4-9456-281B74435B6D}" type="parTrans" cxnId="{39B73EB6-14DD-4EA6-9F9A-240753D12F45}">
      <dgm:prSet/>
      <dgm:spPr/>
      <dgm:t>
        <a:bodyPr/>
        <a:lstStyle/>
        <a:p>
          <a:endParaRPr lang="en-US"/>
        </a:p>
      </dgm:t>
    </dgm:pt>
    <dgm:pt modelId="{927ACAA5-FECD-4159-9605-3419873163E7}" type="sibTrans" cxnId="{39B73EB6-14DD-4EA6-9F9A-240753D12F45}">
      <dgm:prSet/>
      <dgm:spPr/>
      <dgm:t>
        <a:bodyPr/>
        <a:lstStyle/>
        <a:p>
          <a:endParaRPr lang="en-US"/>
        </a:p>
      </dgm:t>
    </dgm:pt>
    <dgm:pt modelId="{65144FEC-CE02-4024-A374-2C66EE4C8448}">
      <dgm:prSet phldrT="[Text]"/>
      <dgm:spPr/>
      <dgm:t>
        <a:bodyPr/>
        <a:lstStyle/>
        <a:p>
          <a:r>
            <a:rPr lang="en-US" dirty="0" smtClean="0"/>
            <a:t>Decision-making</a:t>
          </a:r>
          <a:endParaRPr lang="en-US" dirty="0"/>
        </a:p>
      </dgm:t>
    </dgm:pt>
    <dgm:pt modelId="{72180D08-5201-4583-874E-791D8EE39477}" type="parTrans" cxnId="{944EDB19-788B-4456-90C7-7CD948AC4126}">
      <dgm:prSet/>
      <dgm:spPr/>
      <dgm:t>
        <a:bodyPr/>
        <a:lstStyle/>
        <a:p>
          <a:endParaRPr lang="en-US"/>
        </a:p>
      </dgm:t>
    </dgm:pt>
    <dgm:pt modelId="{02013C7F-5626-4EDA-BEA3-B79766ED4409}" type="sibTrans" cxnId="{944EDB19-788B-4456-90C7-7CD948AC4126}">
      <dgm:prSet/>
      <dgm:spPr/>
      <dgm:t>
        <a:bodyPr/>
        <a:lstStyle/>
        <a:p>
          <a:endParaRPr lang="en-US"/>
        </a:p>
      </dgm:t>
    </dgm:pt>
    <dgm:pt modelId="{C38B0CBA-0A4E-4D70-BDF0-6F54A11C691B}">
      <dgm:prSet phldrT="[Text]"/>
      <dgm:spPr/>
      <dgm:t>
        <a:bodyPr/>
        <a:lstStyle/>
        <a:p>
          <a:endParaRPr lang="en-US" dirty="0"/>
        </a:p>
      </dgm:t>
    </dgm:pt>
    <dgm:pt modelId="{7A8F1E97-B2AB-4D6A-AF92-6B3556D14A10}" type="parTrans" cxnId="{72E496AC-127B-436F-BDCF-2975409CF990}">
      <dgm:prSet/>
      <dgm:spPr/>
      <dgm:t>
        <a:bodyPr/>
        <a:lstStyle/>
        <a:p>
          <a:endParaRPr lang="en-US"/>
        </a:p>
      </dgm:t>
    </dgm:pt>
    <dgm:pt modelId="{75976F67-29D8-4FF1-BA10-6F7138CDE182}" type="sibTrans" cxnId="{72E496AC-127B-436F-BDCF-2975409CF990}">
      <dgm:prSet/>
      <dgm:spPr/>
      <dgm:t>
        <a:bodyPr/>
        <a:lstStyle/>
        <a:p>
          <a:endParaRPr lang="en-US"/>
        </a:p>
      </dgm:t>
    </dgm:pt>
    <dgm:pt modelId="{7849FDF6-8AB6-4717-8F1B-BAFAFECF80C6}">
      <dgm:prSet phldrT="[Text]"/>
      <dgm:spPr/>
      <dgm:t>
        <a:bodyPr/>
        <a:lstStyle/>
        <a:p>
          <a:r>
            <a:rPr lang="en-US" dirty="0" smtClean="0"/>
            <a:t>Budget Delegates</a:t>
          </a:r>
          <a:endParaRPr lang="en-US" dirty="0"/>
        </a:p>
      </dgm:t>
    </dgm:pt>
    <dgm:pt modelId="{8EDB21EB-52FF-4410-AE1D-FEF5F06BAF59}" type="parTrans" cxnId="{0C634FC4-110F-44DC-BF41-D4AB4870C217}">
      <dgm:prSet/>
      <dgm:spPr/>
      <dgm:t>
        <a:bodyPr/>
        <a:lstStyle/>
        <a:p>
          <a:endParaRPr lang="en-US"/>
        </a:p>
      </dgm:t>
    </dgm:pt>
    <dgm:pt modelId="{7942A76E-8EAE-4D23-B031-8B144FCC197D}" type="sibTrans" cxnId="{0C634FC4-110F-44DC-BF41-D4AB4870C217}">
      <dgm:prSet/>
      <dgm:spPr/>
      <dgm:t>
        <a:bodyPr/>
        <a:lstStyle/>
        <a:p>
          <a:endParaRPr lang="en-US"/>
        </a:p>
      </dgm:t>
    </dgm:pt>
    <dgm:pt modelId="{4636457B-0BEE-48CA-AEDD-F2166F408582}">
      <dgm:prSet phldrT="[Text]"/>
      <dgm:spPr/>
      <dgm:t>
        <a:bodyPr/>
        <a:lstStyle/>
        <a:p>
          <a:r>
            <a:rPr lang="en-US" dirty="0" smtClean="0"/>
            <a:t>Project Eligibility</a:t>
          </a:r>
          <a:endParaRPr lang="en-US" dirty="0"/>
        </a:p>
      </dgm:t>
    </dgm:pt>
    <dgm:pt modelId="{D8804FFC-CD40-45AD-9192-C94E69E75574}" type="parTrans" cxnId="{FEF07238-4A67-4151-AE26-DC3EE5F08C9D}">
      <dgm:prSet/>
      <dgm:spPr/>
      <dgm:t>
        <a:bodyPr/>
        <a:lstStyle/>
        <a:p>
          <a:endParaRPr lang="en-US"/>
        </a:p>
      </dgm:t>
    </dgm:pt>
    <dgm:pt modelId="{60B0F278-E28D-4392-A228-BF2B02BAF7B0}" type="sibTrans" cxnId="{FEF07238-4A67-4151-AE26-DC3EE5F08C9D}">
      <dgm:prSet/>
      <dgm:spPr/>
      <dgm:t>
        <a:bodyPr/>
        <a:lstStyle/>
        <a:p>
          <a:endParaRPr lang="en-US"/>
        </a:p>
      </dgm:t>
    </dgm:pt>
    <dgm:pt modelId="{8E189A63-1705-4612-94BF-E3E814F3DF0F}">
      <dgm:prSet phldrT="[Text]"/>
      <dgm:spPr/>
      <dgm:t>
        <a:bodyPr/>
        <a:lstStyle/>
        <a:p>
          <a:r>
            <a:rPr lang="en-US" dirty="0" smtClean="0"/>
            <a:t>Formal Submission</a:t>
          </a:r>
          <a:endParaRPr lang="en-US" dirty="0"/>
        </a:p>
      </dgm:t>
    </dgm:pt>
    <dgm:pt modelId="{5A93745C-4260-4506-97C9-815892C80FF4}" type="parTrans" cxnId="{0BD10D8F-6C0C-4622-8A5A-056ABD408E28}">
      <dgm:prSet/>
      <dgm:spPr/>
      <dgm:t>
        <a:bodyPr/>
        <a:lstStyle/>
        <a:p>
          <a:endParaRPr lang="en-US"/>
        </a:p>
      </dgm:t>
    </dgm:pt>
    <dgm:pt modelId="{A5A0B682-595D-42EC-8353-C1E67EF2F9B8}" type="sibTrans" cxnId="{0BD10D8F-6C0C-4622-8A5A-056ABD408E28}">
      <dgm:prSet/>
      <dgm:spPr/>
      <dgm:t>
        <a:bodyPr/>
        <a:lstStyle/>
        <a:p>
          <a:endParaRPr lang="en-US"/>
        </a:p>
      </dgm:t>
    </dgm:pt>
    <dgm:pt modelId="{65C8A5B1-4FC7-4F89-822E-10539D22F36B}">
      <dgm:prSet phldrT="[Text]"/>
      <dgm:spPr/>
      <dgm:t>
        <a:bodyPr/>
        <a:lstStyle/>
        <a:p>
          <a:r>
            <a:rPr lang="en-US" dirty="0" smtClean="0"/>
            <a:t> Online Voting</a:t>
          </a:r>
          <a:endParaRPr lang="en-US" dirty="0"/>
        </a:p>
      </dgm:t>
    </dgm:pt>
    <dgm:pt modelId="{9544813B-D14F-48EF-980D-86565AE1B0F9}" type="parTrans" cxnId="{3E00100D-6079-4EE6-93CB-B8EE087D3009}">
      <dgm:prSet/>
      <dgm:spPr/>
      <dgm:t>
        <a:bodyPr/>
        <a:lstStyle/>
        <a:p>
          <a:endParaRPr lang="en-US"/>
        </a:p>
      </dgm:t>
    </dgm:pt>
    <dgm:pt modelId="{6DD6B16B-100C-4661-8FC4-1ECC18A00307}" type="sibTrans" cxnId="{3E00100D-6079-4EE6-93CB-B8EE087D3009}">
      <dgm:prSet/>
      <dgm:spPr/>
      <dgm:t>
        <a:bodyPr/>
        <a:lstStyle/>
        <a:p>
          <a:endParaRPr lang="en-US"/>
        </a:p>
      </dgm:t>
    </dgm:pt>
    <dgm:pt modelId="{3172E81A-C999-4C75-B9F3-90ED9AA69E5E}">
      <dgm:prSet phldrT="[Text]"/>
      <dgm:spPr/>
      <dgm:t>
        <a:bodyPr/>
        <a:lstStyle/>
        <a:p>
          <a:r>
            <a:rPr lang="en-US" dirty="0" smtClean="0"/>
            <a:t>Ballot (In-Person) Voting</a:t>
          </a:r>
          <a:endParaRPr lang="en-US" dirty="0"/>
        </a:p>
      </dgm:t>
    </dgm:pt>
    <dgm:pt modelId="{146E1A98-3C90-490E-A482-D11C59F63E21}" type="parTrans" cxnId="{DB7F8673-AB6F-470A-935E-1993D5D90593}">
      <dgm:prSet/>
      <dgm:spPr/>
      <dgm:t>
        <a:bodyPr/>
        <a:lstStyle/>
        <a:p>
          <a:endParaRPr lang="en-US"/>
        </a:p>
      </dgm:t>
    </dgm:pt>
    <dgm:pt modelId="{D5EA8953-BF9B-42FA-8205-34FFADBD83DB}" type="sibTrans" cxnId="{DB7F8673-AB6F-470A-935E-1993D5D90593}">
      <dgm:prSet/>
      <dgm:spPr/>
      <dgm:t>
        <a:bodyPr/>
        <a:lstStyle/>
        <a:p>
          <a:endParaRPr lang="en-US"/>
        </a:p>
      </dgm:t>
    </dgm:pt>
    <dgm:pt modelId="{243D9C56-C613-45E3-8FD5-0849D7B04C77}">
      <dgm:prSet phldrT="[Text]"/>
      <dgm:spPr/>
      <dgm:t>
        <a:bodyPr/>
        <a:lstStyle/>
        <a:p>
          <a:r>
            <a:rPr lang="en-US" dirty="0" smtClean="0"/>
            <a:t>Community Meetings</a:t>
          </a:r>
          <a:endParaRPr lang="en-US" dirty="0"/>
        </a:p>
      </dgm:t>
    </dgm:pt>
    <dgm:pt modelId="{5062DAC8-B7AF-4C99-9BDB-84138C4BDA91}" type="parTrans" cxnId="{8235F9F9-0A87-4B14-9F7B-FB72F8D8774C}">
      <dgm:prSet/>
      <dgm:spPr/>
      <dgm:t>
        <a:bodyPr/>
        <a:lstStyle/>
        <a:p>
          <a:endParaRPr lang="en-US"/>
        </a:p>
      </dgm:t>
    </dgm:pt>
    <dgm:pt modelId="{2C833EDD-F481-4EC8-857A-757219AF4ACC}" type="sibTrans" cxnId="{8235F9F9-0A87-4B14-9F7B-FB72F8D8774C}">
      <dgm:prSet/>
      <dgm:spPr/>
      <dgm:t>
        <a:bodyPr/>
        <a:lstStyle/>
        <a:p>
          <a:endParaRPr lang="en-US"/>
        </a:p>
      </dgm:t>
    </dgm:pt>
    <dgm:pt modelId="{19CEA841-5BC0-4A29-98C6-43DCBA3389F1}">
      <dgm:prSet phldrT="[Text]"/>
      <dgm:spPr/>
      <dgm:t>
        <a:bodyPr/>
        <a:lstStyle/>
        <a:p>
          <a:r>
            <a:rPr lang="en-US" dirty="0" smtClean="0"/>
            <a:t>Social Media</a:t>
          </a:r>
          <a:endParaRPr lang="en-US" dirty="0"/>
        </a:p>
      </dgm:t>
    </dgm:pt>
    <dgm:pt modelId="{BBCFEA0F-7FF4-436D-81DD-9873106B3C3C}" type="parTrans" cxnId="{1D9E6EFD-99A8-49D5-AA37-00D656CFEA32}">
      <dgm:prSet/>
      <dgm:spPr/>
      <dgm:t>
        <a:bodyPr/>
        <a:lstStyle/>
        <a:p>
          <a:endParaRPr lang="en-US"/>
        </a:p>
      </dgm:t>
    </dgm:pt>
    <dgm:pt modelId="{16D6E0BD-29C0-420D-ADB4-3429165F9D2C}" type="sibTrans" cxnId="{1D9E6EFD-99A8-49D5-AA37-00D656CFEA32}">
      <dgm:prSet/>
      <dgm:spPr/>
      <dgm:t>
        <a:bodyPr/>
        <a:lstStyle/>
        <a:p>
          <a:endParaRPr lang="en-US"/>
        </a:p>
      </dgm:t>
    </dgm:pt>
    <dgm:pt modelId="{9ACC376D-D8C3-4961-8EB8-FD1737341C63}">
      <dgm:prSet phldrT="[Text]"/>
      <dgm:spPr/>
      <dgm:t>
        <a:bodyPr/>
        <a:lstStyle/>
        <a:p>
          <a:r>
            <a:rPr lang="en-US" dirty="0" smtClean="0"/>
            <a:t>Word of Mouth</a:t>
          </a:r>
          <a:endParaRPr lang="en-US" dirty="0"/>
        </a:p>
      </dgm:t>
    </dgm:pt>
    <dgm:pt modelId="{D33B1BD1-2BA8-4E4E-B04D-2F84BA65D2F6}" type="parTrans" cxnId="{97AF0748-0722-44B1-B6E6-1D2E98C19D50}">
      <dgm:prSet/>
      <dgm:spPr/>
      <dgm:t>
        <a:bodyPr/>
        <a:lstStyle/>
        <a:p>
          <a:endParaRPr lang="en-US"/>
        </a:p>
      </dgm:t>
    </dgm:pt>
    <dgm:pt modelId="{D427120F-FF5B-434F-A8DE-FC880869BC2E}" type="sibTrans" cxnId="{97AF0748-0722-44B1-B6E6-1D2E98C19D50}">
      <dgm:prSet/>
      <dgm:spPr/>
      <dgm:t>
        <a:bodyPr/>
        <a:lstStyle/>
        <a:p>
          <a:endParaRPr lang="en-US"/>
        </a:p>
      </dgm:t>
    </dgm:pt>
    <dgm:pt modelId="{CBC5345A-B63A-448B-8F5E-50BFEDBC02D6}">
      <dgm:prSet phldrT="[Text]"/>
      <dgm:spPr/>
      <dgm:t>
        <a:bodyPr/>
        <a:lstStyle/>
        <a:p>
          <a:r>
            <a:rPr lang="en-US" dirty="0" smtClean="0"/>
            <a:t>Product Boxes/Video Submissions</a:t>
          </a:r>
          <a:endParaRPr lang="en-US" dirty="0"/>
        </a:p>
      </dgm:t>
    </dgm:pt>
    <dgm:pt modelId="{1122CB2C-1640-4058-A3D3-E6DF5A588839}" type="parTrans" cxnId="{482021F7-3BA0-444E-A804-16012CC90227}">
      <dgm:prSet/>
      <dgm:spPr/>
      <dgm:t>
        <a:bodyPr/>
        <a:lstStyle/>
        <a:p>
          <a:endParaRPr lang="en-US"/>
        </a:p>
      </dgm:t>
    </dgm:pt>
    <dgm:pt modelId="{97B6885D-2BEA-4F96-8EE4-9064A1BFF9BD}" type="sibTrans" cxnId="{482021F7-3BA0-444E-A804-16012CC90227}">
      <dgm:prSet/>
      <dgm:spPr/>
      <dgm:t>
        <a:bodyPr/>
        <a:lstStyle/>
        <a:p>
          <a:endParaRPr lang="en-US"/>
        </a:p>
      </dgm:t>
    </dgm:pt>
    <dgm:pt modelId="{00A3F734-F9AE-46B3-9995-39E1CA30B41E}" type="pres">
      <dgm:prSet presAssocID="{3AD3608B-6F88-4535-BF5C-D2A4B4F83EE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C1CEFF-ED3C-4C26-AA7B-0885CA682978}" type="pres">
      <dgm:prSet presAssocID="{3AD3608B-6F88-4535-BF5C-D2A4B4F83EE0}" presName="children" presStyleCnt="0"/>
      <dgm:spPr/>
      <dgm:t>
        <a:bodyPr/>
        <a:lstStyle/>
        <a:p>
          <a:endParaRPr lang="en-US"/>
        </a:p>
      </dgm:t>
    </dgm:pt>
    <dgm:pt modelId="{8E818B02-3284-4F08-B3D9-327BDD28A2EE}" type="pres">
      <dgm:prSet presAssocID="{3AD3608B-6F88-4535-BF5C-D2A4B4F83EE0}" presName="child1group" presStyleCnt="0"/>
      <dgm:spPr/>
      <dgm:t>
        <a:bodyPr/>
        <a:lstStyle/>
        <a:p>
          <a:endParaRPr lang="en-US"/>
        </a:p>
      </dgm:t>
    </dgm:pt>
    <dgm:pt modelId="{8F902BE6-1E3A-49AF-AB21-927C9F120204}" type="pres">
      <dgm:prSet presAssocID="{3AD3608B-6F88-4535-BF5C-D2A4B4F83EE0}" presName="child1" presStyleLbl="bgAcc1" presStyleIdx="0" presStyleCnt="4"/>
      <dgm:spPr/>
      <dgm:t>
        <a:bodyPr/>
        <a:lstStyle/>
        <a:p>
          <a:endParaRPr lang="en-US"/>
        </a:p>
      </dgm:t>
    </dgm:pt>
    <dgm:pt modelId="{D00FD1C6-1A8B-42FD-ADA8-F5256F43C4D8}" type="pres">
      <dgm:prSet presAssocID="{3AD3608B-6F88-4535-BF5C-D2A4B4F83EE0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F63AEC-A531-4B01-A422-22C483D4239C}" type="pres">
      <dgm:prSet presAssocID="{3AD3608B-6F88-4535-BF5C-D2A4B4F83EE0}" presName="child2group" presStyleCnt="0"/>
      <dgm:spPr/>
      <dgm:t>
        <a:bodyPr/>
        <a:lstStyle/>
        <a:p>
          <a:endParaRPr lang="en-US"/>
        </a:p>
      </dgm:t>
    </dgm:pt>
    <dgm:pt modelId="{EFED9547-BBDE-4928-AFE4-CFE19FA55EE2}" type="pres">
      <dgm:prSet presAssocID="{3AD3608B-6F88-4535-BF5C-D2A4B4F83EE0}" presName="child2" presStyleLbl="bgAcc1" presStyleIdx="1" presStyleCnt="4"/>
      <dgm:spPr/>
      <dgm:t>
        <a:bodyPr/>
        <a:lstStyle/>
        <a:p>
          <a:endParaRPr lang="en-US"/>
        </a:p>
      </dgm:t>
    </dgm:pt>
    <dgm:pt modelId="{B71F3988-C995-44A9-97A2-798D9BF240CB}" type="pres">
      <dgm:prSet presAssocID="{3AD3608B-6F88-4535-BF5C-D2A4B4F83EE0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DD0D63-4B9F-45B7-AC60-9B7F5DE8D306}" type="pres">
      <dgm:prSet presAssocID="{3AD3608B-6F88-4535-BF5C-D2A4B4F83EE0}" presName="child3group" presStyleCnt="0"/>
      <dgm:spPr/>
      <dgm:t>
        <a:bodyPr/>
        <a:lstStyle/>
        <a:p>
          <a:endParaRPr lang="en-US"/>
        </a:p>
      </dgm:t>
    </dgm:pt>
    <dgm:pt modelId="{467D00D4-469A-4888-9F4C-5A84AC9CD089}" type="pres">
      <dgm:prSet presAssocID="{3AD3608B-6F88-4535-BF5C-D2A4B4F83EE0}" presName="child3" presStyleLbl="bgAcc1" presStyleIdx="2" presStyleCnt="4"/>
      <dgm:spPr/>
      <dgm:t>
        <a:bodyPr/>
        <a:lstStyle/>
        <a:p>
          <a:endParaRPr lang="en-US"/>
        </a:p>
      </dgm:t>
    </dgm:pt>
    <dgm:pt modelId="{7B7869BD-5B9B-4D50-8F39-F812D3ED84E9}" type="pres">
      <dgm:prSet presAssocID="{3AD3608B-6F88-4535-BF5C-D2A4B4F83EE0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DD0826-CCB8-4957-8A33-82DAA1CE891C}" type="pres">
      <dgm:prSet presAssocID="{3AD3608B-6F88-4535-BF5C-D2A4B4F83EE0}" presName="child4group" presStyleCnt="0"/>
      <dgm:spPr/>
      <dgm:t>
        <a:bodyPr/>
        <a:lstStyle/>
        <a:p>
          <a:endParaRPr lang="en-US"/>
        </a:p>
      </dgm:t>
    </dgm:pt>
    <dgm:pt modelId="{A423EE20-4ADB-4844-A3D7-FA0BA79B29D2}" type="pres">
      <dgm:prSet presAssocID="{3AD3608B-6F88-4535-BF5C-D2A4B4F83EE0}" presName="child4" presStyleLbl="bgAcc1" presStyleIdx="3" presStyleCnt="4"/>
      <dgm:spPr/>
      <dgm:t>
        <a:bodyPr/>
        <a:lstStyle/>
        <a:p>
          <a:endParaRPr lang="en-US"/>
        </a:p>
      </dgm:t>
    </dgm:pt>
    <dgm:pt modelId="{D42751AE-7EFA-4107-BE18-7C0DC32B3343}" type="pres">
      <dgm:prSet presAssocID="{3AD3608B-6F88-4535-BF5C-D2A4B4F83EE0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B46ACF-FE6D-4F10-AC99-1928E086F731}" type="pres">
      <dgm:prSet presAssocID="{3AD3608B-6F88-4535-BF5C-D2A4B4F83EE0}" presName="childPlaceholder" presStyleCnt="0"/>
      <dgm:spPr/>
      <dgm:t>
        <a:bodyPr/>
        <a:lstStyle/>
        <a:p>
          <a:endParaRPr lang="en-US"/>
        </a:p>
      </dgm:t>
    </dgm:pt>
    <dgm:pt modelId="{A07BF84A-F09F-4F22-81AB-9301CE5645E3}" type="pres">
      <dgm:prSet presAssocID="{3AD3608B-6F88-4535-BF5C-D2A4B4F83EE0}" presName="circle" presStyleCnt="0"/>
      <dgm:spPr/>
      <dgm:t>
        <a:bodyPr/>
        <a:lstStyle/>
        <a:p>
          <a:endParaRPr lang="en-US"/>
        </a:p>
      </dgm:t>
    </dgm:pt>
    <dgm:pt modelId="{904DDC9C-9FF9-48D4-979E-3D640ECC1CC7}" type="pres">
      <dgm:prSet presAssocID="{3AD3608B-6F88-4535-BF5C-D2A4B4F83EE0}" presName="quadrant1" presStyleLbl="node1" presStyleIdx="0" presStyleCnt="4" custLinFactNeighborX="5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E34006-BC13-4619-B282-5E6D02900D2A}" type="pres">
      <dgm:prSet presAssocID="{3AD3608B-6F88-4535-BF5C-D2A4B4F83EE0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1603E-527E-48C5-BBA8-E96CF23B2A5F}" type="pres">
      <dgm:prSet presAssocID="{3AD3608B-6F88-4535-BF5C-D2A4B4F83EE0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F333A-4B0E-450F-8133-03AFE80DCA18}" type="pres">
      <dgm:prSet presAssocID="{3AD3608B-6F88-4535-BF5C-D2A4B4F83EE0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6D2D17-7915-4A37-ABCA-E71EDDFD7E59}" type="pres">
      <dgm:prSet presAssocID="{3AD3608B-6F88-4535-BF5C-D2A4B4F83EE0}" presName="quadrantPlaceholder" presStyleCnt="0"/>
      <dgm:spPr/>
      <dgm:t>
        <a:bodyPr/>
        <a:lstStyle/>
        <a:p>
          <a:endParaRPr lang="en-US"/>
        </a:p>
      </dgm:t>
    </dgm:pt>
    <dgm:pt modelId="{8712CDC1-DF5C-4FE1-A79D-7E02A0B9CEC6}" type="pres">
      <dgm:prSet presAssocID="{3AD3608B-6F88-4535-BF5C-D2A4B4F83EE0}" presName="center1" presStyleLbl="fgShp" presStyleIdx="0" presStyleCnt="2"/>
      <dgm:spPr/>
      <dgm:t>
        <a:bodyPr/>
        <a:lstStyle/>
        <a:p>
          <a:endParaRPr lang="en-US"/>
        </a:p>
      </dgm:t>
    </dgm:pt>
    <dgm:pt modelId="{BAE4AEF6-BA8F-4261-9FC7-7BB9B2A8811B}" type="pres">
      <dgm:prSet presAssocID="{3AD3608B-6F88-4535-BF5C-D2A4B4F83EE0}" presName="center2" presStyleLbl="fgShp" presStyleIdx="1" presStyleCnt="2"/>
      <dgm:spPr/>
      <dgm:t>
        <a:bodyPr/>
        <a:lstStyle/>
        <a:p>
          <a:endParaRPr lang="en-US"/>
        </a:p>
      </dgm:t>
    </dgm:pt>
  </dgm:ptLst>
  <dgm:cxnLst>
    <dgm:cxn modelId="{7255C389-2C19-4258-9676-8BF71104B5AB}" type="presOf" srcId="{37BDC23C-C71B-4F5F-A36C-55844D5FE943}" destId="{904DDC9C-9FF9-48D4-979E-3D640ECC1CC7}" srcOrd="0" destOrd="0" presId="urn:microsoft.com/office/officeart/2005/8/layout/cycle4"/>
    <dgm:cxn modelId="{7D28FA71-D914-4C52-9EBA-8E99813540CB}" type="presOf" srcId="{B0882914-153C-408B-AE43-791539BDE71F}" destId="{4F11603E-527E-48C5-BBA8-E96CF23B2A5F}" srcOrd="0" destOrd="0" presId="urn:microsoft.com/office/officeart/2005/8/layout/cycle4"/>
    <dgm:cxn modelId="{77DB66B3-4260-4427-A89A-A86A43357AB0}" type="presOf" srcId="{9ACC376D-D8C3-4961-8EB8-FD1737341C63}" destId="{B71F3988-C995-44A9-97A2-798D9BF240CB}" srcOrd="1" destOrd="3" presId="urn:microsoft.com/office/officeart/2005/8/layout/cycle4"/>
    <dgm:cxn modelId="{BE02CDA2-DDE9-46DB-BB72-C9E4AF3BECA9}" type="presOf" srcId="{3172E81A-C999-4C75-B9F3-90ED9AA69E5E}" destId="{D42751AE-7EFA-4107-BE18-7C0DC32B3343}" srcOrd="1" destOrd="2" presId="urn:microsoft.com/office/officeart/2005/8/layout/cycle4"/>
    <dgm:cxn modelId="{9827137E-77D6-47D0-8408-635AF6D0AD33}" type="presOf" srcId="{7849FDF6-8AB6-4717-8F1B-BAFAFECF80C6}" destId="{8F902BE6-1E3A-49AF-AB21-927C9F120204}" srcOrd="0" destOrd="1" presId="urn:microsoft.com/office/officeart/2005/8/layout/cycle4"/>
    <dgm:cxn modelId="{8BEDF253-61D8-4F92-A235-2B601B91582F}" type="presOf" srcId="{870FBCBE-0F33-4E69-BE57-856C588903A4}" destId="{B71F3988-C995-44A9-97A2-798D9BF240CB}" srcOrd="1" destOrd="0" presId="urn:microsoft.com/office/officeart/2005/8/layout/cycle4"/>
    <dgm:cxn modelId="{70BFF3C6-B427-4A70-85FB-0E46C8524CAE}" type="presOf" srcId="{3172E81A-C999-4C75-B9F3-90ED9AA69E5E}" destId="{A423EE20-4ADB-4844-A3D7-FA0BA79B29D2}" srcOrd="0" destOrd="2" presId="urn:microsoft.com/office/officeart/2005/8/layout/cycle4"/>
    <dgm:cxn modelId="{B98C79A2-C611-4DAE-87F2-D08B3B54114D}" type="presOf" srcId="{19CEA841-5BC0-4A29-98C6-43DCBA3389F1}" destId="{B71F3988-C995-44A9-97A2-798D9BF240CB}" srcOrd="1" destOrd="2" presId="urn:microsoft.com/office/officeart/2005/8/layout/cycle4"/>
    <dgm:cxn modelId="{BAFF1CB9-A4E5-4B92-9837-F172B70C65C8}" type="presOf" srcId="{C38B0CBA-0A4E-4D70-BDF0-6F54A11C691B}" destId="{D42751AE-7EFA-4107-BE18-7C0DC32B3343}" srcOrd="1" destOrd="0" presId="urn:microsoft.com/office/officeart/2005/8/layout/cycle4"/>
    <dgm:cxn modelId="{07D9ED54-25EF-410E-9C3E-C53732388F2F}" type="presOf" srcId="{4636457B-0BEE-48CA-AEDD-F2166F408582}" destId="{D00FD1C6-1A8B-42FD-ADA8-F5256F43C4D8}" srcOrd="1" destOrd="2" presId="urn:microsoft.com/office/officeart/2005/8/layout/cycle4"/>
    <dgm:cxn modelId="{72E496AC-127B-436F-BDCF-2975409CF990}" srcId="{65144FEC-CE02-4024-A374-2C66EE4C8448}" destId="{C38B0CBA-0A4E-4D70-BDF0-6F54A11C691B}" srcOrd="0" destOrd="0" parTransId="{7A8F1E97-B2AB-4D6A-AF92-6B3556D14A10}" sibTransId="{75976F67-29D8-4FF1-BA10-6F7138CDE182}"/>
    <dgm:cxn modelId="{EAAD2A30-E5B4-496B-9463-A96F962BD7A6}" type="presOf" srcId="{71CCB22C-F626-4AF2-9982-459A2E7D52DE}" destId="{7B7869BD-5B9B-4D50-8F39-F812D3ED84E9}" srcOrd="1" destOrd="0" presId="urn:microsoft.com/office/officeart/2005/8/layout/cycle4"/>
    <dgm:cxn modelId="{1D9E6EFD-99A8-49D5-AA37-00D656CFEA32}" srcId="{D16BF958-9D94-42B7-BB30-7CDBF4B38C17}" destId="{19CEA841-5BC0-4A29-98C6-43DCBA3389F1}" srcOrd="2" destOrd="0" parTransId="{BBCFEA0F-7FF4-436D-81DD-9873106B3C3C}" sibTransId="{16D6E0BD-29C0-420D-ADB4-3429165F9D2C}"/>
    <dgm:cxn modelId="{8235F9F9-0A87-4B14-9F7B-FB72F8D8774C}" srcId="{D16BF958-9D94-42B7-BB30-7CDBF4B38C17}" destId="{243D9C56-C613-45E3-8FD5-0849D7B04C77}" srcOrd="1" destOrd="0" parTransId="{5062DAC8-B7AF-4C99-9BDB-84138C4BDA91}" sibTransId="{2C833EDD-F481-4EC8-857A-757219AF4ACC}"/>
    <dgm:cxn modelId="{66C9D8CA-8540-490E-ABE6-B0DBE2710685}" type="presOf" srcId="{3AD3608B-6F88-4535-BF5C-D2A4B4F83EE0}" destId="{00A3F734-F9AE-46B3-9995-39E1CA30B41E}" srcOrd="0" destOrd="0" presId="urn:microsoft.com/office/officeart/2005/8/layout/cycle4"/>
    <dgm:cxn modelId="{B37907E5-FBF9-4F12-9FF0-4CBC80575EF8}" srcId="{3AD3608B-6F88-4535-BF5C-D2A4B4F83EE0}" destId="{B0882914-153C-408B-AE43-791539BDE71F}" srcOrd="2" destOrd="0" parTransId="{0095206F-9CF9-498E-9EB1-241CC576C30C}" sibTransId="{041F1641-4AD6-4C2C-A9D5-42BEF410FF18}"/>
    <dgm:cxn modelId="{7C338F2B-8097-471E-ADF8-68373AA2FBEB}" srcId="{37BDC23C-C71B-4F5F-A36C-55844D5FE943}" destId="{CBE4EC99-F3F7-4FFD-9900-BEB7E4317838}" srcOrd="0" destOrd="0" parTransId="{19AB7608-DAD0-486B-BE04-60D23D1755DC}" sibTransId="{F8AC6958-B8FD-4635-B1CB-19253D12FD46}"/>
    <dgm:cxn modelId="{98A22110-0BCA-44A8-A932-43468520A1DF}" type="presOf" srcId="{71CCB22C-F626-4AF2-9982-459A2E7D52DE}" destId="{467D00D4-469A-4888-9F4C-5A84AC9CD089}" srcOrd="0" destOrd="0" presId="urn:microsoft.com/office/officeart/2005/8/layout/cycle4"/>
    <dgm:cxn modelId="{FEF07238-4A67-4151-AE26-DC3EE5F08C9D}" srcId="{37BDC23C-C71B-4F5F-A36C-55844D5FE943}" destId="{4636457B-0BEE-48CA-AEDD-F2166F408582}" srcOrd="2" destOrd="0" parTransId="{D8804FFC-CD40-45AD-9192-C94E69E75574}" sibTransId="{60B0F278-E28D-4392-A228-BF2B02BAF7B0}"/>
    <dgm:cxn modelId="{64AB4E3B-E873-4DEB-83A2-3777CDAC359A}" type="presOf" srcId="{4636457B-0BEE-48CA-AEDD-F2166F408582}" destId="{8F902BE6-1E3A-49AF-AB21-927C9F120204}" srcOrd="0" destOrd="2" presId="urn:microsoft.com/office/officeart/2005/8/layout/cycle4"/>
    <dgm:cxn modelId="{39B73EB6-14DD-4EA6-9F9A-240753D12F45}" srcId="{B0882914-153C-408B-AE43-791539BDE71F}" destId="{71CCB22C-F626-4AF2-9982-459A2E7D52DE}" srcOrd="0" destOrd="0" parTransId="{EB7BE216-A969-47A4-9456-281B74435B6D}" sibTransId="{927ACAA5-FECD-4159-9605-3419873163E7}"/>
    <dgm:cxn modelId="{482021F7-3BA0-444E-A804-16012CC90227}" srcId="{B0882914-153C-408B-AE43-791539BDE71F}" destId="{CBC5345A-B63A-448B-8F5E-50BFEDBC02D6}" srcOrd="2" destOrd="0" parTransId="{1122CB2C-1640-4058-A3D3-E6DF5A588839}" sibTransId="{97B6885D-2BEA-4F96-8EE4-9064A1BFF9BD}"/>
    <dgm:cxn modelId="{DB7F8673-AB6F-470A-935E-1993D5D90593}" srcId="{65144FEC-CE02-4024-A374-2C66EE4C8448}" destId="{3172E81A-C999-4C75-B9F3-90ED9AA69E5E}" srcOrd="2" destOrd="0" parTransId="{146E1A98-3C90-490E-A482-D11C59F63E21}" sibTransId="{D5EA8953-BF9B-42FA-8205-34FFADBD83DB}"/>
    <dgm:cxn modelId="{B66552FB-0B6A-4EA5-AC62-54912B7C2799}" type="presOf" srcId="{8E189A63-1705-4612-94BF-E3E814F3DF0F}" destId="{467D00D4-469A-4888-9F4C-5A84AC9CD089}" srcOrd="0" destOrd="1" presId="urn:microsoft.com/office/officeart/2005/8/layout/cycle4"/>
    <dgm:cxn modelId="{0A751299-BE7C-4E39-B0FF-7B934B64D437}" type="presOf" srcId="{243D9C56-C613-45E3-8FD5-0849D7B04C77}" destId="{B71F3988-C995-44A9-97A2-798D9BF240CB}" srcOrd="1" destOrd="1" presId="urn:microsoft.com/office/officeart/2005/8/layout/cycle4"/>
    <dgm:cxn modelId="{14FD849F-6022-475D-97C6-A91C77FECF5D}" type="presOf" srcId="{243D9C56-C613-45E3-8FD5-0849D7B04C77}" destId="{EFED9547-BBDE-4928-AFE4-CFE19FA55EE2}" srcOrd="0" destOrd="1" presId="urn:microsoft.com/office/officeart/2005/8/layout/cycle4"/>
    <dgm:cxn modelId="{A8D95D30-95F4-49A3-93E3-2F4C6D5B5B92}" type="presOf" srcId="{CBC5345A-B63A-448B-8F5E-50BFEDBC02D6}" destId="{7B7869BD-5B9B-4D50-8F39-F812D3ED84E9}" srcOrd="1" destOrd="2" presId="urn:microsoft.com/office/officeart/2005/8/layout/cycle4"/>
    <dgm:cxn modelId="{4BE41CC7-312D-4F95-824C-47204A0D81E6}" type="presOf" srcId="{C38B0CBA-0A4E-4D70-BDF0-6F54A11C691B}" destId="{A423EE20-4ADB-4844-A3D7-FA0BA79B29D2}" srcOrd="0" destOrd="0" presId="urn:microsoft.com/office/officeart/2005/8/layout/cycle4"/>
    <dgm:cxn modelId="{E4562BDE-D8E6-44A9-B7BB-0E45D5D01F44}" srcId="{3AD3608B-6F88-4535-BF5C-D2A4B4F83EE0}" destId="{37BDC23C-C71B-4F5F-A36C-55844D5FE943}" srcOrd="0" destOrd="0" parTransId="{EB3D4FBD-9A3F-4BF1-B731-3D3159563D20}" sibTransId="{73318F41-0CD8-42D6-8CDF-D7C31BC09392}"/>
    <dgm:cxn modelId="{C43DE528-DF80-47E5-B0FC-C71A15031123}" type="presOf" srcId="{D16BF958-9D94-42B7-BB30-7CDBF4B38C17}" destId="{6CE34006-BC13-4619-B282-5E6D02900D2A}" srcOrd="0" destOrd="0" presId="urn:microsoft.com/office/officeart/2005/8/layout/cycle4"/>
    <dgm:cxn modelId="{FD9B20AB-C09E-46F3-B18D-4F08920D9BBE}" type="presOf" srcId="{65C8A5B1-4FC7-4F89-822E-10539D22F36B}" destId="{A423EE20-4ADB-4844-A3D7-FA0BA79B29D2}" srcOrd="0" destOrd="1" presId="urn:microsoft.com/office/officeart/2005/8/layout/cycle4"/>
    <dgm:cxn modelId="{0BD10D8F-6C0C-4622-8A5A-056ABD408E28}" srcId="{B0882914-153C-408B-AE43-791539BDE71F}" destId="{8E189A63-1705-4612-94BF-E3E814F3DF0F}" srcOrd="1" destOrd="0" parTransId="{5A93745C-4260-4506-97C9-815892C80FF4}" sibTransId="{A5A0B682-595D-42EC-8353-C1E67EF2F9B8}"/>
    <dgm:cxn modelId="{97AF0748-0722-44B1-B6E6-1D2E98C19D50}" srcId="{D16BF958-9D94-42B7-BB30-7CDBF4B38C17}" destId="{9ACC376D-D8C3-4961-8EB8-FD1737341C63}" srcOrd="3" destOrd="0" parTransId="{D33B1BD1-2BA8-4E4E-B04D-2F84BA65D2F6}" sibTransId="{D427120F-FF5B-434F-A8DE-FC880869BC2E}"/>
    <dgm:cxn modelId="{0BB4187B-91AB-4415-A143-B75F7436161A}" srcId="{3AD3608B-6F88-4535-BF5C-D2A4B4F83EE0}" destId="{D16BF958-9D94-42B7-BB30-7CDBF4B38C17}" srcOrd="1" destOrd="0" parTransId="{32C156C1-F025-4A8F-BCA2-5F7D8452887F}" sibTransId="{5AEE998C-D10E-4020-904C-7048B652BED8}"/>
    <dgm:cxn modelId="{2690CE7E-E446-4FA7-8089-D209C6B1D6A7}" type="presOf" srcId="{7849FDF6-8AB6-4717-8F1B-BAFAFECF80C6}" destId="{D00FD1C6-1A8B-42FD-ADA8-F5256F43C4D8}" srcOrd="1" destOrd="1" presId="urn:microsoft.com/office/officeart/2005/8/layout/cycle4"/>
    <dgm:cxn modelId="{E86B93A6-2055-4B14-9907-3BC052DDB5EF}" type="presOf" srcId="{870FBCBE-0F33-4E69-BE57-856C588903A4}" destId="{EFED9547-BBDE-4928-AFE4-CFE19FA55EE2}" srcOrd="0" destOrd="0" presId="urn:microsoft.com/office/officeart/2005/8/layout/cycle4"/>
    <dgm:cxn modelId="{72F02118-F499-460C-BC33-507666B4A979}" type="presOf" srcId="{9ACC376D-D8C3-4961-8EB8-FD1737341C63}" destId="{EFED9547-BBDE-4928-AFE4-CFE19FA55EE2}" srcOrd="0" destOrd="3" presId="urn:microsoft.com/office/officeart/2005/8/layout/cycle4"/>
    <dgm:cxn modelId="{F09925E9-15B7-4580-AFCA-A77B1D61A5F5}" type="presOf" srcId="{65C8A5B1-4FC7-4F89-822E-10539D22F36B}" destId="{D42751AE-7EFA-4107-BE18-7C0DC32B3343}" srcOrd="1" destOrd="1" presId="urn:microsoft.com/office/officeart/2005/8/layout/cycle4"/>
    <dgm:cxn modelId="{9A02F0F2-94CE-4DF0-AD3E-96B750BD4C8D}" type="presOf" srcId="{65144FEC-CE02-4024-A374-2C66EE4C8448}" destId="{83CF333A-4B0E-450F-8133-03AFE80DCA18}" srcOrd="0" destOrd="0" presId="urn:microsoft.com/office/officeart/2005/8/layout/cycle4"/>
    <dgm:cxn modelId="{060E68B8-6100-4D00-942C-9D654093D48A}" type="presOf" srcId="{CBE4EC99-F3F7-4FFD-9900-BEB7E4317838}" destId="{8F902BE6-1E3A-49AF-AB21-927C9F120204}" srcOrd="0" destOrd="0" presId="urn:microsoft.com/office/officeart/2005/8/layout/cycle4"/>
    <dgm:cxn modelId="{62E8B913-C162-4271-8AD1-C321E069A47C}" srcId="{D16BF958-9D94-42B7-BB30-7CDBF4B38C17}" destId="{870FBCBE-0F33-4E69-BE57-856C588903A4}" srcOrd="0" destOrd="0" parTransId="{FB0EE567-46AA-4490-84D3-3876735C260E}" sibTransId="{101B54E8-AC13-4A82-8708-ABEA25674258}"/>
    <dgm:cxn modelId="{0C634FC4-110F-44DC-BF41-D4AB4870C217}" srcId="{37BDC23C-C71B-4F5F-A36C-55844D5FE943}" destId="{7849FDF6-8AB6-4717-8F1B-BAFAFECF80C6}" srcOrd="1" destOrd="0" parTransId="{8EDB21EB-52FF-4410-AE1D-FEF5F06BAF59}" sibTransId="{7942A76E-8EAE-4D23-B031-8B144FCC197D}"/>
    <dgm:cxn modelId="{3E00100D-6079-4EE6-93CB-B8EE087D3009}" srcId="{65144FEC-CE02-4024-A374-2C66EE4C8448}" destId="{65C8A5B1-4FC7-4F89-822E-10539D22F36B}" srcOrd="1" destOrd="0" parTransId="{9544813B-D14F-48EF-980D-86565AE1B0F9}" sibTransId="{6DD6B16B-100C-4661-8FC4-1ECC18A00307}"/>
    <dgm:cxn modelId="{3A8C7FE9-2785-4BBD-AB6A-0AE783A23289}" type="presOf" srcId="{CBE4EC99-F3F7-4FFD-9900-BEB7E4317838}" destId="{D00FD1C6-1A8B-42FD-ADA8-F5256F43C4D8}" srcOrd="1" destOrd="0" presId="urn:microsoft.com/office/officeart/2005/8/layout/cycle4"/>
    <dgm:cxn modelId="{C5FD23EE-B5CE-4EDE-BBF9-8658BB918DA1}" type="presOf" srcId="{8E189A63-1705-4612-94BF-E3E814F3DF0F}" destId="{7B7869BD-5B9B-4D50-8F39-F812D3ED84E9}" srcOrd="1" destOrd="1" presId="urn:microsoft.com/office/officeart/2005/8/layout/cycle4"/>
    <dgm:cxn modelId="{A1DC4263-60F8-4937-9B80-A8C8AFA7CBBE}" type="presOf" srcId="{CBC5345A-B63A-448B-8F5E-50BFEDBC02D6}" destId="{467D00D4-469A-4888-9F4C-5A84AC9CD089}" srcOrd="0" destOrd="2" presId="urn:microsoft.com/office/officeart/2005/8/layout/cycle4"/>
    <dgm:cxn modelId="{944EDB19-788B-4456-90C7-7CD948AC4126}" srcId="{3AD3608B-6F88-4535-BF5C-D2A4B4F83EE0}" destId="{65144FEC-CE02-4024-A374-2C66EE4C8448}" srcOrd="3" destOrd="0" parTransId="{72180D08-5201-4583-874E-791D8EE39477}" sibTransId="{02013C7F-5626-4EDA-BEA3-B79766ED4409}"/>
    <dgm:cxn modelId="{F36D6603-C436-4DAB-9BD9-24C3C06F84F5}" type="presOf" srcId="{19CEA841-5BC0-4A29-98C6-43DCBA3389F1}" destId="{EFED9547-BBDE-4928-AFE4-CFE19FA55EE2}" srcOrd="0" destOrd="2" presId="urn:microsoft.com/office/officeart/2005/8/layout/cycle4"/>
    <dgm:cxn modelId="{27E313C3-9268-4FF6-B709-A025EC2A5DF1}" type="presParOf" srcId="{00A3F734-F9AE-46B3-9995-39E1CA30B41E}" destId="{ECC1CEFF-ED3C-4C26-AA7B-0885CA682978}" srcOrd="0" destOrd="0" presId="urn:microsoft.com/office/officeart/2005/8/layout/cycle4"/>
    <dgm:cxn modelId="{957D138F-C57C-40D8-AA42-8829EFE5EF9E}" type="presParOf" srcId="{ECC1CEFF-ED3C-4C26-AA7B-0885CA682978}" destId="{8E818B02-3284-4F08-B3D9-327BDD28A2EE}" srcOrd="0" destOrd="0" presId="urn:microsoft.com/office/officeart/2005/8/layout/cycle4"/>
    <dgm:cxn modelId="{0FF28899-EA27-4AD2-A8E1-D446F9B1EA83}" type="presParOf" srcId="{8E818B02-3284-4F08-B3D9-327BDD28A2EE}" destId="{8F902BE6-1E3A-49AF-AB21-927C9F120204}" srcOrd="0" destOrd="0" presId="urn:microsoft.com/office/officeart/2005/8/layout/cycle4"/>
    <dgm:cxn modelId="{AE97084D-9A6A-4D42-9825-82612DD2BED4}" type="presParOf" srcId="{8E818B02-3284-4F08-B3D9-327BDD28A2EE}" destId="{D00FD1C6-1A8B-42FD-ADA8-F5256F43C4D8}" srcOrd="1" destOrd="0" presId="urn:microsoft.com/office/officeart/2005/8/layout/cycle4"/>
    <dgm:cxn modelId="{103E9C4F-5AAF-488C-8A05-E1B3D009FEDF}" type="presParOf" srcId="{ECC1CEFF-ED3C-4C26-AA7B-0885CA682978}" destId="{6FF63AEC-A531-4B01-A422-22C483D4239C}" srcOrd="1" destOrd="0" presId="urn:microsoft.com/office/officeart/2005/8/layout/cycle4"/>
    <dgm:cxn modelId="{5B866221-D768-4BBE-B4A9-EBE88C709F7F}" type="presParOf" srcId="{6FF63AEC-A531-4B01-A422-22C483D4239C}" destId="{EFED9547-BBDE-4928-AFE4-CFE19FA55EE2}" srcOrd="0" destOrd="0" presId="urn:microsoft.com/office/officeart/2005/8/layout/cycle4"/>
    <dgm:cxn modelId="{A703E187-3CC5-491B-A299-36D7668C33E2}" type="presParOf" srcId="{6FF63AEC-A531-4B01-A422-22C483D4239C}" destId="{B71F3988-C995-44A9-97A2-798D9BF240CB}" srcOrd="1" destOrd="0" presId="urn:microsoft.com/office/officeart/2005/8/layout/cycle4"/>
    <dgm:cxn modelId="{55CDF441-8706-4060-9D21-E45A2F4A84E1}" type="presParOf" srcId="{ECC1CEFF-ED3C-4C26-AA7B-0885CA682978}" destId="{85DD0D63-4B9F-45B7-AC60-9B7F5DE8D306}" srcOrd="2" destOrd="0" presId="urn:microsoft.com/office/officeart/2005/8/layout/cycle4"/>
    <dgm:cxn modelId="{EAFE4734-BB31-4D6F-A777-D74DE47C1E9C}" type="presParOf" srcId="{85DD0D63-4B9F-45B7-AC60-9B7F5DE8D306}" destId="{467D00D4-469A-4888-9F4C-5A84AC9CD089}" srcOrd="0" destOrd="0" presId="urn:microsoft.com/office/officeart/2005/8/layout/cycle4"/>
    <dgm:cxn modelId="{0169074F-95AB-4763-91F4-C80972EA5B87}" type="presParOf" srcId="{85DD0D63-4B9F-45B7-AC60-9B7F5DE8D306}" destId="{7B7869BD-5B9B-4D50-8F39-F812D3ED84E9}" srcOrd="1" destOrd="0" presId="urn:microsoft.com/office/officeart/2005/8/layout/cycle4"/>
    <dgm:cxn modelId="{5287F9B7-8D74-40A9-BD12-E4A9819771FE}" type="presParOf" srcId="{ECC1CEFF-ED3C-4C26-AA7B-0885CA682978}" destId="{D7DD0826-CCB8-4957-8A33-82DAA1CE891C}" srcOrd="3" destOrd="0" presId="urn:microsoft.com/office/officeart/2005/8/layout/cycle4"/>
    <dgm:cxn modelId="{A27BD9D6-FFF5-46FB-8F53-1FB5FD09BC29}" type="presParOf" srcId="{D7DD0826-CCB8-4957-8A33-82DAA1CE891C}" destId="{A423EE20-4ADB-4844-A3D7-FA0BA79B29D2}" srcOrd="0" destOrd="0" presId="urn:microsoft.com/office/officeart/2005/8/layout/cycle4"/>
    <dgm:cxn modelId="{F618BC46-A7C5-4FE8-9B91-CCC3B07C74E4}" type="presParOf" srcId="{D7DD0826-CCB8-4957-8A33-82DAA1CE891C}" destId="{D42751AE-7EFA-4107-BE18-7C0DC32B3343}" srcOrd="1" destOrd="0" presId="urn:microsoft.com/office/officeart/2005/8/layout/cycle4"/>
    <dgm:cxn modelId="{F09B4B32-F179-4DFD-B1DC-F7537C288414}" type="presParOf" srcId="{ECC1CEFF-ED3C-4C26-AA7B-0885CA682978}" destId="{20B46ACF-FE6D-4F10-AC99-1928E086F731}" srcOrd="4" destOrd="0" presId="urn:microsoft.com/office/officeart/2005/8/layout/cycle4"/>
    <dgm:cxn modelId="{5BBDF554-A9FA-48F7-873E-65768A5FE144}" type="presParOf" srcId="{00A3F734-F9AE-46B3-9995-39E1CA30B41E}" destId="{A07BF84A-F09F-4F22-81AB-9301CE5645E3}" srcOrd="1" destOrd="0" presId="urn:microsoft.com/office/officeart/2005/8/layout/cycle4"/>
    <dgm:cxn modelId="{E18A6B02-3C73-4660-92BA-D19DD3401E8A}" type="presParOf" srcId="{A07BF84A-F09F-4F22-81AB-9301CE5645E3}" destId="{904DDC9C-9FF9-48D4-979E-3D640ECC1CC7}" srcOrd="0" destOrd="0" presId="urn:microsoft.com/office/officeart/2005/8/layout/cycle4"/>
    <dgm:cxn modelId="{055014DD-4DF4-4CAB-AB47-542645965B47}" type="presParOf" srcId="{A07BF84A-F09F-4F22-81AB-9301CE5645E3}" destId="{6CE34006-BC13-4619-B282-5E6D02900D2A}" srcOrd="1" destOrd="0" presId="urn:microsoft.com/office/officeart/2005/8/layout/cycle4"/>
    <dgm:cxn modelId="{DFD5BC8A-FB6A-4C12-A13B-FD55CF69C91D}" type="presParOf" srcId="{A07BF84A-F09F-4F22-81AB-9301CE5645E3}" destId="{4F11603E-527E-48C5-BBA8-E96CF23B2A5F}" srcOrd="2" destOrd="0" presId="urn:microsoft.com/office/officeart/2005/8/layout/cycle4"/>
    <dgm:cxn modelId="{D1FE6272-4CCB-473E-BED1-8891B2010103}" type="presParOf" srcId="{A07BF84A-F09F-4F22-81AB-9301CE5645E3}" destId="{83CF333A-4B0E-450F-8133-03AFE80DCA18}" srcOrd="3" destOrd="0" presId="urn:microsoft.com/office/officeart/2005/8/layout/cycle4"/>
    <dgm:cxn modelId="{F54E5797-8CD1-413E-8622-5DF3F1CEF895}" type="presParOf" srcId="{A07BF84A-F09F-4F22-81AB-9301CE5645E3}" destId="{146D2D17-7915-4A37-ABCA-E71EDDFD7E59}" srcOrd="4" destOrd="0" presId="urn:microsoft.com/office/officeart/2005/8/layout/cycle4"/>
    <dgm:cxn modelId="{16A57C4E-3DEC-4F60-9E4F-5D0A3B023C29}" type="presParOf" srcId="{00A3F734-F9AE-46B3-9995-39E1CA30B41E}" destId="{8712CDC1-DF5C-4FE1-A79D-7E02A0B9CEC6}" srcOrd="2" destOrd="0" presId="urn:microsoft.com/office/officeart/2005/8/layout/cycle4"/>
    <dgm:cxn modelId="{91E2D2CF-BE2B-44FC-8A6A-52AD5DBA69E4}" type="presParOf" srcId="{00A3F734-F9AE-46B3-9995-39E1CA30B41E}" destId="{BAE4AEF6-BA8F-4261-9FC7-7BB9B2A8811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BF942-3E6C-41B3-84F4-63C4293581F7}">
      <dsp:nvSpPr>
        <dsp:cNvPr id="0" name=""/>
        <dsp:cNvSpPr/>
      </dsp:nvSpPr>
      <dsp:spPr>
        <a:xfrm>
          <a:off x="1151292" y="456"/>
          <a:ext cx="1887970" cy="11327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Setting Goals</a:t>
          </a:r>
          <a:endParaRPr lang="en-US" sz="2100" kern="1200" dirty="0"/>
        </a:p>
      </dsp:txBody>
      <dsp:txXfrm>
        <a:off x="1184470" y="33634"/>
        <a:ext cx="1821614" cy="1066426"/>
      </dsp:txXfrm>
    </dsp:sp>
    <dsp:sp modelId="{13DE37D2-8703-4317-BF91-5960F8E77145}">
      <dsp:nvSpPr>
        <dsp:cNvPr id="0" name=""/>
        <dsp:cNvSpPr/>
      </dsp:nvSpPr>
      <dsp:spPr>
        <a:xfrm>
          <a:off x="3205404" y="332739"/>
          <a:ext cx="400249" cy="4682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3205404" y="426382"/>
        <a:ext cx="280174" cy="280930"/>
      </dsp:txXfrm>
    </dsp:sp>
    <dsp:sp modelId="{5B109E0F-9593-4882-B526-6BDE1C3D29AE}">
      <dsp:nvSpPr>
        <dsp:cNvPr id="0" name=""/>
        <dsp:cNvSpPr/>
      </dsp:nvSpPr>
      <dsp:spPr>
        <a:xfrm>
          <a:off x="3794451" y="456"/>
          <a:ext cx="1887970" cy="11327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Outreach</a:t>
          </a:r>
          <a:endParaRPr lang="en-US" sz="2100" kern="1200" dirty="0"/>
        </a:p>
      </dsp:txBody>
      <dsp:txXfrm>
        <a:off x="3827629" y="33634"/>
        <a:ext cx="1821614" cy="1066426"/>
      </dsp:txXfrm>
    </dsp:sp>
    <dsp:sp modelId="{EE4FCAE4-5A35-4886-B8FD-9A89D9CA0426}">
      <dsp:nvSpPr>
        <dsp:cNvPr id="0" name=""/>
        <dsp:cNvSpPr/>
      </dsp:nvSpPr>
      <dsp:spPr>
        <a:xfrm>
          <a:off x="5848563" y="332739"/>
          <a:ext cx="400249" cy="4682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5848563" y="426382"/>
        <a:ext cx="280174" cy="280930"/>
      </dsp:txXfrm>
    </dsp:sp>
    <dsp:sp modelId="{96A2FFF3-8FDA-4850-9296-DB09834BAFE4}">
      <dsp:nvSpPr>
        <dsp:cNvPr id="0" name=""/>
        <dsp:cNvSpPr/>
      </dsp:nvSpPr>
      <dsp:spPr>
        <a:xfrm>
          <a:off x="6437610" y="456"/>
          <a:ext cx="1887970" cy="11327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Idea Collection</a:t>
          </a:r>
          <a:endParaRPr lang="en-US" sz="2100" kern="1200" dirty="0"/>
        </a:p>
      </dsp:txBody>
      <dsp:txXfrm>
        <a:off x="6470788" y="33634"/>
        <a:ext cx="1821614" cy="1066426"/>
      </dsp:txXfrm>
    </dsp:sp>
    <dsp:sp modelId="{607BF327-DFB0-40EC-BB20-13F27CA3B9A0}">
      <dsp:nvSpPr>
        <dsp:cNvPr id="0" name=""/>
        <dsp:cNvSpPr/>
      </dsp:nvSpPr>
      <dsp:spPr>
        <a:xfrm rot="5400000">
          <a:off x="7181471" y="1265396"/>
          <a:ext cx="400249" cy="4682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-5400000">
        <a:off x="7241131" y="1299380"/>
        <a:ext cx="280930" cy="280174"/>
      </dsp:txXfrm>
    </dsp:sp>
    <dsp:sp modelId="{F8ED9770-C7B7-48F4-8680-0E7673CBEB88}">
      <dsp:nvSpPr>
        <dsp:cNvPr id="0" name=""/>
        <dsp:cNvSpPr/>
      </dsp:nvSpPr>
      <dsp:spPr>
        <a:xfrm>
          <a:off x="6437610" y="1888427"/>
          <a:ext cx="1887970" cy="11327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Proposal Development</a:t>
          </a:r>
          <a:endParaRPr lang="en-US" sz="2100" kern="1200" dirty="0"/>
        </a:p>
      </dsp:txBody>
      <dsp:txXfrm>
        <a:off x="6470788" y="1921605"/>
        <a:ext cx="1821614" cy="1066426"/>
      </dsp:txXfrm>
    </dsp:sp>
    <dsp:sp modelId="{CA7CB88A-C0C1-4278-9225-00F97F7783D2}">
      <dsp:nvSpPr>
        <dsp:cNvPr id="0" name=""/>
        <dsp:cNvSpPr/>
      </dsp:nvSpPr>
      <dsp:spPr>
        <a:xfrm rot="10800000">
          <a:off x="5871219" y="2220710"/>
          <a:ext cx="400249" cy="4682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5991294" y="2314353"/>
        <a:ext cx="280174" cy="280930"/>
      </dsp:txXfrm>
    </dsp:sp>
    <dsp:sp modelId="{53B6E004-3FAD-423F-878F-8B2D62F6E586}">
      <dsp:nvSpPr>
        <dsp:cNvPr id="0" name=""/>
        <dsp:cNvSpPr/>
      </dsp:nvSpPr>
      <dsp:spPr>
        <a:xfrm>
          <a:off x="3794451" y="1888427"/>
          <a:ext cx="1887970" cy="11327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Project Expos &amp; Voting</a:t>
          </a:r>
          <a:endParaRPr lang="en-US" sz="2100" kern="1200" dirty="0"/>
        </a:p>
      </dsp:txBody>
      <dsp:txXfrm>
        <a:off x="3827629" y="1921605"/>
        <a:ext cx="1821614" cy="1066426"/>
      </dsp:txXfrm>
    </dsp:sp>
    <dsp:sp modelId="{1D311349-FCEF-45A6-B996-7CF80EBCD6FB}">
      <dsp:nvSpPr>
        <dsp:cNvPr id="0" name=""/>
        <dsp:cNvSpPr/>
      </dsp:nvSpPr>
      <dsp:spPr>
        <a:xfrm rot="10800000">
          <a:off x="3228060" y="2220710"/>
          <a:ext cx="400249" cy="4682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3348135" y="2314353"/>
        <a:ext cx="280174" cy="280930"/>
      </dsp:txXfrm>
    </dsp:sp>
    <dsp:sp modelId="{8C3F8A29-7FF8-4ED7-BE79-053FB55B5F5B}">
      <dsp:nvSpPr>
        <dsp:cNvPr id="0" name=""/>
        <dsp:cNvSpPr/>
      </dsp:nvSpPr>
      <dsp:spPr>
        <a:xfrm>
          <a:off x="1151292" y="1888427"/>
          <a:ext cx="1887970" cy="11327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Project Winner &amp; Announce</a:t>
          </a:r>
          <a:endParaRPr lang="en-US" sz="2100" kern="1200" dirty="0"/>
        </a:p>
      </dsp:txBody>
      <dsp:txXfrm>
        <a:off x="1184470" y="1921605"/>
        <a:ext cx="1821614" cy="1066426"/>
      </dsp:txXfrm>
    </dsp:sp>
    <dsp:sp modelId="{8CB4F767-FB9E-4703-8A4F-1C0CEC6E7038}">
      <dsp:nvSpPr>
        <dsp:cNvPr id="0" name=""/>
        <dsp:cNvSpPr/>
      </dsp:nvSpPr>
      <dsp:spPr>
        <a:xfrm rot="5400000">
          <a:off x="1895152" y="3153367"/>
          <a:ext cx="400249" cy="4682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-5400000">
        <a:off x="1954812" y="3187351"/>
        <a:ext cx="280930" cy="280174"/>
      </dsp:txXfrm>
    </dsp:sp>
    <dsp:sp modelId="{907A587B-AB17-4893-BD1B-E190FB40344E}">
      <dsp:nvSpPr>
        <dsp:cNvPr id="0" name=""/>
        <dsp:cNvSpPr/>
      </dsp:nvSpPr>
      <dsp:spPr>
        <a:xfrm>
          <a:off x="1151292" y="3776398"/>
          <a:ext cx="1887970" cy="11327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Evaluation &amp; Monitor</a:t>
          </a:r>
          <a:endParaRPr lang="en-US" sz="2100" kern="1200" dirty="0"/>
        </a:p>
      </dsp:txBody>
      <dsp:txXfrm>
        <a:off x="1184470" y="3809576"/>
        <a:ext cx="1821614" cy="10664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D00D4-469A-4888-9F4C-5A84AC9CD089}">
      <dsp:nvSpPr>
        <dsp:cNvPr id="0" name=""/>
        <dsp:cNvSpPr/>
      </dsp:nvSpPr>
      <dsp:spPr>
        <a:xfrm>
          <a:off x="6825824" y="2742988"/>
          <a:ext cx="1992700" cy="12908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Ideation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Formal Submission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Product Boxes/Video Submissions</a:t>
          </a:r>
          <a:endParaRPr lang="en-US" sz="1000" kern="1200" dirty="0"/>
        </a:p>
      </dsp:txBody>
      <dsp:txXfrm>
        <a:off x="7451989" y="3094047"/>
        <a:ext cx="1338180" cy="911403"/>
      </dsp:txXfrm>
    </dsp:sp>
    <dsp:sp modelId="{A423EE20-4ADB-4844-A3D7-FA0BA79B29D2}">
      <dsp:nvSpPr>
        <dsp:cNvPr id="0" name=""/>
        <dsp:cNvSpPr/>
      </dsp:nvSpPr>
      <dsp:spPr>
        <a:xfrm>
          <a:off x="3574576" y="2742988"/>
          <a:ext cx="1992700" cy="12908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 Online Voting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Ballot (In-Person) Voting</a:t>
          </a:r>
          <a:endParaRPr lang="en-US" sz="1000" kern="1200" dirty="0"/>
        </a:p>
      </dsp:txBody>
      <dsp:txXfrm>
        <a:off x="3602931" y="3094047"/>
        <a:ext cx="1338180" cy="911403"/>
      </dsp:txXfrm>
    </dsp:sp>
    <dsp:sp modelId="{EFED9547-BBDE-4928-AFE4-CFE19FA55EE2}">
      <dsp:nvSpPr>
        <dsp:cNvPr id="0" name=""/>
        <dsp:cNvSpPr/>
      </dsp:nvSpPr>
      <dsp:spPr>
        <a:xfrm>
          <a:off x="6825824" y="0"/>
          <a:ext cx="1992700" cy="12908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Engage as many residents as possible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Community Meetings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Social Media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Word of Mouth</a:t>
          </a:r>
          <a:endParaRPr lang="en-US" sz="1000" kern="1200" dirty="0"/>
        </a:p>
      </dsp:txBody>
      <dsp:txXfrm>
        <a:off x="7451989" y="28355"/>
        <a:ext cx="1338180" cy="911403"/>
      </dsp:txXfrm>
    </dsp:sp>
    <dsp:sp modelId="{8F902BE6-1E3A-49AF-AB21-927C9F120204}">
      <dsp:nvSpPr>
        <dsp:cNvPr id="0" name=""/>
        <dsp:cNvSpPr/>
      </dsp:nvSpPr>
      <dsp:spPr>
        <a:xfrm>
          <a:off x="3574576" y="0"/>
          <a:ext cx="1992700" cy="12908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Develop Process and Measure Success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Budget Delegates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Project Eligibility</a:t>
          </a:r>
          <a:endParaRPr lang="en-US" sz="1000" kern="1200" dirty="0"/>
        </a:p>
      </dsp:txBody>
      <dsp:txXfrm>
        <a:off x="3602931" y="28355"/>
        <a:ext cx="1338180" cy="911403"/>
      </dsp:txXfrm>
    </dsp:sp>
    <dsp:sp modelId="{904DDC9C-9FF9-48D4-979E-3D640ECC1CC7}">
      <dsp:nvSpPr>
        <dsp:cNvPr id="0" name=""/>
        <dsp:cNvSpPr/>
      </dsp:nvSpPr>
      <dsp:spPr>
        <a:xfrm>
          <a:off x="4419128" y="229926"/>
          <a:ext cx="1746637" cy="1746637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Steering Committee</a:t>
          </a:r>
          <a:endParaRPr lang="en-US" sz="1400" kern="1200" dirty="0"/>
        </a:p>
      </dsp:txBody>
      <dsp:txXfrm>
        <a:off x="4930706" y="741504"/>
        <a:ext cx="1235059" cy="1235059"/>
      </dsp:txXfrm>
    </dsp:sp>
    <dsp:sp modelId="{6CE34006-BC13-4619-B282-5E6D02900D2A}">
      <dsp:nvSpPr>
        <dsp:cNvPr id="0" name=""/>
        <dsp:cNvSpPr/>
      </dsp:nvSpPr>
      <dsp:spPr>
        <a:xfrm rot="5400000">
          <a:off x="6236888" y="229926"/>
          <a:ext cx="1746637" cy="1746637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Educate / Communicate</a:t>
          </a:r>
          <a:endParaRPr lang="en-US" sz="1400" kern="1200" dirty="0"/>
        </a:p>
      </dsp:txBody>
      <dsp:txXfrm rot="-5400000">
        <a:off x="6236888" y="741504"/>
        <a:ext cx="1235059" cy="1235059"/>
      </dsp:txXfrm>
    </dsp:sp>
    <dsp:sp modelId="{4F11603E-527E-48C5-BBA8-E96CF23B2A5F}">
      <dsp:nvSpPr>
        <dsp:cNvPr id="0" name=""/>
        <dsp:cNvSpPr/>
      </dsp:nvSpPr>
      <dsp:spPr>
        <a:xfrm rot="10800000">
          <a:off x="6236888" y="2057241"/>
          <a:ext cx="1746637" cy="1746637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Idea Share</a:t>
          </a:r>
          <a:endParaRPr lang="en-US" sz="1400" kern="1200" dirty="0"/>
        </a:p>
      </dsp:txBody>
      <dsp:txXfrm rot="10800000">
        <a:off x="6236888" y="2057241"/>
        <a:ext cx="1235059" cy="1235059"/>
      </dsp:txXfrm>
    </dsp:sp>
    <dsp:sp modelId="{83CF333A-4B0E-450F-8133-03AFE80DCA18}">
      <dsp:nvSpPr>
        <dsp:cNvPr id="0" name=""/>
        <dsp:cNvSpPr/>
      </dsp:nvSpPr>
      <dsp:spPr>
        <a:xfrm rot="16200000">
          <a:off x="4409574" y="2057241"/>
          <a:ext cx="1746637" cy="1746637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Decision-making</a:t>
          </a:r>
          <a:endParaRPr lang="en-US" sz="1400" kern="1200" dirty="0"/>
        </a:p>
      </dsp:txBody>
      <dsp:txXfrm rot="5400000">
        <a:off x="4921152" y="2057241"/>
        <a:ext cx="1235059" cy="1235059"/>
      </dsp:txXfrm>
    </dsp:sp>
    <dsp:sp modelId="{8712CDC1-DF5C-4FE1-A79D-7E02A0B9CEC6}">
      <dsp:nvSpPr>
        <dsp:cNvPr id="0" name=""/>
        <dsp:cNvSpPr/>
      </dsp:nvSpPr>
      <dsp:spPr>
        <a:xfrm>
          <a:off x="5895023" y="1653860"/>
          <a:ext cx="603053" cy="524394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BAE4AEF6-BA8F-4261-9FC7-7BB9B2A8811B}">
      <dsp:nvSpPr>
        <dsp:cNvPr id="0" name=""/>
        <dsp:cNvSpPr/>
      </dsp:nvSpPr>
      <dsp:spPr>
        <a:xfrm rot="10800000">
          <a:off x="5895023" y="1855550"/>
          <a:ext cx="603053" cy="524394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4B489-CE3B-4ED1-AE6A-41878C5C9FAE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A51C3-EAE1-44EF-B1B7-3F1F9922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221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DFD495-4584-48BE-83C1-4522A069B131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5B664FC-F023-415C-BE00-79EBA50EA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42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664FC-F023-415C-BE00-79EBA50EA8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3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664FC-F023-415C-BE00-79EBA50EA8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27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664FC-F023-415C-BE00-79EBA50EA8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16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664FC-F023-415C-BE00-79EBA50EA8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98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664FC-F023-415C-BE00-79EBA50EA8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86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664FC-F023-415C-BE00-79EBA50EA8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75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664FC-F023-415C-BE00-79EBA50EA8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78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664FC-F023-415C-BE00-79EBA50EA8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35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664FC-F023-415C-BE00-79EBA50EA8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29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664FC-F023-415C-BE00-79EBA50EA8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49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664FC-F023-415C-BE00-79EBA50EA8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79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664FC-F023-415C-BE00-79EBA50EA8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99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664FC-F023-415C-BE00-79EBA50EA8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05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8FDB-E421-4F33-AED4-AD57E303C23D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5F4C5-1EA4-4BD0-9F63-9AB54205AC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7149" y="5861676"/>
            <a:ext cx="132778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62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8FDB-E421-4F33-AED4-AD57E303C23D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5F4C5-1EA4-4BD0-9F63-9AB54205A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66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8FDB-E421-4F33-AED4-AD57E303C23D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5F4C5-1EA4-4BD0-9F63-9AB54205A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38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8FDB-E421-4F33-AED4-AD57E303C23D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5F4C5-1EA4-4BD0-9F63-9AB54205AC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7149" y="5861676"/>
            <a:ext cx="132778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8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8FDB-E421-4F33-AED4-AD57E303C23D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5F4C5-1EA4-4BD0-9F63-9AB54205AC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7149" y="5861676"/>
            <a:ext cx="132778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50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8FDB-E421-4F33-AED4-AD57E303C23D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5F4C5-1EA4-4BD0-9F63-9AB54205AC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7149" y="5861676"/>
            <a:ext cx="132778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1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8FDB-E421-4F33-AED4-AD57E303C23D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5F4C5-1EA4-4BD0-9F63-9AB54205ACB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7149" y="5861676"/>
            <a:ext cx="132778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5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8FDB-E421-4F33-AED4-AD57E303C23D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5F4C5-1EA4-4BD0-9F63-9AB54205ACB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7149" y="5861676"/>
            <a:ext cx="132778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37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8FDB-E421-4F33-AED4-AD57E303C23D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5F4C5-1EA4-4BD0-9F63-9AB54205A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87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8FDB-E421-4F33-AED4-AD57E303C23D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5F4C5-1EA4-4BD0-9F63-9AB54205AC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7149" y="5861676"/>
            <a:ext cx="132778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4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8FDB-E421-4F33-AED4-AD57E303C23D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5F4C5-1EA4-4BD0-9F63-9AB54205AC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7149" y="5861676"/>
            <a:ext cx="132778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83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D8FDB-E421-4F33-AED4-AD57E303C23D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5F4C5-1EA4-4BD0-9F63-9AB54205A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56" y="-2353733"/>
            <a:ext cx="12282311" cy="9211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5156" y="2460976"/>
            <a:ext cx="12282311" cy="951089"/>
          </a:xfrm>
          <a:solidFill>
            <a:srgbClr val="000000">
              <a:alpha val="38824"/>
            </a:srgbClr>
          </a:solidFill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96D1EE"/>
                </a:solidFill>
                <a:latin typeface="Arial Black" panose="020B0A04020102020204" pitchFamily="34" charset="0"/>
              </a:rPr>
              <a:t>Participatory Budgeting</a:t>
            </a:r>
            <a:endParaRPr lang="en-US" sz="6600" b="1" dirty="0">
              <a:solidFill>
                <a:srgbClr val="96D1EE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5156" y="3412066"/>
            <a:ext cx="12282311" cy="3445934"/>
          </a:xfrm>
          <a:solidFill>
            <a:srgbClr val="000000">
              <a:alpha val="38824"/>
            </a:srgbClr>
          </a:solidFill>
        </p:spPr>
        <p:txBody>
          <a:bodyPr>
            <a:noAutofit/>
          </a:bodyPr>
          <a:lstStyle/>
          <a:p>
            <a:endParaRPr lang="en-US" sz="2800" b="1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82" y="3639988"/>
            <a:ext cx="9865433" cy="270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853"/>
            <a:ext cx="12192000" cy="619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8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9000"/>
            <a:ext cx="12192000" cy="1625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0551" y="753336"/>
            <a:ext cx="12393101" cy="5183837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3969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rgbClr val="96D1EE"/>
                </a:solidFill>
              </a:rPr>
              <a:t>D3Decides - $100K</a:t>
            </a:r>
            <a:r>
              <a:rPr lang="en-US" sz="2000" b="1" dirty="0" smtClean="0">
                <a:solidFill>
                  <a:srgbClr val="96D1EE"/>
                </a:solidFill>
              </a:rPr>
              <a:t/>
            </a:r>
            <a:br>
              <a:rPr lang="en-US" sz="2000" b="1" dirty="0" smtClean="0">
                <a:solidFill>
                  <a:srgbClr val="96D1EE"/>
                </a:solidFill>
              </a:rPr>
            </a:br>
            <a:endParaRPr lang="en-US" b="1" dirty="0">
              <a:solidFill>
                <a:srgbClr val="96D1E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87" y="2286000"/>
            <a:ext cx="11850624" cy="315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6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9352"/>
            <a:ext cx="12192000" cy="9144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1488060"/>
            <a:ext cx="12192000" cy="1325563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96D1EE"/>
                </a:solidFill>
              </a:rPr>
              <a:t>D3Decides Review</a:t>
            </a:r>
            <a:endParaRPr lang="en-US" sz="5400" b="1" dirty="0">
              <a:solidFill>
                <a:srgbClr val="96D1E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2813623"/>
            <a:ext cx="5702968" cy="2483268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Goals</a:t>
            </a:r>
          </a:p>
          <a:p>
            <a:r>
              <a:rPr lang="en-US" dirty="0">
                <a:solidFill>
                  <a:schemeClr val="bg1"/>
                </a:solidFill>
              </a:rPr>
              <a:t>Goal 1: Receive 1% = 1,000 resident votes</a:t>
            </a:r>
          </a:p>
          <a:p>
            <a:r>
              <a:rPr lang="en-US" dirty="0">
                <a:solidFill>
                  <a:schemeClr val="bg1"/>
                </a:solidFill>
              </a:rPr>
              <a:t>Goal 2: Increase and Diversify participation in local government</a:t>
            </a:r>
          </a:p>
          <a:p>
            <a:r>
              <a:rPr lang="en-US" dirty="0">
                <a:solidFill>
                  <a:schemeClr val="bg1"/>
                </a:solidFill>
              </a:rPr>
              <a:t>Goal 3: Inform and Engage 20 D3 residents who want to be Budget Delegates.</a:t>
            </a: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  <a:p>
            <a:endParaRPr lang="en-US" sz="3200" dirty="0" smtClean="0">
              <a:solidFill>
                <a:schemeClr val="accent2"/>
              </a:solidFill>
            </a:endParaRPr>
          </a:p>
          <a:p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702968" y="2813623"/>
            <a:ext cx="6489032" cy="2483268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Outcomes</a:t>
            </a:r>
          </a:p>
          <a:p>
            <a:r>
              <a:rPr lang="en-US" sz="3200" dirty="0">
                <a:solidFill>
                  <a:schemeClr val="bg1"/>
                </a:solidFill>
              </a:rPr>
              <a:t>Outcome 1: Received 485 Validated Votes and over 500 Votes</a:t>
            </a:r>
          </a:p>
          <a:p>
            <a:r>
              <a:rPr lang="en-US" sz="3200" dirty="0">
                <a:solidFill>
                  <a:schemeClr val="bg1"/>
                </a:solidFill>
              </a:rPr>
              <a:t>Outcome 2: Held 3 expos in predominately underrepresented </a:t>
            </a:r>
            <a:r>
              <a:rPr lang="en-US" sz="3200" dirty="0" smtClean="0">
                <a:solidFill>
                  <a:schemeClr val="bg1"/>
                </a:solidFill>
              </a:rPr>
              <a:t>neighborhoods. 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Outcome 3: </a:t>
            </a:r>
            <a:r>
              <a:rPr lang="en-US" sz="3200" dirty="0" smtClean="0">
                <a:solidFill>
                  <a:schemeClr val="bg1"/>
                </a:solidFill>
              </a:rPr>
              <a:t>Trained 18 </a:t>
            </a:r>
            <a:r>
              <a:rPr lang="en-US" sz="3200" dirty="0">
                <a:solidFill>
                  <a:schemeClr val="bg1"/>
                </a:solidFill>
              </a:rPr>
              <a:t>D3 residents as Budget Delegates </a:t>
            </a:r>
          </a:p>
          <a:p>
            <a:endParaRPr lang="en-US" sz="3200" dirty="0" smtClean="0">
              <a:solidFill>
                <a:schemeClr val="accent2"/>
              </a:solidFill>
            </a:endParaRPr>
          </a:p>
          <a:p>
            <a:endParaRPr 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92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452" y="0"/>
            <a:ext cx="16496904" cy="685799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951630"/>
            <a:ext cx="12192000" cy="918504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96D1EE"/>
                </a:solidFill>
              </a:rPr>
              <a:t>Advantages</a:t>
            </a:r>
            <a:endParaRPr lang="en-US" sz="5400" b="1" dirty="0">
              <a:solidFill>
                <a:srgbClr val="96D1EE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2868214"/>
            <a:ext cx="12192000" cy="282290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bg1"/>
                </a:solidFill>
              </a:rPr>
              <a:t>Community Building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Improve accountability and transparency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Empower Citizens</a:t>
            </a:r>
          </a:p>
          <a:p>
            <a:r>
              <a:rPr lang="en-US" sz="3300" dirty="0">
                <a:solidFill>
                  <a:schemeClr val="bg1"/>
                </a:solidFill>
              </a:rPr>
              <a:t>One-time expense items to be implemented</a:t>
            </a:r>
          </a:p>
          <a:p>
            <a:r>
              <a:rPr lang="en-US" sz="3300" dirty="0">
                <a:solidFill>
                  <a:schemeClr val="bg1"/>
                </a:solidFill>
              </a:rPr>
              <a:t>Understanding Constituent Needs/Wants</a:t>
            </a:r>
          </a:p>
          <a:p>
            <a:r>
              <a:rPr lang="en-US" sz="3300" dirty="0">
                <a:solidFill>
                  <a:schemeClr val="bg1"/>
                </a:solidFill>
              </a:rPr>
              <a:t>Creating accessibility (online vs. ballot voting)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sz="3200" dirty="0" smtClean="0">
              <a:solidFill>
                <a:schemeClr val="accent2"/>
              </a:solidFill>
            </a:endParaRPr>
          </a:p>
          <a:p>
            <a:endParaRPr 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40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7007"/>
            <a:ext cx="12192000" cy="9143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01101" y="1146412"/>
            <a:ext cx="12393101" cy="2893325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146412"/>
            <a:ext cx="10515600" cy="781287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rgbClr val="96D1EE"/>
                </a:solidFill>
              </a:rPr>
              <a:t>Lessons Learned</a:t>
            </a:r>
            <a:endParaRPr lang="en-US" sz="5400" b="1" dirty="0">
              <a:solidFill>
                <a:srgbClr val="96D1EE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1143000" y="1927699"/>
            <a:ext cx="10210800" cy="43513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Important to allocate funding for Administrative Costs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Online options reduced in-person attendance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Online voting was difficult to develop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Language/Communication Barriers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0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" y="0"/>
            <a:ext cx="121907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4" y="2060993"/>
            <a:ext cx="12191999" cy="1376864"/>
          </a:xfrm>
          <a:solidFill>
            <a:srgbClr val="000000">
              <a:alpha val="40000"/>
            </a:srgbClr>
          </a:solidFill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96D1EE"/>
                </a:solidFill>
              </a:rPr>
              <a:t>What is Participatory Budgeting?</a:t>
            </a:r>
            <a:endParaRPr lang="en-US" sz="5400" b="1" dirty="0">
              <a:solidFill>
                <a:srgbClr val="96D1E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3437857"/>
            <a:ext cx="12191394" cy="2842628"/>
          </a:xfrm>
          <a:solidFill>
            <a:srgbClr val="000000">
              <a:alpha val="40000"/>
            </a:srgb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Democratic: </a:t>
            </a:r>
            <a:r>
              <a:rPr lang="en-US" dirty="0" smtClean="0">
                <a:solidFill>
                  <a:schemeClr val="bg1"/>
                </a:solidFill>
              </a:rPr>
              <a:t>Community members decide how to spend part of a public budget. 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Direct: </a:t>
            </a:r>
            <a:r>
              <a:rPr lang="en-US" dirty="0" smtClean="0">
                <a:solidFill>
                  <a:schemeClr val="bg1"/>
                </a:solidFill>
              </a:rPr>
              <a:t>Taxpayers work with government to make the budget decisions that affect their neighborhoods, communities and lives. 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Empowering: </a:t>
            </a:r>
            <a:r>
              <a:rPr lang="en-US" dirty="0" smtClean="0">
                <a:solidFill>
                  <a:schemeClr val="bg1"/>
                </a:solidFill>
              </a:rPr>
              <a:t>Residents in low-income neighborhoods learn about the government and how they can make a difference.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0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8560"/>
            <a:ext cx="12192000" cy="1023228"/>
          </a:xfrm>
          <a:solidFill>
            <a:srgbClr val="000000">
              <a:alpha val="40000"/>
            </a:srgbClr>
          </a:solidFill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96D1EE"/>
                </a:solidFill>
              </a:rPr>
              <a:t>History</a:t>
            </a:r>
            <a:endParaRPr lang="en-US" sz="5400" b="1" dirty="0">
              <a:solidFill>
                <a:srgbClr val="96D1E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141788"/>
            <a:ext cx="12192000" cy="1911475"/>
          </a:xfrm>
          <a:solidFill>
            <a:srgbClr val="000000">
              <a:alpha val="40000"/>
            </a:srgb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Spring 2015 - </a:t>
            </a:r>
            <a:r>
              <a:rPr lang="en-US" dirty="0" smtClean="0">
                <a:solidFill>
                  <a:schemeClr val="bg1"/>
                </a:solidFill>
              </a:rPr>
              <a:t>Mayor’s March Budget Message announced the priority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Summer 2015 – </a:t>
            </a:r>
            <a:r>
              <a:rPr lang="en-US" dirty="0" smtClean="0">
                <a:solidFill>
                  <a:schemeClr val="bg1"/>
                </a:solidFill>
              </a:rPr>
              <a:t>Mayor’s June Budget Message set aside $100K for pilot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Fall 2015 - </a:t>
            </a:r>
            <a:r>
              <a:rPr lang="en-US" dirty="0" smtClean="0">
                <a:solidFill>
                  <a:schemeClr val="bg1"/>
                </a:solidFill>
              </a:rPr>
              <a:t>Mayor Liccardo and Councilmember Peralez officially launched the City’s first pilot process with hundreds of engaged residents.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6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8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7082"/>
            <a:ext cx="12192000" cy="16255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184"/>
            <a:ext cx="12192000" cy="6318458"/>
          </a:xfrm>
          <a:solidFill>
            <a:srgbClr val="000000">
              <a:alpha val="40000"/>
            </a:srgbClr>
          </a:solidFill>
        </p:spPr>
        <p:txBody>
          <a:bodyPr anchor="t">
            <a:normAutofit/>
          </a:bodyPr>
          <a:lstStyle/>
          <a:p>
            <a:r>
              <a:rPr lang="en-US" sz="5400" b="1" dirty="0" smtClean="0">
                <a:solidFill>
                  <a:srgbClr val="96D1EE"/>
                </a:solidFill>
              </a:rPr>
              <a:t>Developing PB Pilot</a:t>
            </a:r>
            <a:endParaRPr lang="en-US" sz="5400" b="1" dirty="0">
              <a:solidFill>
                <a:srgbClr val="96D1EE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7060078"/>
              </p:ext>
            </p:extLst>
          </p:nvPr>
        </p:nvGraphicFramePr>
        <p:xfrm>
          <a:off x="838200" y="1267326"/>
          <a:ext cx="9476874" cy="4909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0007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01" y="-374744"/>
            <a:ext cx="12393101" cy="9294826"/>
          </a:xfrm>
          <a:prstGeom prst="rect">
            <a:avLst/>
          </a:prstGeom>
          <a:solidFill>
            <a:srgbClr val="000000">
              <a:alpha val="50196"/>
            </a:srgbClr>
          </a:solidFill>
        </p:spPr>
      </p:pic>
      <p:sp>
        <p:nvSpPr>
          <p:cNvPr id="3" name="Rectangle 2"/>
          <p:cNvSpPr/>
          <p:nvPr/>
        </p:nvSpPr>
        <p:spPr>
          <a:xfrm>
            <a:off x="-201102" y="869621"/>
            <a:ext cx="12393101" cy="5183837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1101" y="869621"/>
            <a:ext cx="12393101" cy="808418"/>
          </a:xfrm>
          <a:noFill/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96D1EE"/>
                </a:solidFill>
              </a:rPr>
              <a:t>D3Decides Process</a:t>
            </a:r>
            <a:endParaRPr lang="en-US" sz="5400" b="1" dirty="0">
              <a:solidFill>
                <a:srgbClr val="96D1EE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87521785"/>
              </p:ext>
            </p:extLst>
          </p:nvPr>
        </p:nvGraphicFramePr>
        <p:xfrm>
          <a:off x="-101949" y="1660282"/>
          <a:ext cx="12393101" cy="4033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8981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94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2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491" y="0"/>
            <a:ext cx="12655953" cy="662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8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" y="0"/>
            <a:ext cx="12189708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705081"/>
            <a:ext cx="12192000" cy="5315838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96D1EE"/>
                </a:solidFill>
              </a:rPr>
              <a:t>From Ideas to Projects</a:t>
            </a:r>
            <a:endParaRPr lang="en-US" sz="5400" b="1" dirty="0">
              <a:solidFill>
                <a:srgbClr val="96D1EE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20" y="1444636"/>
            <a:ext cx="3263503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5"/>
            <a:ext cx="4785815" cy="3589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35" y="1988250"/>
            <a:ext cx="3866865" cy="290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9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</TotalTime>
  <Words>326</Words>
  <Application>Microsoft Office PowerPoint</Application>
  <PresentationFormat>Widescreen</PresentationFormat>
  <Paragraphs>85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Office Theme</vt:lpstr>
      <vt:lpstr>Participatory Budgeting</vt:lpstr>
      <vt:lpstr>What is Participatory Budgeting?</vt:lpstr>
      <vt:lpstr>History</vt:lpstr>
      <vt:lpstr>PowerPoint Presentation</vt:lpstr>
      <vt:lpstr>Developing PB Pilot</vt:lpstr>
      <vt:lpstr>D3Decides Process</vt:lpstr>
      <vt:lpstr>PowerPoint Presentation</vt:lpstr>
      <vt:lpstr>PowerPoint Presentation</vt:lpstr>
      <vt:lpstr>From Ideas to Projects</vt:lpstr>
      <vt:lpstr>PowerPoint Presentation</vt:lpstr>
      <vt:lpstr>D3Decides - $100K </vt:lpstr>
      <vt:lpstr>PowerPoint Presentation</vt:lpstr>
      <vt:lpstr>PowerPoint Presentation</vt:lpstr>
      <vt:lpstr>Lessons Learned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Participatory Budgeting</dc:title>
  <dc:creator>Wilcox, Leland</dc:creator>
  <cp:lastModifiedBy>Grant, Tresha</cp:lastModifiedBy>
  <cp:revision>30</cp:revision>
  <cp:lastPrinted>2016-05-11T02:42:37Z</cp:lastPrinted>
  <dcterms:created xsi:type="dcterms:W3CDTF">2016-05-03T22:00:01Z</dcterms:created>
  <dcterms:modified xsi:type="dcterms:W3CDTF">2016-05-11T02:42:38Z</dcterms:modified>
</cp:coreProperties>
</file>