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3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537" y="523875"/>
            <a:ext cx="8001000" cy="2143126"/>
          </a:xfrm>
        </p:spPr>
        <p:txBody>
          <a:bodyPr>
            <a:normAutofit fontScale="90000"/>
          </a:bodyPr>
          <a:lstStyle/>
          <a:p>
            <a:r>
              <a:rPr lang="en-US" sz="5300" b="1" dirty="0">
                <a:latin typeface="+mn-lt"/>
                <a:ea typeface="+mn-ea"/>
                <a:cs typeface="+mn-cs"/>
              </a:rPr>
              <a:t>Disaster preparedness </a:t>
            </a:r>
            <a:br>
              <a:rPr lang="en-US" sz="5300" b="1" dirty="0">
                <a:latin typeface="+mn-lt"/>
                <a:ea typeface="+mn-ea"/>
                <a:cs typeface="+mn-cs"/>
              </a:rPr>
            </a:br>
            <a:r>
              <a:rPr lang="en-US" sz="5300" b="1" dirty="0">
                <a:latin typeface="+mn-lt"/>
                <a:ea typeface="+mn-ea"/>
                <a:cs typeface="+mn-cs"/>
              </a:rPr>
              <a:t>Ad hoc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537" y="2796117"/>
            <a:ext cx="8621713" cy="3299883"/>
          </a:xfrm>
        </p:spPr>
        <p:txBody>
          <a:bodyPr>
            <a:noAutofit/>
          </a:bodyPr>
          <a:lstStyle/>
          <a:p>
            <a:pPr marL="1657350" indent="-1657350" algn="r"/>
            <a:r>
              <a:rPr lang="en-US" sz="3200" b="1" dirty="0">
                <a:solidFill>
                  <a:schemeClr val="bg1"/>
                </a:solidFill>
              </a:rPr>
              <a:t>NEIGHBORHOODS COMMISSION REPORT</a:t>
            </a:r>
          </a:p>
          <a:p>
            <a:pPr marL="1657350" indent="-1657350" algn="r"/>
            <a:r>
              <a:rPr lang="en-US" sz="3200" b="1" dirty="0">
                <a:solidFill>
                  <a:schemeClr val="bg1"/>
                </a:solidFill>
              </a:rPr>
              <a:t>February 12, 2019</a:t>
            </a:r>
          </a:p>
          <a:p>
            <a:pPr marL="1657350" indent="-1657350"/>
            <a:endParaRPr lang="en-US" sz="3200" b="1" dirty="0">
              <a:solidFill>
                <a:schemeClr val="bg1"/>
              </a:solidFill>
            </a:endParaRPr>
          </a:p>
          <a:p>
            <a:pPr marL="2286000" indent="-2286000"/>
            <a:r>
              <a:rPr lang="en-US" sz="3200" b="1" dirty="0">
                <a:solidFill>
                  <a:schemeClr val="bg1"/>
                </a:solidFill>
              </a:rPr>
              <a:t>Members:	Chair , Navarro D6, Wong D3</a:t>
            </a:r>
          </a:p>
          <a:p>
            <a:pPr marL="2286000" indent="-2286000"/>
            <a:r>
              <a:rPr lang="en-US" sz="3200" b="1" dirty="0">
                <a:solidFill>
                  <a:schemeClr val="bg1"/>
                </a:solidFill>
              </a:rPr>
              <a:t>				Carter D6, Nguyen</a:t>
            </a:r>
          </a:p>
        </p:txBody>
      </p:sp>
    </p:spTree>
    <p:extLst>
      <p:ext uri="{BB962C8B-B14F-4D97-AF65-F5344CB8AC3E}">
        <p14:creationId xmlns:p14="http://schemas.microsoft.com/office/powerpoint/2010/main" val="1750234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3143" y="429207"/>
            <a:ext cx="87614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GOALS AND PURPOSE:</a:t>
            </a:r>
          </a:p>
        </p:txBody>
      </p:sp>
      <p:sp>
        <p:nvSpPr>
          <p:cNvPr id="3" name="Rectangle 2"/>
          <p:cNvSpPr/>
          <p:nvPr/>
        </p:nvSpPr>
        <p:spPr>
          <a:xfrm>
            <a:off x="653143" y="2099389"/>
            <a:ext cx="1060890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Partner with Office of Emergency Management</a:t>
            </a:r>
          </a:p>
          <a:p>
            <a:pPr marL="80010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Meet with Office of Emergency Management</a:t>
            </a:r>
          </a:p>
          <a:p>
            <a:pPr marL="80010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Coordinate with OEM the message to be delivered</a:t>
            </a:r>
          </a:p>
          <a:p>
            <a:pPr marL="80010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Determine ways to reach out to the community</a:t>
            </a:r>
          </a:p>
          <a:p>
            <a:pPr marL="80010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Determine Goal of the Ad Hoc Committee.</a:t>
            </a:r>
          </a:p>
        </p:txBody>
      </p:sp>
    </p:spTree>
    <p:extLst>
      <p:ext uri="{BB962C8B-B14F-4D97-AF65-F5344CB8AC3E}">
        <p14:creationId xmlns:p14="http://schemas.microsoft.com/office/powerpoint/2010/main" val="696684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8035" y="429207"/>
            <a:ext cx="87614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/>
              <a:t>Disaster Preparedness Goal:</a:t>
            </a:r>
            <a:endParaRPr lang="en-US" sz="4800" b="1" dirty="0"/>
          </a:p>
        </p:txBody>
      </p:sp>
      <p:sp>
        <p:nvSpPr>
          <p:cNvPr id="3" name="Rectangle 2"/>
          <p:cNvSpPr/>
          <p:nvPr/>
        </p:nvSpPr>
        <p:spPr>
          <a:xfrm>
            <a:off x="510268" y="1546939"/>
            <a:ext cx="10608906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Distribute information to a minimum of 50% of the Neighborhood Associations in the city</a:t>
            </a:r>
          </a:p>
          <a:p>
            <a:pPr marL="80010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Information provided by the Office of Emergency Management.</a:t>
            </a:r>
          </a:p>
          <a:p>
            <a:pPr marL="80010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Information regarding awareness and Community Emergency Response Training(CERT). OEM contact information, web site to sign up for CERT or have OEM representative visit Neighborhood Association.</a:t>
            </a:r>
          </a:p>
          <a:p>
            <a:pPr marL="80010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Complete the above mentioned objectives by April 30 2019.</a:t>
            </a:r>
          </a:p>
        </p:txBody>
      </p:sp>
    </p:spTree>
    <p:extLst>
      <p:ext uri="{BB962C8B-B14F-4D97-AF65-F5344CB8AC3E}">
        <p14:creationId xmlns:p14="http://schemas.microsoft.com/office/powerpoint/2010/main" val="3485023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3143" y="429207"/>
            <a:ext cx="87614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CONCLUSION:</a:t>
            </a:r>
          </a:p>
        </p:txBody>
      </p:sp>
      <p:sp>
        <p:nvSpPr>
          <p:cNvPr id="3" name="Rectangle 2"/>
          <p:cNvSpPr/>
          <p:nvPr/>
        </p:nvSpPr>
        <p:spPr>
          <a:xfrm>
            <a:off x="653143" y="1727445"/>
            <a:ext cx="10608906" cy="221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chemeClr val="bg1"/>
                </a:solidFill>
              </a:rPr>
              <a:t>Neighborhoods Commissioners will actively work with Ad Hoc Committee members to attend Association meetings and </a:t>
            </a:r>
            <a:r>
              <a:rPr lang="en-US" sz="3200" b="1">
                <a:solidFill>
                  <a:schemeClr val="bg1"/>
                </a:solidFill>
              </a:rPr>
              <a:t>collect data.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29718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642</TotalTime>
  <Words>139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Disaster preparedness  Ad hoc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Safety Staffing Ad-Hoc Committee</dc:title>
  <dc:creator>PK</dc:creator>
  <cp:lastModifiedBy>Parra-Garcia, Sabrina</cp:lastModifiedBy>
  <cp:revision>9</cp:revision>
  <dcterms:created xsi:type="dcterms:W3CDTF">2017-01-05T19:54:32Z</dcterms:created>
  <dcterms:modified xsi:type="dcterms:W3CDTF">2019-11-01T21:58:48Z</dcterms:modified>
</cp:coreProperties>
</file>