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C950-6332-4425-9676-64FAC8009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5FC764-FE95-481C-BBD6-D92DF56EA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5653F-55D8-4593-A3A0-77B4A327A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595C9-4D6D-4FDE-BD90-434304B8A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A1EF4-4794-4877-8D5F-CD2FC259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5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78DA5-4FF0-4A73-8FD9-BBBF4B20B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41B40-76E4-4AD3-9F77-A7E8AACAA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527A4-E16A-4127-81C1-D0B3489FC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0D1C6-0AB6-4393-B90D-092D89E4A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0340-33D0-40FE-BCF0-9DAF5D45E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6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E39E2A-12EE-4EC5-BD03-30065688BE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A262B-A979-4DA4-939A-BCC0F639F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2320C-F195-49DE-B780-CB328F96C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5C775-E70F-4AA1-B91B-582BFD12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96414-4B54-4AD2-AD45-688139D40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9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F52F-020B-4D29-9492-083FB9048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DDFCB-828B-4176-823B-27F337317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7B8F7-1E28-423A-8895-2331091C2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3E722-9063-4413-80CF-DD31FA17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E0381E-1EF3-41A5-BFE5-7C5E4DE19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37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94B46-8A74-4802-AA7C-C8E9F2B8F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7EF72-EB58-444A-BEB9-2AC2DB0EE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5ADC2-DDA1-4E11-B922-C4BEDF5A2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1F515-9CD9-44F4-B79D-04F3A532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71A5C-A391-4240-950B-0E63FA3B5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1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79514-C800-4C75-9729-0A1D74BC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20A9B-62EF-4358-9DF4-C26BCD14E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707EB-2B90-484E-80E5-519D781608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8F5744-E0DC-4692-B127-E6BC0F759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F06A62-34BF-4C38-AE58-13E3B6E5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804D5B-BE88-4D54-A843-0A1A2261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66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7E63F-41A5-4E9C-8B20-2771BB44A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9F9E42-6B7F-4E90-B5D6-A0AAB0B23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ABF81-D330-466B-A250-0ADA5686E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187A96-9385-4200-93E3-F1F22AB4C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61965E-9D65-4EF5-B83C-8E7D414D0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80C430-4F19-4D8A-9B67-F2EE94C2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A0E32B-05D0-46C0-9661-21AE99DA8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2DFCBE-390E-4642-A1AC-C122ABE28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0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B2B56-5C70-429D-8053-9455E8E0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8E8FDF-C7A8-4E65-8C6D-8BCE46550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37047-818B-4361-83C9-40E0AFDF8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4CC457-0E0E-4105-B6EE-AB10251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5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91C09F-8376-470B-84FD-B7E84AFB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19FD2F-3DE1-4334-B292-1B264BFE3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64E9B-9249-4DC9-913A-6665BA9AC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3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786D6-EEAE-427A-B8E5-32795D525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21E66-5717-40BC-A0B9-FA8B34A08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9BEBD-A21B-4F40-AB34-1E70DC257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4DA85-472E-4C4F-8097-DD192F2C6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BB70A-409D-4F0E-BD4F-2EC10AEFC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44841-7F75-4C30-9A5C-45D9A125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86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8D66E-46BA-4D5B-8067-093662D6C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BC28C-CA69-4EE7-902B-E3B3EE2F51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834649-A837-41F0-B3EB-2355CF781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DEDF6-C931-45C6-9DD1-07896119A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3ABBE-F96A-4953-838B-181225B41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F81C6-6CF5-4F5F-8BA2-8612A1E6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56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25DEC5-B20E-4052-BC40-55E8E8CE3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FA251-0E0C-4FD1-944E-0CDC8645F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C4EE9-0B2F-4864-BC4B-E22B188D6A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4E77-3A5E-4B4F-9BAE-A27F8CBB53BD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2DC0D-6012-4412-8040-63552F948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F9E59-CF97-4A3E-A8E2-B3E8A91B4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C028D-3658-4CFF-B4F0-C6502907C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1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461A40-67FD-4CC1-A66B-19C790B7D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670" y="750449"/>
            <a:ext cx="10292627" cy="5879173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291A29A2-70B8-4FC3-AB9D-5ECE89F0B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510" y="356616"/>
            <a:ext cx="9607296" cy="181928"/>
          </a:xfrm>
        </p:spPr>
        <p:txBody>
          <a:bodyPr>
            <a:normAutofit fontScale="90000"/>
          </a:bodyPr>
          <a:lstStyle/>
          <a:p>
            <a:br>
              <a:rPr lang="en-US" sz="1800" dirty="0"/>
            </a:br>
            <a:r>
              <a:rPr lang="en-US" sz="1800" dirty="0"/>
              <a:t>Reduce the DAC+ Rev Share to 0.10% for all funds (including Stable Value)</a:t>
            </a:r>
          </a:p>
        </p:txBody>
      </p:sp>
    </p:spTree>
    <p:extLst>
      <p:ext uri="{BB962C8B-B14F-4D97-AF65-F5344CB8AC3E}">
        <p14:creationId xmlns:p14="http://schemas.microsoft.com/office/powerpoint/2010/main" val="411892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Reduce the DAC+ Rev Share to 0.10% for all funds (including Stable Value)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Reduce the DAC+ Rev Share to 0.10% for all funds (including Stable Value)</dc:title>
  <dc:creator>Coughlin, Thomas (Buck)</dc:creator>
  <cp:lastModifiedBy>Coughlin, Thomas (Buck)</cp:lastModifiedBy>
  <cp:revision>1</cp:revision>
  <dcterms:created xsi:type="dcterms:W3CDTF">2019-12-06T22:07:15Z</dcterms:created>
  <dcterms:modified xsi:type="dcterms:W3CDTF">2019-12-06T22:10:19Z</dcterms:modified>
</cp:coreProperties>
</file>