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drawings/drawing2.xml" ContentType="application/vnd.openxmlformats-officedocument.drawingml.chartshapes+xml"/>
  <Override PartName="/ppt/notesSlides/notesSlide5.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charts/chart5.xml" ContentType="application/vnd.openxmlformats-officedocument.drawingml.chart+xml"/>
  <Override PartName="/ppt/theme/themeOverride4.xml" ContentType="application/vnd.openxmlformats-officedocument.themeOverride+xml"/>
  <Override PartName="/ppt/notesSlides/notesSlide7.xml" ContentType="application/vnd.openxmlformats-officedocument.presentationml.notesSl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8.xml" ContentType="application/vnd.openxmlformats-officedocument.presentationml.notesSlide+xml"/>
  <Override PartName="/ppt/charts/chart7.xml" ContentType="application/vnd.openxmlformats-officedocument.drawingml.chart+xml"/>
  <Override PartName="/ppt/theme/themeOverride6.xml" ContentType="application/vnd.openxmlformats-officedocument.themeOverride+xml"/>
  <Override PartName="/ppt/drawings/drawing3.xml" ContentType="application/vnd.openxmlformats-officedocument.drawingml.chartshapes+xml"/>
  <Override PartName="/ppt/notesSlides/notesSlide9.xml" ContentType="application/vnd.openxmlformats-officedocument.presentationml.notesSlid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7.xml" ContentType="application/vnd.openxmlformats-officedocument.themeOverride+xml"/>
  <Override PartName="/ppt/notesSlides/notesSlide10.xml" ContentType="application/vnd.openxmlformats-officedocument.presentationml.notesSlide+xml"/>
  <Override PartName="/ppt/charts/chart9.xml" ContentType="application/vnd.openxmlformats-officedocument.drawingml.chart+xml"/>
  <Override PartName="/ppt/theme/themeOverride8.xml" ContentType="application/vnd.openxmlformats-officedocument.themeOverride+xml"/>
  <Override PartName="/ppt/notesSlides/notesSlide11.xml" ContentType="application/vnd.openxmlformats-officedocument.presentationml.notesSlide+xml"/>
  <Override PartName="/ppt/charts/chart10.xml" ContentType="application/vnd.openxmlformats-officedocument.drawingml.chart+xml"/>
  <Override PartName="/ppt/theme/themeOverride9.xml" ContentType="application/vnd.openxmlformats-officedocument.themeOverride+xml"/>
  <Override PartName="/ppt/notesSlides/notesSlide12.xml" ContentType="application/vnd.openxmlformats-officedocument.presentationml.notesSlide+xml"/>
  <Override PartName="/ppt/charts/chart11.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10.xml" ContentType="application/vnd.openxmlformats-officedocument.themeOverride+xml"/>
  <Override PartName="/ppt/notesSlides/notesSlide13.xml" ContentType="application/vnd.openxmlformats-officedocument.presentationml.notesSlide+xml"/>
  <Override PartName="/ppt/charts/chart12.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11.xml" ContentType="application/vnd.openxmlformats-officedocument.themeOverride+xml"/>
  <Override PartName="/ppt/notesSlides/notesSlide14.xml" ContentType="application/vnd.openxmlformats-officedocument.presentationml.notesSlide+xml"/>
  <Override PartName="/ppt/charts/chart13.xml" ContentType="application/vnd.openxmlformats-officedocument.drawingml.chart+xml"/>
  <Override PartName="/ppt/theme/themeOverride12.xml" ContentType="application/vnd.openxmlformats-officedocument.themeOverride+xml"/>
  <Override PartName="/ppt/notesSlides/notesSlide15.xml" ContentType="application/vnd.openxmlformats-officedocument.presentationml.notesSlide+xml"/>
  <Override PartName="/ppt/charts/chart14.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3.xml" ContentType="application/vnd.openxmlformats-officedocument.themeOverride+xml"/>
  <Override PartName="/ppt/notesSlides/notesSlide16.xml" ContentType="application/vnd.openxmlformats-officedocument.presentationml.notesSlide+xml"/>
  <Override PartName="/ppt/charts/chart15.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4.xml" ContentType="application/vnd.openxmlformats-officedocument.themeOverride+xml"/>
  <Override PartName="/ppt/notesSlides/notesSlide17.xml" ContentType="application/vnd.openxmlformats-officedocument.presentationml.notesSlide+xml"/>
  <Override PartName="/ppt/charts/chart16.xml" ContentType="application/vnd.openxmlformats-officedocument.drawingml.chart+xml"/>
  <Override PartName="/ppt/theme/themeOverride15.xml" ContentType="application/vnd.openxmlformats-officedocument.themeOverr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0" r:id="rId4"/>
  </p:sldMasterIdLst>
  <p:notesMasterIdLst>
    <p:notesMasterId r:id="rId23"/>
  </p:notesMasterIdLst>
  <p:handoutMasterIdLst>
    <p:handoutMasterId r:id="rId24"/>
  </p:handoutMasterIdLst>
  <p:sldIdLst>
    <p:sldId id="327" r:id="rId5"/>
    <p:sldId id="343" r:id="rId6"/>
    <p:sldId id="263" r:id="rId7"/>
    <p:sldId id="340" r:id="rId8"/>
    <p:sldId id="333" r:id="rId9"/>
    <p:sldId id="334" r:id="rId10"/>
    <p:sldId id="342" r:id="rId11"/>
    <p:sldId id="313" r:id="rId12"/>
    <p:sldId id="335" r:id="rId13"/>
    <p:sldId id="319" r:id="rId14"/>
    <p:sldId id="322" r:id="rId15"/>
    <p:sldId id="336" r:id="rId16"/>
    <p:sldId id="337" r:id="rId17"/>
    <p:sldId id="325" r:id="rId18"/>
    <p:sldId id="323" r:id="rId19"/>
    <p:sldId id="324" r:id="rId20"/>
    <p:sldId id="329" r:id="rId21"/>
    <p:sldId id="338"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8B2"/>
    <a:srgbClr val="AF7F4B"/>
    <a:srgbClr val="663300"/>
    <a:srgbClr val="662D64"/>
    <a:srgbClr val="D56254"/>
    <a:srgbClr val="333300"/>
    <a:srgbClr val="004275"/>
    <a:srgbClr val="84AF7E"/>
    <a:srgbClr val="A283A9"/>
    <a:srgbClr val="5A85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57" autoAdjust="0"/>
    <p:restoredTop sz="96964" autoAdjust="0"/>
  </p:normalViewPr>
  <p:slideViewPr>
    <p:cSldViewPr snapToGrid="0">
      <p:cViewPr varScale="1">
        <p:scale>
          <a:sx n="83" d="100"/>
          <a:sy n="83" d="100"/>
        </p:scale>
        <p:origin x="614" y="77"/>
      </p:cViewPr>
      <p:guideLst>
        <p:guide orient="horz" pos="2160"/>
        <p:guide pos="3840"/>
      </p:guideLst>
    </p:cSldViewPr>
  </p:slideViewPr>
  <p:notesTextViewPr>
    <p:cViewPr>
      <p:scale>
        <a:sx n="1" d="1"/>
        <a:sy n="1" d="1"/>
      </p:scale>
      <p:origin x="0" y="0"/>
    </p:cViewPr>
  </p:notesTextViewPr>
  <p:sorterViewPr>
    <p:cViewPr>
      <p:scale>
        <a:sx n="168" d="100"/>
        <a:sy n="168" d="100"/>
      </p:scale>
      <p:origin x="0" y="0"/>
    </p:cViewPr>
  </p:sorterViewPr>
  <p:notesViewPr>
    <p:cSldViewPr snapToGrid="0">
      <p:cViewPr varScale="1">
        <p:scale>
          <a:sx n="89" d="100"/>
          <a:sy n="89" d="100"/>
        </p:scale>
        <p:origin x="263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lacio, Chelsea" userId="0bf41307-fb18-4072-9309-f81ee184a8ee" providerId="ADAL" clId="{1964988B-7515-45B4-AB42-16C539CC6FCD}"/>
    <pc:docChg chg="undo custSel addSld delSld modSld modMainMaster">
      <pc:chgData name="Palacio, Chelsea" userId="0bf41307-fb18-4072-9309-f81ee184a8ee" providerId="ADAL" clId="{1964988B-7515-45B4-AB42-16C539CC6FCD}" dt="2019-08-07T19:21:45.609" v="1851" actId="207"/>
      <pc:docMkLst>
        <pc:docMk/>
      </pc:docMkLst>
      <pc:sldChg chg="addSp delSp modSp add">
        <pc:chgData name="Palacio, Chelsea" userId="0bf41307-fb18-4072-9309-f81ee184a8ee" providerId="ADAL" clId="{1964988B-7515-45B4-AB42-16C539CC6FCD}" dt="2019-08-07T17:45:20.442" v="494" actId="207"/>
        <pc:sldMkLst>
          <pc:docMk/>
          <pc:sldMk cId="1618553570" sldId="263"/>
        </pc:sldMkLst>
        <pc:spChg chg="mod">
          <ac:chgData name="Palacio, Chelsea" userId="0bf41307-fb18-4072-9309-f81ee184a8ee" providerId="ADAL" clId="{1964988B-7515-45B4-AB42-16C539CC6FCD}" dt="2019-08-07T17:45:16.567" v="493" actId="122"/>
          <ac:spMkLst>
            <pc:docMk/>
            <pc:sldMk cId="1618553570" sldId="263"/>
            <ac:spMk id="2" creationId="{00000000-0000-0000-0000-000000000000}"/>
          </ac:spMkLst>
        </pc:spChg>
        <pc:spChg chg="del">
          <ac:chgData name="Palacio, Chelsea" userId="0bf41307-fb18-4072-9309-f81ee184a8ee" providerId="ADAL" clId="{1964988B-7515-45B4-AB42-16C539CC6FCD}" dt="2019-08-07T17:14:14.953" v="252" actId="478"/>
          <ac:spMkLst>
            <pc:docMk/>
            <pc:sldMk cId="1618553570" sldId="263"/>
            <ac:spMk id="5" creationId="{1822BB33-AF86-4FFC-B505-7562D7695577}"/>
          </ac:spMkLst>
        </pc:spChg>
        <pc:spChg chg="del">
          <ac:chgData name="Palacio, Chelsea" userId="0bf41307-fb18-4072-9309-f81ee184a8ee" providerId="ADAL" clId="{1964988B-7515-45B4-AB42-16C539CC6FCD}" dt="2019-08-07T17:14:14.953" v="252" actId="478"/>
          <ac:spMkLst>
            <pc:docMk/>
            <pc:sldMk cId="1618553570" sldId="263"/>
            <ac:spMk id="6" creationId="{986B055B-4E0C-4192-ADEC-1E5A2AD74AEA}"/>
          </ac:spMkLst>
        </pc:spChg>
        <pc:spChg chg="add del mod">
          <ac:chgData name="Palacio, Chelsea" userId="0bf41307-fb18-4072-9309-f81ee184a8ee" providerId="ADAL" clId="{1964988B-7515-45B4-AB42-16C539CC6FCD}" dt="2019-08-07T17:14:51.595" v="255" actId="207"/>
          <ac:spMkLst>
            <pc:docMk/>
            <pc:sldMk cId="1618553570" sldId="263"/>
            <ac:spMk id="7" creationId="{6B07F21C-704D-40AD-9F65-10C29346AA92}"/>
          </ac:spMkLst>
        </pc:spChg>
        <pc:spChg chg="add del mod">
          <ac:chgData name="Palacio, Chelsea" userId="0bf41307-fb18-4072-9309-f81ee184a8ee" providerId="ADAL" clId="{1964988B-7515-45B4-AB42-16C539CC6FCD}" dt="2019-08-07T17:14:51.595" v="255" actId="207"/>
          <ac:spMkLst>
            <pc:docMk/>
            <pc:sldMk cId="1618553570" sldId="263"/>
            <ac:spMk id="8" creationId="{5AFB35FE-649A-43D8-9A92-ABF35A108631}"/>
          </ac:spMkLst>
        </pc:spChg>
        <pc:spChg chg="add del mod">
          <ac:chgData name="Palacio, Chelsea" userId="0bf41307-fb18-4072-9309-f81ee184a8ee" providerId="ADAL" clId="{1964988B-7515-45B4-AB42-16C539CC6FCD}" dt="2019-08-07T17:15:01.914" v="257" actId="207"/>
          <ac:spMkLst>
            <pc:docMk/>
            <pc:sldMk cId="1618553570" sldId="263"/>
            <ac:spMk id="9" creationId="{FF0E39CF-9773-4C97-9CB1-81900C436B21}"/>
          </ac:spMkLst>
        </pc:spChg>
        <pc:spChg chg="add del mod">
          <ac:chgData name="Palacio, Chelsea" userId="0bf41307-fb18-4072-9309-f81ee184a8ee" providerId="ADAL" clId="{1964988B-7515-45B4-AB42-16C539CC6FCD}" dt="2019-08-07T17:15:01.914" v="257" actId="207"/>
          <ac:spMkLst>
            <pc:docMk/>
            <pc:sldMk cId="1618553570" sldId="263"/>
            <ac:spMk id="10" creationId="{B425C379-AE2E-42F4-A562-BCA60DAA3099}"/>
          </ac:spMkLst>
        </pc:spChg>
        <pc:spChg chg="add mod">
          <ac:chgData name="Palacio, Chelsea" userId="0bf41307-fb18-4072-9309-f81ee184a8ee" providerId="ADAL" clId="{1964988B-7515-45B4-AB42-16C539CC6FCD}" dt="2019-08-07T17:44:54.098" v="488" actId="27636"/>
          <ac:spMkLst>
            <pc:docMk/>
            <pc:sldMk cId="1618553570" sldId="263"/>
            <ac:spMk id="11" creationId="{922C29D9-8BA1-4723-85DA-40CCF8A6AA49}"/>
          </ac:spMkLst>
        </pc:spChg>
        <pc:spChg chg="del">
          <ac:chgData name="Palacio, Chelsea" userId="0bf41307-fb18-4072-9309-f81ee184a8ee" providerId="ADAL" clId="{1964988B-7515-45B4-AB42-16C539CC6FCD}" dt="2019-08-07T17:17:12.791" v="283" actId="478"/>
          <ac:spMkLst>
            <pc:docMk/>
            <pc:sldMk cId="1618553570" sldId="263"/>
            <ac:spMk id="16" creationId="{00000000-0000-0000-0000-000000000000}"/>
          </ac:spMkLst>
        </pc:spChg>
        <pc:spChg chg="add del mod">
          <ac:chgData name="Palacio, Chelsea" userId="0bf41307-fb18-4072-9309-f81ee184a8ee" providerId="ADAL" clId="{1964988B-7515-45B4-AB42-16C539CC6FCD}" dt="2019-08-07T17:44:51.247" v="485" actId="207"/>
          <ac:spMkLst>
            <pc:docMk/>
            <pc:sldMk cId="1618553570" sldId="263"/>
            <ac:spMk id="18" creationId="{0FD80297-BDC6-4403-A38B-6B0102C0F2D5}"/>
          </ac:spMkLst>
        </pc:spChg>
        <pc:spChg chg="add del mod">
          <ac:chgData name="Palacio, Chelsea" userId="0bf41307-fb18-4072-9309-f81ee184a8ee" providerId="ADAL" clId="{1964988B-7515-45B4-AB42-16C539CC6FCD}" dt="2019-08-07T17:44:51.247" v="485" actId="207"/>
          <ac:spMkLst>
            <pc:docMk/>
            <pc:sldMk cId="1618553570" sldId="263"/>
            <ac:spMk id="19" creationId="{BA6EDFB0-36C8-442D-9911-5F0C7D779CC7}"/>
          </ac:spMkLst>
        </pc:spChg>
        <pc:spChg chg="add del mod">
          <ac:chgData name="Palacio, Chelsea" userId="0bf41307-fb18-4072-9309-f81ee184a8ee" providerId="ADAL" clId="{1964988B-7515-45B4-AB42-16C539CC6FCD}" dt="2019-08-07T17:44:51.247" v="485" actId="207"/>
          <ac:spMkLst>
            <pc:docMk/>
            <pc:sldMk cId="1618553570" sldId="263"/>
            <ac:spMk id="20" creationId="{73D2D13A-90CA-4DDE-81D5-19AD6D2BA8F0}"/>
          </ac:spMkLst>
        </pc:spChg>
        <pc:spChg chg="del">
          <ac:chgData name="Palacio, Chelsea" userId="0bf41307-fb18-4072-9309-f81ee184a8ee" providerId="ADAL" clId="{1964988B-7515-45B4-AB42-16C539CC6FCD}" dt="2019-08-07T17:14:14.953" v="252" actId="478"/>
          <ac:spMkLst>
            <pc:docMk/>
            <pc:sldMk cId="1618553570" sldId="263"/>
            <ac:spMk id="5123" creationId="{00000000-0000-0000-0000-000000000000}"/>
          </ac:spMkLst>
        </pc:spChg>
        <pc:spChg chg="del">
          <ac:chgData name="Palacio, Chelsea" userId="0bf41307-fb18-4072-9309-f81ee184a8ee" providerId="ADAL" clId="{1964988B-7515-45B4-AB42-16C539CC6FCD}" dt="2019-08-07T17:14:14.953" v="252" actId="478"/>
          <ac:spMkLst>
            <pc:docMk/>
            <pc:sldMk cId="1618553570" sldId="263"/>
            <ac:spMk id="5124" creationId="{00000000-0000-0000-0000-000000000000}"/>
          </ac:spMkLst>
        </pc:spChg>
        <pc:spChg chg="del">
          <ac:chgData name="Palacio, Chelsea" userId="0bf41307-fb18-4072-9309-f81ee184a8ee" providerId="ADAL" clId="{1964988B-7515-45B4-AB42-16C539CC6FCD}" dt="2019-08-07T17:14:14.953" v="252" actId="478"/>
          <ac:spMkLst>
            <pc:docMk/>
            <pc:sldMk cId="1618553570" sldId="263"/>
            <ac:spMk id="5125" creationId="{00000000-0000-0000-0000-000000000000}"/>
          </ac:spMkLst>
        </pc:spChg>
        <pc:spChg chg="del">
          <ac:chgData name="Palacio, Chelsea" userId="0bf41307-fb18-4072-9309-f81ee184a8ee" providerId="ADAL" clId="{1964988B-7515-45B4-AB42-16C539CC6FCD}" dt="2019-08-07T17:14:14.953" v="252" actId="478"/>
          <ac:spMkLst>
            <pc:docMk/>
            <pc:sldMk cId="1618553570" sldId="263"/>
            <ac:spMk id="5126" creationId="{00000000-0000-0000-0000-000000000000}"/>
          </ac:spMkLst>
        </pc:spChg>
        <pc:spChg chg="del">
          <ac:chgData name="Palacio, Chelsea" userId="0bf41307-fb18-4072-9309-f81ee184a8ee" providerId="ADAL" clId="{1964988B-7515-45B4-AB42-16C539CC6FCD}" dt="2019-08-07T17:17:06.724" v="282" actId="478"/>
          <ac:spMkLst>
            <pc:docMk/>
            <pc:sldMk cId="1618553570" sldId="263"/>
            <ac:spMk id="5127" creationId="{00000000-0000-0000-0000-000000000000}"/>
          </ac:spMkLst>
        </pc:spChg>
        <pc:graphicFrameChg chg="mod">
          <ac:chgData name="Palacio, Chelsea" userId="0bf41307-fb18-4072-9309-f81ee184a8ee" providerId="ADAL" clId="{1964988B-7515-45B4-AB42-16C539CC6FCD}" dt="2019-08-07T17:45:20.442" v="494" actId="207"/>
          <ac:graphicFrameMkLst>
            <pc:docMk/>
            <pc:sldMk cId="1618553570" sldId="263"/>
            <ac:graphicFrameMk id="12" creationId="{00000000-0008-0000-0700-000002000000}"/>
          </ac:graphicFrameMkLst>
        </pc:graphicFrameChg>
      </pc:sldChg>
      <pc:sldChg chg="addSp delSp modSp del">
        <pc:chgData name="Palacio, Chelsea" userId="0bf41307-fb18-4072-9309-f81ee184a8ee" providerId="ADAL" clId="{1964988B-7515-45B4-AB42-16C539CC6FCD}" dt="2019-08-07T17:34:27.337" v="439" actId="2696"/>
        <pc:sldMkLst>
          <pc:docMk/>
          <pc:sldMk cId="923012260" sldId="274"/>
        </pc:sldMkLst>
        <pc:spChg chg="mod">
          <ac:chgData name="Palacio, Chelsea" userId="0bf41307-fb18-4072-9309-f81ee184a8ee" providerId="ADAL" clId="{1964988B-7515-45B4-AB42-16C539CC6FCD}" dt="2019-08-07T16:57:08.629" v="113" actId="1076"/>
          <ac:spMkLst>
            <pc:docMk/>
            <pc:sldMk cId="923012260" sldId="274"/>
            <ac:spMk id="3" creationId="{61EBA3A2-8B35-45A5-A7C2-C56D404D49F4}"/>
          </ac:spMkLst>
        </pc:spChg>
        <pc:spChg chg="add del mod">
          <ac:chgData name="Palacio, Chelsea" userId="0bf41307-fb18-4072-9309-f81ee184a8ee" providerId="ADAL" clId="{1964988B-7515-45B4-AB42-16C539CC6FCD}" dt="2019-08-07T16:57:17.347" v="114" actId="2696"/>
          <ac:spMkLst>
            <pc:docMk/>
            <pc:sldMk cId="923012260" sldId="274"/>
            <ac:spMk id="6" creationId="{5DC96026-87CD-4FBE-8D7F-44ADC43D246F}"/>
          </ac:spMkLst>
        </pc:spChg>
        <pc:spChg chg="add del mod">
          <ac:chgData name="Palacio, Chelsea" userId="0bf41307-fb18-4072-9309-f81ee184a8ee" providerId="ADAL" clId="{1964988B-7515-45B4-AB42-16C539CC6FCD}" dt="2019-08-07T16:57:17.347" v="114" actId="2696"/>
          <ac:spMkLst>
            <pc:docMk/>
            <pc:sldMk cId="923012260" sldId="274"/>
            <ac:spMk id="7" creationId="{38660C58-D4DE-4AC8-92C4-647045811DB4}"/>
          </ac:spMkLst>
        </pc:spChg>
      </pc:sldChg>
      <pc:sldChg chg="addSp delSp modSp del">
        <pc:chgData name="Palacio, Chelsea" userId="0bf41307-fb18-4072-9309-f81ee184a8ee" providerId="ADAL" clId="{1964988B-7515-45B4-AB42-16C539CC6FCD}" dt="2019-08-07T17:09:38.625" v="171" actId="2696"/>
        <pc:sldMkLst>
          <pc:docMk/>
          <pc:sldMk cId="3491179541" sldId="275"/>
        </pc:sldMkLst>
        <pc:spChg chg="add del mod">
          <ac:chgData name="Palacio, Chelsea" userId="0bf41307-fb18-4072-9309-f81ee184a8ee" providerId="ADAL" clId="{1964988B-7515-45B4-AB42-16C539CC6FCD}" dt="2019-08-07T16:57:22.825" v="115" actId="2696"/>
          <ac:spMkLst>
            <pc:docMk/>
            <pc:sldMk cId="3491179541" sldId="275"/>
            <ac:spMk id="4" creationId="{60E841DB-3E61-426E-BADF-7FD9FC9D778C}"/>
          </ac:spMkLst>
        </pc:spChg>
        <pc:spChg chg="add del mod">
          <ac:chgData name="Palacio, Chelsea" userId="0bf41307-fb18-4072-9309-f81ee184a8ee" providerId="ADAL" clId="{1964988B-7515-45B4-AB42-16C539CC6FCD}" dt="2019-08-07T16:57:22.825" v="115" actId="2696"/>
          <ac:spMkLst>
            <pc:docMk/>
            <pc:sldMk cId="3491179541" sldId="275"/>
            <ac:spMk id="5" creationId="{F930E7D0-EF55-4CB4-97BB-B45F4D2F2936}"/>
          </ac:spMkLst>
        </pc:spChg>
        <pc:spChg chg="add del mod">
          <ac:chgData name="Palacio, Chelsea" userId="0bf41307-fb18-4072-9309-f81ee184a8ee" providerId="ADAL" clId="{1964988B-7515-45B4-AB42-16C539CC6FCD}" dt="2019-08-07T16:57:22.825" v="115" actId="2696"/>
          <ac:spMkLst>
            <pc:docMk/>
            <pc:sldMk cId="3491179541" sldId="275"/>
            <ac:spMk id="6" creationId="{72E5379C-F7D3-4FBF-97DC-3844D262EF16}"/>
          </ac:spMkLst>
        </pc:spChg>
        <pc:spChg chg="add del mod">
          <ac:chgData name="Palacio, Chelsea" userId="0bf41307-fb18-4072-9309-f81ee184a8ee" providerId="ADAL" clId="{1964988B-7515-45B4-AB42-16C539CC6FCD}" dt="2019-08-07T16:57:22.825" v="115" actId="2696"/>
          <ac:spMkLst>
            <pc:docMk/>
            <pc:sldMk cId="3491179541" sldId="275"/>
            <ac:spMk id="7" creationId="{7439F8BD-1A78-4634-97A2-9E99DB93E8F8}"/>
          </ac:spMkLst>
        </pc:spChg>
        <pc:spChg chg="add del mod">
          <ac:chgData name="Palacio, Chelsea" userId="0bf41307-fb18-4072-9309-f81ee184a8ee" providerId="ADAL" clId="{1964988B-7515-45B4-AB42-16C539CC6FCD}" dt="2019-08-07T16:57:22.825" v="115" actId="2696"/>
          <ac:spMkLst>
            <pc:docMk/>
            <pc:sldMk cId="3491179541" sldId="275"/>
            <ac:spMk id="8" creationId="{ED622672-B8F7-40B7-9CD9-E4BE398309C2}"/>
          </ac:spMkLst>
        </pc:spChg>
        <pc:spChg chg="mod">
          <ac:chgData name="Palacio, Chelsea" userId="0bf41307-fb18-4072-9309-f81ee184a8ee" providerId="ADAL" clId="{1964988B-7515-45B4-AB42-16C539CC6FCD}" dt="2019-08-07T16:51:53.056" v="38" actId="113"/>
          <ac:spMkLst>
            <pc:docMk/>
            <pc:sldMk cId="3491179541" sldId="275"/>
            <ac:spMk id="11" creationId="{E42B29E9-F6AF-4921-8F2E-FD137FC7BF16}"/>
          </ac:spMkLst>
        </pc:spChg>
      </pc:sldChg>
      <pc:sldChg chg="addSp delSp modSp del">
        <pc:chgData name="Palacio, Chelsea" userId="0bf41307-fb18-4072-9309-f81ee184a8ee" providerId="ADAL" clId="{1964988B-7515-45B4-AB42-16C539CC6FCD}" dt="2019-08-07T17:09:38.641" v="172" actId="2696"/>
        <pc:sldMkLst>
          <pc:docMk/>
          <pc:sldMk cId="2113309894" sldId="276"/>
        </pc:sldMkLst>
        <pc:spChg chg="add del mod">
          <ac:chgData name="Palacio, Chelsea" userId="0bf41307-fb18-4072-9309-f81ee184a8ee" providerId="ADAL" clId="{1964988B-7515-45B4-AB42-16C539CC6FCD}" dt="2019-08-07T16:57:26.063" v="116" actId="2696"/>
          <ac:spMkLst>
            <pc:docMk/>
            <pc:sldMk cId="2113309894" sldId="276"/>
            <ac:spMk id="3" creationId="{E2AC38FA-D544-4524-82E2-68EE074207C4}"/>
          </ac:spMkLst>
        </pc:spChg>
        <pc:spChg chg="add del mod">
          <ac:chgData name="Palacio, Chelsea" userId="0bf41307-fb18-4072-9309-f81ee184a8ee" providerId="ADAL" clId="{1964988B-7515-45B4-AB42-16C539CC6FCD}" dt="2019-08-07T16:57:26.063" v="116" actId="2696"/>
          <ac:spMkLst>
            <pc:docMk/>
            <pc:sldMk cId="2113309894" sldId="276"/>
            <ac:spMk id="4" creationId="{F3284A32-E5E1-40A4-84EB-6D1397A24CA4}"/>
          </ac:spMkLst>
        </pc:spChg>
        <pc:spChg chg="add del mod">
          <ac:chgData name="Palacio, Chelsea" userId="0bf41307-fb18-4072-9309-f81ee184a8ee" providerId="ADAL" clId="{1964988B-7515-45B4-AB42-16C539CC6FCD}" dt="2019-08-07T16:57:26.063" v="116" actId="2696"/>
          <ac:spMkLst>
            <pc:docMk/>
            <pc:sldMk cId="2113309894" sldId="276"/>
            <ac:spMk id="5" creationId="{A03EA204-13F4-4E40-ADD4-5AED9CD58919}"/>
          </ac:spMkLst>
        </pc:spChg>
        <pc:spChg chg="del">
          <ac:chgData name="Palacio, Chelsea" userId="0bf41307-fb18-4072-9309-f81ee184a8ee" providerId="ADAL" clId="{1964988B-7515-45B4-AB42-16C539CC6FCD}" dt="2019-08-07T16:57:26.063" v="116" actId="2696"/>
          <ac:spMkLst>
            <pc:docMk/>
            <pc:sldMk cId="2113309894" sldId="276"/>
            <ac:spMk id="6" creationId="{A87568A2-D19C-4561-819A-CA4756DE44A1}"/>
          </ac:spMkLst>
        </pc:spChg>
        <pc:spChg chg="del">
          <ac:chgData name="Palacio, Chelsea" userId="0bf41307-fb18-4072-9309-f81ee184a8ee" providerId="ADAL" clId="{1964988B-7515-45B4-AB42-16C539CC6FCD}" dt="2019-08-07T16:57:37.118" v="117" actId="478"/>
          <ac:spMkLst>
            <pc:docMk/>
            <pc:sldMk cId="2113309894" sldId="276"/>
            <ac:spMk id="9" creationId="{C0E99C76-81F8-490C-9620-4FC81FD245AF}"/>
          </ac:spMkLst>
        </pc:spChg>
        <pc:spChg chg="add del mod">
          <ac:chgData name="Palacio, Chelsea" userId="0bf41307-fb18-4072-9309-f81ee184a8ee" providerId="ADAL" clId="{1964988B-7515-45B4-AB42-16C539CC6FCD}" dt="2019-08-07T16:57:26.063" v="116" actId="2696"/>
          <ac:spMkLst>
            <pc:docMk/>
            <pc:sldMk cId="2113309894" sldId="276"/>
            <ac:spMk id="10" creationId="{75B5EF6A-FE6D-4AF7-8A2B-24F7901DAC3A}"/>
          </ac:spMkLst>
        </pc:spChg>
        <pc:spChg chg="add mod">
          <ac:chgData name="Palacio, Chelsea" userId="0bf41307-fb18-4072-9309-f81ee184a8ee" providerId="ADAL" clId="{1964988B-7515-45B4-AB42-16C539CC6FCD}" dt="2019-08-07T16:57:26.063" v="116" actId="2696"/>
          <ac:spMkLst>
            <pc:docMk/>
            <pc:sldMk cId="2113309894" sldId="276"/>
            <ac:spMk id="11" creationId="{F94E69C0-3C3D-4AF7-AF40-C2AB1963D762}"/>
          </ac:spMkLst>
        </pc:spChg>
      </pc:sldChg>
      <pc:sldChg chg="del">
        <pc:chgData name="Palacio, Chelsea" userId="0bf41307-fb18-4072-9309-f81ee184a8ee" providerId="ADAL" clId="{1964988B-7515-45B4-AB42-16C539CC6FCD}" dt="2019-08-07T17:09:38.670" v="173" actId="2696"/>
        <pc:sldMkLst>
          <pc:docMk/>
          <pc:sldMk cId="1944767652" sldId="277"/>
        </pc:sldMkLst>
      </pc:sldChg>
      <pc:sldChg chg="del">
        <pc:chgData name="Palacio, Chelsea" userId="0bf41307-fb18-4072-9309-f81ee184a8ee" providerId="ADAL" clId="{1964988B-7515-45B4-AB42-16C539CC6FCD}" dt="2019-08-07T17:09:38.689" v="174" actId="2696"/>
        <pc:sldMkLst>
          <pc:docMk/>
          <pc:sldMk cId="3035007502" sldId="278"/>
        </pc:sldMkLst>
      </pc:sldChg>
      <pc:sldChg chg="del">
        <pc:chgData name="Palacio, Chelsea" userId="0bf41307-fb18-4072-9309-f81ee184a8ee" providerId="ADAL" clId="{1964988B-7515-45B4-AB42-16C539CC6FCD}" dt="2019-08-07T17:09:38.693" v="175" actId="2696"/>
        <pc:sldMkLst>
          <pc:docMk/>
          <pc:sldMk cId="587331530" sldId="279"/>
        </pc:sldMkLst>
      </pc:sldChg>
      <pc:sldChg chg="del">
        <pc:chgData name="Palacio, Chelsea" userId="0bf41307-fb18-4072-9309-f81ee184a8ee" providerId="ADAL" clId="{1964988B-7515-45B4-AB42-16C539CC6FCD}" dt="2019-08-07T16:56:00.782" v="104" actId="2696"/>
        <pc:sldMkLst>
          <pc:docMk/>
          <pc:sldMk cId="755680674" sldId="280"/>
        </pc:sldMkLst>
      </pc:sldChg>
      <pc:sldChg chg="del">
        <pc:chgData name="Palacio, Chelsea" userId="0bf41307-fb18-4072-9309-f81ee184a8ee" providerId="ADAL" clId="{1964988B-7515-45B4-AB42-16C539CC6FCD}" dt="2019-08-07T16:55:59.715" v="103" actId="2696"/>
        <pc:sldMkLst>
          <pc:docMk/>
          <pc:sldMk cId="194764410" sldId="281"/>
        </pc:sldMkLst>
      </pc:sldChg>
      <pc:sldChg chg="addSp delSp modSp add setBg">
        <pc:chgData name="Palacio, Chelsea" userId="0bf41307-fb18-4072-9309-f81ee184a8ee" providerId="ADAL" clId="{1964988B-7515-45B4-AB42-16C539CC6FCD}" dt="2019-08-07T18:24:21.403" v="1053" actId="1037"/>
        <pc:sldMkLst>
          <pc:docMk/>
          <pc:sldMk cId="3815286404" sldId="313"/>
        </pc:sldMkLst>
        <pc:spChg chg="del">
          <ac:chgData name="Palacio, Chelsea" userId="0bf41307-fb18-4072-9309-f81ee184a8ee" providerId="ADAL" clId="{1964988B-7515-45B4-AB42-16C539CC6FCD}" dt="2019-08-07T18:17:41.957" v="893" actId="478"/>
          <ac:spMkLst>
            <pc:docMk/>
            <pc:sldMk cId="3815286404" sldId="313"/>
            <ac:spMk id="7" creationId="{EAD01139-A097-434E-9446-F14531CB68DF}"/>
          </ac:spMkLst>
        </pc:spChg>
        <pc:spChg chg="add mod">
          <ac:chgData name="Palacio, Chelsea" userId="0bf41307-fb18-4072-9309-f81ee184a8ee" providerId="ADAL" clId="{1964988B-7515-45B4-AB42-16C539CC6FCD}" dt="2019-08-07T18:17:31.765" v="886" actId="27636"/>
          <ac:spMkLst>
            <pc:docMk/>
            <pc:sldMk cId="3815286404" sldId="313"/>
            <ac:spMk id="8" creationId="{26289A2C-D07A-4553-A7CB-B284193A5F6C}"/>
          </ac:spMkLst>
        </pc:spChg>
        <pc:spChg chg="add del mod">
          <ac:chgData name="Palacio, Chelsea" userId="0bf41307-fb18-4072-9309-f81ee184a8ee" providerId="ADAL" clId="{1964988B-7515-45B4-AB42-16C539CC6FCD}" dt="2019-08-07T18:20:29.559" v="911" actId="478"/>
          <ac:spMkLst>
            <pc:docMk/>
            <pc:sldMk cId="3815286404" sldId="313"/>
            <ac:spMk id="13" creationId="{67876266-99EA-4ED1-ACAC-8C11D2DFC604}"/>
          </ac:spMkLst>
        </pc:spChg>
        <pc:spChg chg="add mod">
          <ac:chgData name="Palacio, Chelsea" userId="0bf41307-fb18-4072-9309-f81ee184a8ee" providerId="ADAL" clId="{1964988B-7515-45B4-AB42-16C539CC6FCD}" dt="2019-08-07T18:24:21.403" v="1053" actId="1037"/>
          <ac:spMkLst>
            <pc:docMk/>
            <pc:sldMk cId="3815286404" sldId="313"/>
            <ac:spMk id="14" creationId="{6A79813A-6C41-4E8C-AF64-35CC4AD682E8}"/>
          </ac:spMkLst>
        </pc:spChg>
        <pc:spChg chg="add mod">
          <ac:chgData name="Palacio, Chelsea" userId="0bf41307-fb18-4072-9309-f81ee184a8ee" providerId="ADAL" clId="{1964988B-7515-45B4-AB42-16C539CC6FCD}" dt="2019-08-07T18:24:21.403" v="1053" actId="1037"/>
          <ac:spMkLst>
            <pc:docMk/>
            <pc:sldMk cId="3815286404" sldId="313"/>
            <ac:spMk id="20" creationId="{289C9BD7-4BB8-45FA-B8F5-59E4AC14B208}"/>
          </ac:spMkLst>
        </pc:spChg>
        <pc:spChg chg="add mod">
          <ac:chgData name="Palacio, Chelsea" userId="0bf41307-fb18-4072-9309-f81ee184a8ee" providerId="ADAL" clId="{1964988B-7515-45B4-AB42-16C539CC6FCD}" dt="2019-08-07T18:24:21.403" v="1053" actId="1037"/>
          <ac:spMkLst>
            <pc:docMk/>
            <pc:sldMk cId="3815286404" sldId="313"/>
            <ac:spMk id="21" creationId="{D8AE507C-4652-4190-8C94-D25565707E9A}"/>
          </ac:spMkLst>
        </pc:spChg>
        <pc:spChg chg="add mod">
          <ac:chgData name="Palacio, Chelsea" userId="0bf41307-fb18-4072-9309-f81ee184a8ee" providerId="ADAL" clId="{1964988B-7515-45B4-AB42-16C539CC6FCD}" dt="2019-08-07T18:24:21.403" v="1053" actId="1037"/>
          <ac:spMkLst>
            <pc:docMk/>
            <pc:sldMk cId="3815286404" sldId="313"/>
            <ac:spMk id="22" creationId="{42BA8D9E-A5C7-4733-A058-3AF6164729E1}"/>
          </ac:spMkLst>
        </pc:spChg>
        <pc:spChg chg="add mod">
          <ac:chgData name="Palacio, Chelsea" userId="0bf41307-fb18-4072-9309-f81ee184a8ee" providerId="ADAL" clId="{1964988B-7515-45B4-AB42-16C539CC6FCD}" dt="2019-08-07T18:24:21.403" v="1053" actId="1037"/>
          <ac:spMkLst>
            <pc:docMk/>
            <pc:sldMk cId="3815286404" sldId="313"/>
            <ac:spMk id="23" creationId="{5AD4F0F6-BBA1-4C8D-9574-531989C61A5A}"/>
          </ac:spMkLst>
        </pc:spChg>
        <pc:spChg chg="mod">
          <ac:chgData name="Palacio, Chelsea" userId="0bf41307-fb18-4072-9309-f81ee184a8ee" providerId="ADAL" clId="{1964988B-7515-45B4-AB42-16C539CC6FCD}" dt="2019-08-07T18:24:21.403" v="1053" actId="1037"/>
          <ac:spMkLst>
            <pc:docMk/>
            <pc:sldMk cId="3815286404" sldId="313"/>
            <ac:spMk id="8194" creationId="{00000000-0000-0000-0000-000000000000}"/>
          </ac:spMkLst>
        </pc:spChg>
        <pc:spChg chg="del mod">
          <ac:chgData name="Palacio, Chelsea" userId="0bf41307-fb18-4072-9309-f81ee184a8ee" providerId="ADAL" clId="{1964988B-7515-45B4-AB42-16C539CC6FCD}" dt="2019-08-07T18:17:38.149" v="890" actId="478"/>
          <ac:spMkLst>
            <pc:docMk/>
            <pc:sldMk cId="3815286404" sldId="313"/>
            <ac:spMk id="8195" creationId="{00000000-0000-0000-0000-000000000000}"/>
          </ac:spMkLst>
        </pc:spChg>
        <pc:spChg chg="del mod">
          <ac:chgData name="Palacio, Chelsea" userId="0bf41307-fb18-4072-9309-f81ee184a8ee" providerId="ADAL" clId="{1964988B-7515-45B4-AB42-16C539CC6FCD}" dt="2019-08-07T18:17:39.949" v="892" actId="478"/>
          <ac:spMkLst>
            <pc:docMk/>
            <pc:sldMk cId="3815286404" sldId="313"/>
            <ac:spMk id="8196" creationId="{00000000-0000-0000-0000-000000000000}"/>
          </ac:spMkLst>
        </pc:spChg>
        <pc:spChg chg="del">
          <ac:chgData name="Palacio, Chelsea" userId="0bf41307-fb18-4072-9309-f81ee184a8ee" providerId="ADAL" clId="{1964988B-7515-45B4-AB42-16C539CC6FCD}" dt="2019-08-07T18:17:37.143" v="888" actId="478"/>
          <ac:spMkLst>
            <pc:docMk/>
            <pc:sldMk cId="3815286404" sldId="313"/>
            <ac:spMk id="8197" creationId="{00000000-0000-0000-0000-000000000000}"/>
          </ac:spMkLst>
        </pc:spChg>
        <pc:spChg chg="del">
          <ac:chgData name="Palacio, Chelsea" userId="0bf41307-fb18-4072-9309-f81ee184a8ee" providerId="ADAL" clId="{1964988B-7515-45B4-AB42-16C539CC6FCD}" dt="2019-08-07T18:17:36.596" v="887" actId="478"/>
          <ac:spMkLst>
            <pc:docMk/>
            <pc:sldMk cId="3815286404" sldId="313"/>
            <ac:spMk id="8198" creationId="{00000000-0000-0000-0000-000000000000}"/>
          </ac:spMkLst>
        </pc:spChg>
        <pc:spChg chg="del">
          <ac:chgData name="Palacio, Chelsea" userId="0bf41307-fb18-4072-9309-f81ee184a8ee" providerId="ADAL" clId="{1964988B-7515-45B4-AB42-16C539CC6FCD}" dt="2019-08-07T18:17:07.163" v="878" actId="478"/>
          <ac:spMkLst>
            <pc:docMk/>
            <pc:sldMk cId="3815286404" sldId="313"/>
            <ac:spMk id="8199" creationId="{00000000-0000-0000-0000-000000000000}"/>
          </ac:spMkLst>
        </pc:spChg>
        <pc:spChg chg="del">
          <ac:chgData name="Palacio, Chelsea" userId="0bf41307-fb18-4072-9309-f81ee184a8ee" providerId="ADAL" clId="{1964988B-7515-45B4-AB42-16C539CC6FCD}" dt="2019-08-07T18:17:07.163" v="878" actId="478"/>
          <ac:spMkLst>
            <pc:docMk/>
            <pc:sldMk cId="3815286404" sldId="313"/>
            <ac:spMk id="8200" creationId="{00000000-0000-0000-0000-000000000000}"/>
          </ac:spMkLst>
        </pc:spChg>
        <pc:graphicFrameChg chg="mod">
          <ac:chgData name="Palacio, Chelsea" userId="0bf41307-fb18-4072-9309-f81ee184a8ee" providerId="ADAL" clId="{1964988B-7515-45B4-AB42-16C539CC6FCD}" dt="2019-08-07T18:24:21.403" v="1053" actId="1037"/>
          <ac:graphicFrameMkLst>
            <pc:docMk/>
            <pc:sldMk cId="3815286404" sldId="313"/>
            <ac:graphicFrameMk id="12" creationId="{00000000-0008-0000-0300-000002000000}"/>
          </ac:graphicFrameMkLst>
        </pc:graphicFrameChg>
      </pc:sldChg>
      <pc:sldChg chg="addSp delSp modSp add del">
        <pc:chgData name="Palacio, Chelsea" userId="0bf41307-fb18-4072-9309-f81ee184a8ee" providerId="ADAL" clId="{1964988B-7515-45B4-AB42-16C539CC6FCD}" dt="2019-08-07T17:44:33.794" v="483" actId="2696"/>
        <pc:sldMkLst>
          <pc:docMk/>
          <pc:sldMk cId="3288533830" sldId="317"/>
        </pc:sldMkLst>
        <pc:spChg chg="add del mod">
          <ac:chgData name="Palacio, Chelsea" userId="0bf41307-fb18-4072-9309-f81ee184a8ee" providerId="ADAL" clId="{1964988B-7515-45B4-AB42-16C539CC6FCD}" dt="2019-08-07T17:12:29.601" v="238" actId="2696"/>
          <ac:spMkLst>
            <pc:docMk/>
            <pc:sldMk cId="3288533830" sldId="317"/>
            <ac:spMk id="2" creationId="{93B8E7B1-36F6-42C8-8A74-3D9E1A299640}"/>
          </ac:spMkLst>
        </pc:spChg>
        <pc:spChg chg="add del mod">
          <ac:chgData name="Palacio, Chelsea" userId="0bf41307-fb18-4072-9309-f81ee184a8ee" providerId="ADAL" clId="{1964988B-7515-45B4-AB42-16C539CC6FCD}" dt="2019-08-07T17:12:40.701" v="240" actId="2696"/>
          <ac:spMkLst>
            <pc:docMk/>
            <pc:sldMk cId="3288533830" sldId="317"/>
            <ac:spMk id="3" creationId="{D2E27C21-E66C-4C97-9002-9213D3B7F4FE}"/>
          </ac:spMkLst>
        </pc:spChg>
        <pc:spChg chg="add del mod">
          <ac:chgData name="Palacio, Chelsea" userId="0bf41307-fb18-4072-9309-f81ee184a8ee" providerId="ADAL" clId="{1964988B-7515-45B4-AB42-16C539CC6FCD}" dt="2019-08-07T17:13:01.994" v="245" actId="478"/>
          <ac:spMkLst>
            <pc:docMk/>
            <pc:sldMk cId="3288533830" sldId="317"/>
            <ac:spMk id="4" creationId="{6E624288-34E6-419E-A5BA-2768048E5AD5}"/>
          </ac:spMkLst>
        </pc:spChg>
        <pc:spChg chg="add del mod">
          <ac:chgData name="Palacio, Chelsea" userId="0bf41307-fb18-4072-9309-f81ee184a8ee" providerId="ADAL" clId="{1964988B-7515-45B4-AB42-16C539CC6FCD}" dt="2019-08-07T17:13:01.994" v="245" actId="478"/>
          <ac:spMkLst>
            <pc:docMk/>
            <pc:sldMk cId="3288533830" sldId="317"/>
            <ac:spMk id="6" creationId="{BA72B86D-8317-4A4A-A055-33518C72A178}"/>
          </ac:spMkLst>
        </pc:spChg>
        <pc:spChg chg="mod">
          <ac:chgData name="Palacio, Chelsea" userId="0bf41307-fb18-4072-9309-f81ee184a8ee" providerId="ADAL" clId="{1964988B-7515-45B4-AB42-16C539CC6FCD}" dt="2019-08-07T17:12:29.720" v="239" actId="27636"/>
          <ac:spMkLst>
            <pc:docMk/>
            <pc:sldMk cId="3288533830" sldId="317"/>
            <ac:spMk id="4098" creationId="{00000000-0000-0000-0000-000000000000}"/>
          </ac:spMkLst>
        </pc:spChg>
        <pc:spChg chg="del">
          <ac:chgData name="Palacio, Chelsea" userId="0bf41307-fb18-4072-9309-f81ee184a8ee" providerId="ADAL" clId="{1964988B-7515-45B4-AB42-16C539CC6FCD}" dt="2019-08-07T17:13:38.921" v="249" actId="478"/>
          <ac:spMkLst>
            <pc:docMk/>
            <pc:sldMk cId="3288533830" sldId="317"/>
            <ac:spMk id="4099" creationId="{00000000-0000-0000-0000-000000000000}"/>
          </ac:spMkLst>
        </pc:spChg>
        <pc:spChg chg="del">
          <ac:chgData name="Palacio, Chelsea" userId="0bf41307-fb18-4072-9309-f81ee184a8ee" providerId="ADAL" clId="{1964988B-7515-45B4-AB42-16C539CC6FCD}" dt="2019-08-07T17:13:38.103" v="248" actId="478"/>
          <ac:spMkLst>
            <pc:docMk/>
            <pc:sldMk cId="3288533830" sldId="317"/>
            <ac:spMk id="4100" creationId="{00000000-0000-0000-0000-000000000000}"/>
          </ac:spMkLst>
        </pc:spChg>
        <pc:spChg chg="del">
          <ac:chgData name="Palacio, Chelsea" userId="0bf41307-fb18-4072-9309-f81ee184a8ee" providerId="ADAL" clId="{1964988B-7515-45B4-AB42-16C539CC6FCD}" dt="2019-08-07T17:13:40.678" v="251" actId="478"/>
          <ac:spMkLst>
            <pc:docMk/>
            <pc:sldMk cId="3288533830" sldId="317"/>
            <ac:spMk id="4101" creationId="{00000000-0000-0000-0000-000000000000}"/>
          </ac:spMkLst>
        </pc:spChg>
        <pc:spChg chg="del">
          <ac:chgData name="Palacio, Chelsea" userId="0bf41307-fb18-4072-9309-f81ee184a8ee" providerId="ADAL" clId="{1964988B-7515-45B4-AB42-16C539CC6FCD}" dt="2019-08-07T17:13:39.658" v="250" actId="478"/>
          <ac:spMkLst>
            <pc:docMk/>
            <pc:sldMk cId="3288533830" sldId="317"/>
            <ac:spMk id="4102" creationId="{00000000-0000-0000-0000-000000000000}"/>
          </ac:spMkLst>
        </pc:spChg>
        <pc:spChg chg="del">
          <ac:chgData name="Palacio, Chelsea" userId="0bf41307-fb18-4072-9309-f81ee184a8ee" providerId="ADAL" clId="{1964988B-7515-45B4-AB42-16C539CC6FCD}" dt="2019-08-07T17:13:05.114" v="246" actId="478"/>
          <ac:spMkLst>
            <pc:docMk/>
            <pc:sldMk cId="3288533830" sldId="317"/>
            <ac:spMk id="4103" creationId="{00000000-0000-0000-0000-000000000000}"/>
          </ac:spMkLst>
        </pc:spChg>
        <pc:spChg chg="del">
          <ac:chgData name="Palacio, Chelsea" userId="0bf41307-fb18-4072-9309-f81ee184a8ee" providerId="ADAL" clId="{1964988B-7515-45B4-AB42-16C539CC6FCD}" dt="2019-08-07T17:13:33.339" v="247" actId="478"/>
          <ac:spMkLst>
            <pc:docMk/>
            <pc:sldMk cId="3288533830" sldId="317"/>
            <ac:spMk id="4104" creationId="{00000000-0000-0000-0000-000000000000}"/>
          </ac:spMkLst>
        </pc:spChg>
      </pc:sldChg>
      <pc:sldChg chg="addSp delSp modSp add">
        <pc:chgData name="Palacio, Chelsea" userId="0bf41307-fb18-4072-9309-f81ee184a8ee" providerId="ADAL" clId="{1964988B-7515-45B4-AB42-16C539CC6FCD}" dt="2019-08-07T19:21:16.349" v="1848" actId="207"/>
        <pc:sldMkLst>
          <pc:docMk/>
          <pc:sldMk cId="3587749492" sldId="319"/>
        </pc:sldMkLst>
        <pc:spChg chg="del">
          <ac:chgData name="Palacio, Chelsea" userId="0bf41307-fb18-4072-9309-f81ee184a8ee" providerId="ADAL" clId="{1964988B-7515-45B4-AB42-16C539CC6FCD}" dt="2019-08-07T18:36:34.230" v="1182" actId="478"/>
          <ac:spMkLst>
            <pc:docMk/>
            <pc:sldMk cId="3587749492" sldId="319"/>
            <ac:spMk id="7" creationId="{84E34826-BE5B-45C4-91D1-5F62D8AD90EF}"/>
          </ac:spMkLst>
        </pc:spChg>
        <pc:spChg chg="add mod">
          <ac:chgData name="Palacio, Chelsea" userId="0bf41307-fb18-4072-9309-f81ee184a8ee" providerId="ADAL" clId="{1964988B-7515-45B4-AB42-16C539CC6FCD}" dt="2019-08-07T18:35:40.574" v="1120" actId="27636"/>
          <ac:spMkLst>
            <pc:docMk/>
            <pc:sldMk cId="3587749492" sldId="319"/>
            <ac:spMk id="8" creationId="{DB11F354-B707-479B-9F0F-C34F97BA7B0C}"/>
          </ac:spMkLst>
        </pc:spChg>
        <pc:spChg chg="add mod">
          <ac:chgData name="Palacio, Chelsea" userId="0bf41307-fb18-4072-9309-f81ee184a8ee" providerId="ADAL" clId="{1964988B-7515-45B4-AB42-16C539CC6FCD}" dt="2019-08-07T18:36:48.454" v="1184" actId="1076"/>
          <ac:spMkLst>
            <pc:docMk/>
            <pc:sldMk cId="3587749492" sldId="319"/>
            <ac:spMk id="9" creationId="{C9694EB6-E81C-4089-9A72-53DF35464804}"/>
          </ac:spMkLst>
        </pc:spChg>
        <pc:spChg chg="mod">
          <ac:chgData name="Palacio, Chelsea" userId="0bf41307-fb18-4072-9309-f81ee184a8ee" providerId="ADAL" clId="{1964988B-7515-45B4-AB42-16C539CC6FCD}" dt="2019-08-07T18:36:30.250" v="1181" actId="1035"/>
          <ac:spMkLst>
            <pc:docMk/>
            <pc:sldMk cId="3587749492" sldId="319"/>
            <ac:spMk id="9218" creationId="{00000000-0000-0000-0000-000000000000}"/>
          </ac:spMkLst>
        </pc:spChg>
        <pc:spChg chg="mod">
          <ac:chgData name="Palacio, Chelsea" userId="0bf41307-fb18-4072-9309-f81ee184a8ee" providerId="ADAL" clId="{1964988B-7515-45B4-AB42-16C539CC6FCD}" dt="2019-08-07T19:21:12.617" v="1847" actId="207"/>
          <ac:spMkLst>
            <pc:docMk/>
            <pc:sldMk cId="3587749492" sldId="319"/>
            <ac:spMk id="9220" creationId="{00000000-0000-0000-0000-000000000000}"/>
          </ac:spMkLst>
        </pc:spChg>
        <pc:spChg chg="mod">
          <ac:chgData name="Palacio, Chelsea" userId="0bf41307-fb18-4072-9309-f81ee184a8ee" providerId="ADAL" clId="{1964988B-7515-45B4-AB42-16C539CC6FCD}" dt="2019-08-07T19:21:16.349" v="1848" actId="207"/>
          <ac:spMkLst>
            <pc:docMk/>
            <pc:sldMk cId="3587749492" sldId="319"/>
            <ac:spMk id="9221" creationId="{00000000-0000-0000-0000-000000000000}"/>
          </ac:spMkLst>
        </pc:spChg>
        <pc:spChg chg="del">
          <ac:chgData name="Palacio, Chelsea" userId="0bf41307-fb18-4072-9309-f81ee184a8ee" providerId="ADAL" clId="{1964988B-7515-45B4-AB42-16C539CC6FCD}" dt="2019-08-07T18:36:38.041" v="1183" actId="478"/>
          <ac:spMkLst>
            <pc:docMk/>
            <pc:sldMk cId="3587749492" sldId="319"/>
            <ac:spMk id="9222" creationId="{00000000-0000-0000-0000-000000000000}"/>
          </ac:spMkLst>
        </pc:spChg>
        <pc:spChg chg="del">
          <ac:chgData name="Palacio, Chelsea" userId="0bf41307-fb18-4072-9309-f81ee184a8ee" providerId="ADAL" clId="{1964988B-7515-45B4-AB42-16C539CC6FCD}" dt="2019-08-07T18:36:38.041" v="1183" actId="478"/>
          <ac:spMkLst>
            <pc:docMk/>
            <pc:sldMk cId="3587749492" sldId="319"/>
            <ac:spMk id="9223" creationId="{00000000-0000-0000-0000-000000000000}"/>
          </ac:spMkLst>
        </pc:spChg>
        <pc:spChg chg="del">
          <ac:chgData name="Palacio, Chelsea" userId="0bf41307-fb18-4072-9309-f81ee184a8ee" providerId="ADAL" clId="{1964988B-7515-45B4-AB42-16C539CC6FCD}" dt="2019-08-07T18:36:34.230" v="1182" actId="478"/>
          <ac:spMkLst>
            <pc:docMk/>
            <pc:sldMk cId="3587749492" sldId="319"/>
            <ac:spMk id="9224" creationId="{00000000-0000-0000-0000-000000000000}"/>
          </ac:spMkLst>
        </pc:spChg>
        <pc:spChg chg="del mod">
          <ac:chgData name="Palacio, Chelsea" userId="0bf41307-fb18-4072-9309-f81ee184a8ee" providerId="ADAL" clId="{1964988B-7515-45B4-AB42-16C539CC6FCD}" dt="2019-08-07T18:34:01.213" v="1087" actId="478"/>
          <ac:spMkLst>
            <pc:docMk/>
            <pc:sldMk cId="3587749492" sldId="319"/>
            <ac:spMk id="9226" creationId="{00000000-0000-0000-0000-000000000000}"/>
          </ac:spMkLst>
        </pc:spChg>
        <pc:spChg chg="del">
          <ac:chgData name="Palacio, Chelsea" userId="0bf41307-fb18-4072-9309-f81ee184a8ee" providerId="ADAL" clId="{1964988B-7515-45B4-AB42-16C539CC6FCD}" dt="2019-08-07T18:34:01.213" v="1087" actId="478"/>
          <ac:spMkLst>
            <pc:docMk/>
            <pc:sldMk cId="3587749492" sldId="319"/>
            <ac:spMk id="9227" creationId="{00000000-0000-0000-0000-000000000000}"/>
          </ac:spMkLst>
        </pc:spChg>
        <pc:graphicFrameChg chg="mod">
          <ac:chgData name="Palacio, Chelsea" userId="0bf41307-fb18-4072-9309-f81ee184a8ee" providerId="ADAL" clId="{1964988B-7515-45B4-AB42-16C539CC6FCD}" dt="2019-08-07T18:36:18.999" v="1166" actId="207"/>
          <ac:graphicFrameMkLst>
            <pc:docMk/>
            <pc:sldMk cId="3587749492" sldId="319"/>
            <ac:graphicFrameMk id="14" creationId="{00000000-0000-0000-0000-000000000000}"/>
          </ac:graphicFrameMkLst>
        </pc:graphicFrameChg>
      </pc:sldChg>
      <pc:sldChg chg="addSp delSp modSp add">
        <pc:chgData name="Palacio, Chelsea" userId="0bf41307-fb18-4072-9309-f81ee184a8ee" providerId="ADAL" clId="{1964988B-7515-45B4-AB42-16C539CC6FCD}" dt="2019-08-07T19:16:13.979" v="1640" actId="1036"/>
        <pc:sldMkLst>
          <pc:docMk/>
          <pc:sldMk cId="1002614942" sldId="322"/>
        </pc:sldMkLst>
        <pc:spChg chg="del">
          <ac:chgData name="Palacio, Chelsea" userId="0bf41307-fb18-4072-9309-f81ee184a8ee" providerId="ADAL" clId="{1964988B-7515-45B4-AB42-16C539CC6FCD}" dt="2019-08-07T18:37:05.795" v="1185" actId="478"/>
          <ac:spMkLst>
            <pc:docMk/>
            <pc:sldMk cId="1002614942" sldId="322"/>
            <ac:spMk id="6" creationId="{88F09F2F-5EF3-4D6B-8B0A-0C786E503CBA}"/>
          </ac:spMkLst>
        </pc:spChg>
        <pc:spChg chg="del">
          <ac:chgData name="Palacio, Chelsea" userId="0bf41307-fb18-4072-9309-f81ee184a8ee" providerId="ADAL" clId="{1964988B-7515-45B4-AB42-16C539CC6FCD}" dt="2019-08-07T18:37:05.795" v="1185" actId="478"/>
          <ac:spMkLst>
            <pc:docMk/>
            <pc:sldMk cId="1002614942" sldId="322"/>
            <ac:spMk id="7" creationId="{A2CF883C-2848-4143-A8FD-B7CFD98072EB}"/>
          </ac:spMkLst>
        </pc:spChg>
        <pc:spChg chg="del">
          <ac:chgData name="Palacio, Chelsea" userId="0bf41307-fb18-4072-9309-f81ee184a8ee" providerId="ADAL" clId="{1964988B-7515-45B4-AB42-16C539CC6FCD}" dt="2019-08-07T19:14:30.947" v="1610" actId="478"/>
          <ac:spMkLst>
            <pc:docMk/>
            <pc:sldMk cId="1002614942" sldId="322"/>
            <ac:spMk id="8" creationId="{C1B33B0A-FAF0-4C0F-86AF-A9E796580E1F}"/>
          </ac:spMkLst>
        </pc:spChg>
        <pc:spChg chg="add mod">
          <ac:chgData name="Palacio, Chelsea" userId="0bf41307-fb18-4072-9309-f81ee184a8ee" providerId="ADAL" clId="{1964988B-7515-45B4-AB42-16C539CC6FCD}" dt="2019-08-07T19:14:49.732" v="1613" actId="14100"/>
          <ac:spMkLst>
            <pc:docMk/>
            <pc:sldMk cId="1002614942" sldId="322"/>
            <ac:spMk id="10" creationId="{E506DBC9-B60B-4684-A3B5-634BED5EC422}"/>
          </ac:spMkLst>
        </pc:spChg>
        <pc:spChg chg="mod">
          <ac:chgData name="Palacio, Chelsea" userId="0bf41307-fb18-4072-9309-f81ee184a8ee" providerId="ADAL" clId="{1964988B-7515-45B4-AB42-16C539CC6FCD}" dt="2019-08-07T19:16:13.979" v="1640" actId="1036"/>
          <ac:spMkLst>
            <pc:docMk/>
            <pc:sldMk cId="1002614942" sldId="322"/>
            <ac:spMk id="11266" creationId="{00000000-0000-0000-0000-000000000000}"/>
          </ac:spMkLst>
        </pc:spChg>
        <pc:spChg chg="mod">
          <ac:chgData name="Palacio, Chelsea" userId="0bf41307-fb18-4072-9309-f81ee184a8ee" providerId="ADAL" clId="{1964988B-7515-45B4-AB42-16C539CC6FCD}" dt="2019-08-07T19:15:04.740" v="1616" actId="1076"/>
          <ac:spMkLst>
            <pc:docMk/>
            <pc:sldMk cId="1002614942" sldId="322"/>
            <ac:spMk id="11267" creationId="{00000000-0000-0000-0000-000000000000}"/>
          </ac:spMkLst>
        </pc:spChg>
        <pc:spChg chg="mod">
          <ac:chgData name="Palacio, Chelsea" userId="0bf41307-fb18-4072-9309-f81ee184a8ee" providerId="ADAL" clId="{1964988B-7515-45B4-AB42-16C539CC6FCD}" dt="2019-08-07T19:15:22.409" v="1621" actId="1076"/>
          <ac:spMkLst>
            <pc:docMk/>
            <pc:sldMk cId="1002614942" sldId="322"/>
            <ac:spMk id="11268" creationId="{00000000-0000-0000-0000-000000000000}"/>
          </ac:spMkLst>
        </pc:spChg>
        <pc:spChg chg="del">
          <ac:chgData name="Palacio, Chelsea" userId="0bf41307-fb18-4072-9309-f81ee184a8ee" providerId="ADAL" clId="{1964988B-7515-45B4-AB42-16C539CC6FCD}" dt="2019-08-07T18:37:05.795" v="1185" actId="478"/>
          <ac:spMkLst>
            <pc:docMk/>
            <pc:sldMk cId="1002614942" sldId="322"/>
            <ac:spMk id="11269" creationId="{00000000-0000-0000-0000-000000000000}"/>
          </ac:spMkLst>
        </pc:spChg>
        <pc:spChg chg="del">
          <ac:chgData name="Palacio, Chelsea" userId="0bf41307-fb18-4072-9309-f81ee184a8ee" providerId="ADAL" clId="{1964988B-7515-45B4-AB42-16C539CC6FCD}" dt="2019-08-07T18:37:05.795" v="1185" actId="478"/>
          <ac:spMkLst>
            <pc:docMk/>
            <pc:sldMk cId="1002614942" sldId="322"/>
            <ac:spMk id="11270" creationId="{00000000-0000-0000-0000-000000000000}"/>
          </ac:spMkLst>
        </pc:spChg>
        <pc:spChg chg="del">
          <ac:chgData name="Palacio, Chelsea" userId="0bf41307-fb18-4072-9309-f81ee184a8ee" providerId="ADAL" clId="{1964988B-7515-45B4-AB42-16C539CC6FCD}" dt="2019-08-07T18:37:05.795" v="1185" actId="478"/>
          <ac:spMkLst>
            <pc:docMk/>
            <pc:sldMk cId="1002614942" sldId="322"/>
            <ac:spMk id="11271" creationId="{00000000-0000-0000-0000-000000000000}"/>
          </ac:spMkLst>
        </pc:spChg>
        <pc:spChg chg="del">
          <ac:chgData name="Palacio, Chelsea" userId="0bf41307-fb18-4072-9309-f81ee184a8ee" providerId="ADAL" clId="{1964988B-7515-45B4-AB42-16C539CC6FCD}" dt="2019-08-07T18:37:05.795" v="1185" actId="478"/>
          <ac:spMkLst>
            <pc:docMk/>
            <pc:sldMk cId="1002614942" sldId="322"/>
            <ac:spMk id="11272" creationId="{00000000-0000-0000-0000-000000000000}"/>
          </ac:spMkLst>
        </pc:spChg>
        <pc:spChg chg="del">
          <ac:chgData name="Palacio, Chelsea" userId="0bf41307-fb18-4072-9309-f81ee184a8ee" providerId="ADAL" clId="{1964988B-7515-45B4-AB42-16C539CC6FCD}" dt="2019-08-07T19:11:28.655" v="1574" actId="478"/>
          <ac:spMkLst>
            <pc:docMk/>
            <pc:sldMk cId="1002614942" sldId="322"/>
            <ac:spMk id="11273" creationId="{00000000-0000-0000-0000-000000000000}"/>
          </ac:spMkLst>
        </pc:spChg>
        <pc:spChg chg="del">
          <ac:chgData name="Palacio, Chelsea" userId="0bf41307-fb18-4072-9309-f81ee184a8ee" providerId="ADAL" clId="{1964988B-7515-45B4-AB42-16C539CC6FCD}" dt="2019-08-07T19:11:28.655" v="1574" actId="478"/>
          <ac:spMkLst>
            <pc:docMk/>
            <pc:sldMk cId="1002614942" sldId="322"/>
            <ac:spMk id="11274" creationId="{00000000-0000-0000-0000-000000000000}"/>
          </ac:spMkLst>
        </pc:spChg>
        <pc:graphicFrameChg chg="mod">
          <ac:chgData name="Palacio, Chelsea" userId="0bf41307-fb18-4072-9309-f81ee184a8ee" providerId="ADAL" clId="{1964988B-7515-45B4-AB42-16C539CC6FCD}" dt="2019-08-07T19:16:00.181" v="1633" actId="1036"/>
          <ac:graphicFrameMkLst>
            <pc:docMk/>
            <pc:sldMk cId="1002614942" sldId="322"/>
            <ac:graphicFrameMk id="14" creationId="{00000000-0000-0000-0000-000000000000}"/>
          </ac:graphicFrameMkLst>
        </pc:graphicFrameChg>
      </pc:sldChg>
      <pc:sldChg chg="addSp delSp modSp add">
        <pc:chgData name="Palacio, Chelsea" userId="0bf41307-fb18-4072-9309-f81ee184a8ee" providerId="ADAL" clId="{1964988B-7515-45B4-AB42-16C539CC6FCD}" dt="2019-08-07T18:58:12.524" v="1455" actId="2711"/>
        <pc:sldMkLst>
          <pc:docMk/>
          <pc:sldMk cId="72078300" sldId="323"/>
        </pc:sldMkLst>
        <pc:spChg chg="mod">
          <ac:chgData name="Palacio, Chelsea" userId="0bf41307-fb18-4072-9309-f81ee184a8ee" providerId="ADAL" clId="{1964988B-7515-45B4-AB42-16C539CC6FCD}" dt="2019-08-07T18:50:26.064" v="1443" actId="1076"/>
          <ac:spMkLst>
            <pc:docMk/>
            <pc:sldMk cId="72078300" sldId="323"/>
            <ac:spMk id="2" creationId="{00000000-0000-0000-0000-000000000000}"/>
          </ac:spMkLst>
        </pc:spChg>
        <pc:spChg chg="del">
          <ac:chgData name="Palacio, Chelsea" userId="0bf41307-fb18-4072-9309-f81ee184a8ee" providerId="ADAL" clId="{1964988B-7515-45B4-AB42-16C539CC6FCD}" dt="2019-08-07T18:47:55.790" v="1333" actId="478"/>
          <ac:spMkLst>
            <pc:docMk/>
            <pc:sldMk cId="72078300" sldId="323"/>
            <ac:spMk id="3" creationId="{00000000-0000-0000-0000-000000000000}"/>
          </ac:spMkLst>
        </pc:spChg>
        <pc:spChg chg="mod">
          <ac:chgData name="Palacio, Chelsea" userId="0bf41307-fb18-4072-9309-f81ee184a8ee" providerId="ADAL" clId="{1964988B-7515-45B4-AB42-16C539CC6FCD}" dt="2019-08-07T18:50:26.064" v="1443" actId="1076"/>
          <ac:spMkLst>
            <pc:docMk/>
            <pc:sldMk cId="72078300" sldId="323"/>
            <ac:spMk id="4" creationId="{00000000-0000-0000-0000-000000000000}"/>
          </ac:spMkLst>
        </pc:spChg>
        <pc:spChg chg="mod">
          <ac:chgData name="Palacio, Chelsea" userId="0bf41307-fb18-4072-9309-f81ee184a8ee" providerId="ADAL" clId="{1964988B-7515-45B4-AB42-16C539CC6FCD}" dt="2019-08-07T18:50:26.064" v="1443" actId="1076"/>
          <ac:spMkLst>
            <pc:docMk/>
            <pc:sldMk cId="72078300" sldId="323"/>
            <ac:spMk id="5" creationId="{00000000-0000-0000-0000-000000000000}"/>
          </ac:spMkLst>
        </pc:spChg>
        <pc:spChg chg="mod">
          <ac:chgData name="Palacio, Chelsea" userId="0bf41307-fb18-4072-9309-f81ee184a8ee" providerId="ADAL" clId="{1964988B-7515-45B4-AB42-16C539CC6FCD}" dt="2019-08-07T18:50:26.064" v="1443" actId="1076"/>
          <ac:spMkLst>
            <pc:docMk/>
            <pc:sldMk cId="72078300" sldId="323"/>
            <ac:spMk id="6" creationId="{00000000-0000-0000-0000-000000000000}"/>
          </ac:spMkLst>
        </pc:spChg>
        <pc:spChg chg="del">
          <ac:chgData name="Palacio, Chelsea" userId="0bf41307-fb18-4072-9309-f81ee184a8ee" providerId="ADAL" clId="{1964988B-7515-45B4-AB42-16C539CC6FCD}" dt="2019-08-07T18:37:24.282" v="1190" actId="478"/>
          <ac:spMkLst>
            <pc:docMk/>
            <pc:sldMk cId="72078300" sldId="323"/>
            <ac:spMk id="11" creationId="{6221E730-C32A-4BF8-B1C1-2C551EC6C3FC}"/>
          </ac:spMkLst>
        </pc:spChg>
        <pc:spChg chg="del">
          <ac:chgData name="Palacio, Chelsea" userId="0bf41307-fb18-4072-9309-f81ee184a8ee" providerId="ADAL" clId="{1964988B-7515-45B4-AB42-16C539CC6FCD}" dt="2019-08-07T18:37:24.282" v="1190" actId="478"/>
          <ac:spMkLst>
            <pc:docMk/>
            <pc:sldMk cId="72078300" sldId="323"/>
            <ac:spMk id="12" creationId="{76B01A4C-DAB2-478A-A3B7-70FE0C602EEE}"/>
          </ac:spMkLst>
        </pc:spChg>
        <pc:spChg chg="add mod">
          <ac:chgData name="Palacio, Chelsea" userId="0bf41307-fb18-4072-9309-f81ee184a8ee" providerId="ADAL" clId="{1964988B-7515-45B4-AB42-16C539CC6FCD}" dt="2019-08-07T18:50:34.014" v="1445" actId="14100"/>
          <ac:spMkLst>
            <pc:docMk/>
            <pc:sldMk cId="72078300" sldId="323"/>
            <ac:spMk id="14" creationId="{472A89FA-A5C6-45AE-9019-ADB47D027E6C}"/>
          </ac:spMkLst>
        </pc:spChg>
        <pc:spChg chg="mod">
          <ac:chgData name="Palacio, Chelsea" userId="0bf41307-fb18-4072-9309-f81ee184a8ee" providerId="ADAL" clId="{1964988B-7515-45B4-AB42-16C539CC6FCD}" dt="2019-08-07T18:50:52.876" v="1451" actId="14100"/>
          <ac:spMkLst>
            <pc:docMk/>
            <pc:sldMk cId="72078300" sldId="323"/>
            <ac:spMk id="12290" creationId="{00000000-0000-0000-0000-000000000000}"/>
          </ac:spMkLst>
        </pc:spChg>
        <pc:spChg chg="del">
          <ac:chgData name="Palacio, Chelsea" userId="0bf41307-fb18-4072-9309-f81ee184a8ee" providerId="ADAL" clId="{1964988B-7515-45B4-AB42-16C539CC6FCD}" dt="2019-08-07T18:37:24.282" v="1190" actId="478"/>
          <ac:spMkLst>
            <pc:docMk/>
            <pc:sldMk cId="72078300" sldId="323"/>
            <ac:spMk id="12293" creationId="{00000000-0000-0000-0000-000000000000}"/>
          </ac:spMkLst>
        </pc:spChg>
        <pc:spChg chg="del">
          <ac:chgData name="Palacio, Chelsea" userId="0bf41307-fb18-4072-9309-f81ee184a8ee" providerId="ADAL" clId="{1964988B-7515-45B4-AB42-16C539CC6FCD}" dt="2019-08-07T18:37:24.282" v="1190" actId="478"/>
          <ac:spMkLst>
            <pc:docMk/>
            <pc:sldMk cId="72078300" sldId="323"/>
            <ac:spMk id="12294" creationId="{00000000-0000-0000-0000-000000000000}"/>
          </ac:spMkLst>
        </pc:spChg>
        <pc:spChg chg="del">
          <ac:chgData name="Palacio, Chelsea" userId="0bf41307-fb18-4072-9309-f81ee184a8ee" providerId="ADAL" clId="{1964988B-7515-45B4-AB42-16C539CC6FCD}" dt="2019-08-07T18:37:24.282" v="1190" actId="478"/>
          <ac:spMkLst>
            <pc:docMk/>
            <pc:sldMk cId="72078300" sldId="323"/>
            <ac:spMk id="12295" creationId="{00000000-0000-0000-0000-000000000000}"/>
          </ac:spMkLst>
        </pc:spChg>
        <pc:spChg chg="del">
          <ac:chgData name="Palacio, Chelsea" userId="0bf41307-fb18-4072-9309-f81ee184a8ee" providerId="ADAL" clId="{1964988B-7515-45B4-AB42-16C539CC6FCD}" dt="2019-08-07T18:37:24.282" v="1190" actId="478"/>
          <ac:spMkLst>
            <pc:docMk/>
            <pc:sldMk cId="72078300" sldId="323"/>
            <ac:spMk id="12296" creationId="{00000000-0000-0000-0000-000000000000}"/>
          </ac:spMkLst>
        </pc:spChg>
        <pc:spChg chg="del">
          <ac:chgData name="Palacio, Chelsea" userId="0bf41307-fb18-4072-9309-f81ee184a8ee" providerId="ADAL" clId="{1964988B-7515-45B4-AB42-16C539CC6FCD}" dt="2019-08-07T18:47:55.790" v="1333" actId="478"/>
          <ac:spMkLst>
            <pc:docMk/>
            <pc:sldMk cId="72078300" sldId="323"/>
            <ac:spMk id="12298" creationId="{00000000-0000-0000-0000-000000000000}"/>
          </ac:spMkLst>
        </pc:spChg>
        <pc:spChg chg="del">
          <ac:chgData name="Palacio, Chelsea" userId="0bf41307-fb18-4072-9309-f81ee184a8ee" providerId="ADAL" clId="{1964988B-7515-45B4-AB42-16C539CC6FCD}" dt="2019-08-07T18:47:55.790" v="1333" actId="478"/>
          <ac:spMkLst>
            <pc:docMk/>
            <pc:sldMk cId="72078300" sldId="323"/>
            <ac:spMk id="12299" creationId="{00000000-0000-0000-0000-000000000000}"/>
          </ac:spMkLst>
        </pc:spChg>
        <pc:graphicFrameChg chg="mod">
          <ac:chgData name="Palacio, Chelsea" userId="0bf41307-fb18-4072-9309-f81ee184a8ee" providerId="ADAL" clId="{1964988B-7515-45B4-AB42-16C539CC6FCD}" dt="2019-08-07T18:58:12.524" v="1455" actId="2711"/>
          <ac:graphicFrameMkLst>
            <pc:docMk/>
            <pc:sldMk cId="72078300" sldId="323"/>
            <ac:graphicFrameMk id="17" creationId="{00000000-0000-0000-0000-000000000000}"/>
          </ac:graphicFrameMkLst>
        </pc:graphicFrameChg>
      </pc:sldChg>
      <pc:sldChg chg="addSp delSp modSp add">
        <pc:chgData name="Palacio, Chelsea" userId="0bf41307-fb18-4072-9309-f81ee184a8ee" providerId="ADAL" clId="{1964988B-7515-45B4-AB42-16C539CC6FCD}" dt="2019-08-07T18:58:19.408" v="1456" actId="2711"/>
        <pc:sldMkLst>
          <pc:docMk/>
          <pc:sldMk cId="1119795468" sldId="324"/>
        </pc:sldMkLst>
        <pc:spChg chg="del">
          <ac:chgData name="Palacio, Chelsea" userId="0bf41307-fb18-4072-9309-f81ee184a8ee" providerId="ADAL" clId="{1964988B-7515-45B4-AB42-16C539CC6FCD}" dt="2019-08-07T18:37:52.707" v="1194" actId="478"/>
          <ac:spMkLst>
            <pc:docMk/>
            <pc:sldMk cId="1119795468" sldId="324"/>
            <ac:spMk id="6" creationId="{CC9C2287-BC69-4A61-B572-D518D7D342A6}"/>
          </ac:spMkLst>
        </pc:spChg>
        <pc:spChg chg="del">
          <ac:chgData name="Palacio, Chelsea" userId="0bf41307-fb18-4072-9309-f81ee184a8ee" providerId="ADAL" clId="{1964988B-7515-45B4-AB42-16C539CC6FCD}" dt="2019-08-07T18:37:52.707" v="1194" actId="478"/>
          <ac:spMkLst>
            <pc:docMk/>
            <pc:sldMk cId="1119795468" sldId="324"/>
            <ac:spMk id="7" creationId="{309F0E1A-6E09-4314-8C07-6246F3C3FF34}"/>
          </ac:spMkLst>
        </pc:spChg>
        <pc:spChg chg="add del mod">
          <ac:chgData name="Palacio, Chelsea" userId="0bf41307-fb18-4072-9309-f81ee184a8ee" providerId="ADAL" clId="{1964988B-7515-45B4-AB42-16C539CC6FCD}" dt="2019-08-07T18:38:23.912" v="1196" actId="478"/>
          <ac:spMkLst>
            <pc:docMk/>
            <pc:sldMk cId="1119795468" sldId="324"/>
            <ac:spMk id="10" creationId="{E6467246-36B5-44FF-9BE8-8ADC9887B156}"/>
          </ac:spMkLst>
        </pc:spChg>
        <pc:spChg chg="add del mod">
          <ac:chgData name="Palacio, Chelsea" userId="0bf41307-fb18-4072-9309-f81ee184a8ee" providerId="ADAL" clId="{1964988B-7515-45B4-AB42-16C539CC6FCD}" dt="2019-08-07T18:38:32.254" v="1198" actId="2711"/>
          <ac:spMkLst>
            <pc:docMk/>
            <pc:sldMk cId="1119795468" sldId="324"/>
            <ac:spMk id="11" creationId="{5D0E323C-090F-4563-8BD3-89B331E27495}"/>
          </ac:spMkLst>
        </pc:spChg>
        <pc:spChg chg="add del mod">
          <ac:chgData name="Palacio, Chelsea" userId="0bf41307-fb18-4072-9309-f81ee184a8ee" providerId="ADAL" clId="{1964988B-7515-45B4-AB42-16C539CC6FCD}" dt="2019-08-07T18:38:32.254" v="1198" actId="2711"/>
          <ac:spMkLst>
            <pc:docMk/>
            <pc:sldMk cId="1119795468" sldId="324"/>
            <ac:spMk id="12" creationId="{EE79845B-73FC-4B67-8CBA-A47A9B084FFD}"/>
          </ac:spMkLst>
        </pc:spChg>
        <pc:spChg chg="add del mod">
          <ac:chgData name="Palacio, Chelsea" userId="0bf41307-fb18-4072-9309-f81ee184a8ee" providerId="ADAL" clId="{1964988B-7515-45B4-AB42-16C539CC6FCD}" dt="2019-08-07T18:38:32.254" v="1198" actId="2711"/>
          <ac:spMkLst>
            <pc:docMk/>
            <pc:sldMk cId="1119795468" sldId="324"/>
            <ac:spMk id="13" creationId="{B03F7C99-81DD-40CE-BDF3-E47E5A84B86B}"/>
          </ac:spMkLst>
        </pc:spChg>
        <pc:spChg chg="add del mod">
          <ac:chgData name="Palacio, Chelsea" userId="0bf41307-fb18-4072-9309-f81ee184a8ee" providerId="ADAL" clId="{1964988B-7515-45B4-AB42-16C539CC6FCD}" dt="2019-08-07T18:38:32.254" v="1198" actId="2711"/>
          <ac:spMkLst>
            <pc:docMk/>
            <pc:sldMk cId="1119795468" sldId="324"/>
            <ac:spMk id="16" creationId="{42B95E50-0966-4265-8D99-8CB5492B1F65}"/>
          </ac:spMkLst>
        </pc:spChg>
        <pc:spChg chg="add mod">
          <ac:chgData name="Palacio, Chelsea" userId="0bf41307-fb18-4072-9309-f81ee184a8ee" providerId="ADAL" clId="{1964988B-7515-45B4-AB42-16C539CC6FCD}" dt="2019-08-07T18:44:51.862" v="1313" actId="255"/>
          <ac:spMkLst>
            <pc:docMk/>
            <pc:sldMk cId="1119795468" sldId="324"/>
            <ac:spMk id="17" creationId="{61938AE6-6B9D-47F2-B679-0E705E11CCB9}"/>
          </ac:spMkLst>
        </pc:spChg>
        <pc:spChg chg="add del mod">
          <ac:chgData name="Palacio, Chelsea" userId="0bf41307-fb18-4072-9309-f81ee184a8ee" providerId="ADAL" clId="{1964988B-7515-45B4-AB42-16C539CC6FCD}" dt="2019-08-07T18:38:47.871" v="1203" actId="2711"/>
          <ac:spMkLst>
            <pc:docMk/>
            <pc:sldMk cId="1119795468" sldId="324"/>
            <ac:spMk id="18" creationId="{1EB55088-B924-4E3A-9906-08B34F2A36C4}"/>
          </ac:spMkLst>
        </pc:spChg>
        <pc:spChg chg="add del mod">
          <ac:chgData name="Palacio, Chelsea" userId="0bf41307-fb18-4072-9309-f81ee184a8ee" providerId="ADAL" clId="{1964988B-7515-45B4-AB42-16C539CC6FCD}" dt="2019-08-07T18:38:47.871" v="1203" actId="2711"/>
          <ac:spMkLst>
            <pc:docMk/>
            <pc:sldMk cId="1119795468" sldId="324"/>
            <ac:spMk id="19" creationId="{C2E0A692-2E26-49E3-A61A-C1B366EA353F}"/>
          </ac:spMkLst>
        </pc:spChg>
        <pc:spChg chg="add del mod">
          <ac:chgData name="Palacio, Chelsea" userId="0bf41307-fb18-4072-9309-f81ee184a8ee" providerId="ADAL" clId="{1964988B-7515-45B4-AB42-16C539CC6FCD}" dt="2019-08-07T18:38:47.871" v="1203" actId="2711"/>
          <ac:spMkLst>
            <pc:docMk/>
            <pc:sldMk cId="1119795468" sldId="324"/>
            <ac:spMk id="20" creationId="{1F3DEEF0-937C-4751-93A3-6612699B7C06}"/>
          </ac:spMkLst>
        </pc:spChg>
        <pc:spChg chg="add del mod">
          <ac:chgData name="Palacio, Chelsea" userId="0bf41307-fb18-4072-9309-f81ee184a8ee" providerId="ADAL" clId="{1964988B-7515-45B4-AB42-16C539CC6FCD}" dt="2019-08-07T18:38:47.871" v="1203" actId="2711"/>
          <ac:spMkLst>
            <pc:docMk/>
            <pc:sldMk cId="1119795468" sldId="324"/>
            <ac:spMk id="21" creationId="{2A18824C-F037-4CB0-807F-94EB3D0D1EA9}"/>
          </ac:spMkLst>
        </pc:spChg>
        <pc:spChg chg="add del mod">
          <ac:chgData name="Palacio, Chelsea" userId="0bf41307-fb18-4072-9309-f81ee184a8ee" providerId="ADAL" clId="{1964988B-7515-45B4-AB42-16C539CC6FCD}" dt="2019-08-07T18:38:47.871" v="1203" actId="2711"/>
          <ac:spMkLst>
            <pc:docMk/>
            <pc:sldMk cId="1119795468" sldId="324"/>
            <ac:spMk id="22" creationId="{55F32D41-0E77-4AD2-935F-2929D190047E}"/>
          </ac:spMkLst>
        </pc:spChg>
        <pc:spChg chg="add del mod">
          <ac:chgData name="Palacio, Chelsea" userId="0bf41307-fb18-4072-9309-f81ee184a8ee" providerId="ADAL" clId="{1964988B-7515-45B4-AB42-16C539CC6FCD}" dt="2019-08-07T18:41:10.329" v="1271" actId="478"/>
          <ac:spMkLst>
            <pc:docMk/>
            <pc:sldMk cId="1119795468" sldId="324"/>
            <ac:spMk id="23" creationId="{8CFAF743-DFE3-4407-8477-A928208D1003}"/>
          </ac:spMkLst>
        </pc:spChg>
        <pc:spChg chg="add del mod">
          <ac:chgData name="Palacio, Chelsea" userId="0bf41307-fb18-4072-9309-f81ee184a8ee" providerId="ADAL" clId="{1964988B-7515-45B4-AB42-16C539CC6FCD}" dt="2019-08-07T18:41:04.334" v="1269" actId="478"/>
          <ac:spMkLst>
            <pc:docMk/>
            <pc:sldMk cId="1119795468" sldId="324"/>
            <ac:spMk id="24" creationId="{3C90DF22-E242-4680-8684-722A653F53E1}"/>
          </ac:spMkLst>
        </pc:spChg>
        <pc:spChg chg="add del mod">
          <ac:chgData name="Palacio, Chelsea" userId="0bf41307-fb18-4072-9309-f81ee184a8ee" providerId="ADAL" clId="{1964988B-7515-45B4-AB42-16C539CC6FCD}" dt="2019-08-07T18:41:07.703" v="1270" actId="478"/>
          <ac:spMkLst>
            <pc:docMk/>
            <pc:sldMk cId="1119795468" sldId="324"/>
            <ac:spMk id="25" creationId="{E31EDE65-3B9D-454C-892F-B8BEBFD2D24F}"/>
          </ac:spMkLst>
        </pc:spChg>
        <pc:spChg chg="mod">
          <ac:chgData name="Palacio, Chelsea" userId="0bf41307-fb18-4072-9309-f81ee184a8ee" providerId="ADAL" clId="{1964988B-7515-45B4-AB42-16C539CC6FCD}" dt="2019-08-07T18:44:59.894" v="1314" actId="14100"/>
          <ac:spMkLst>
            <pc:docMk/>
            <pc:sldMk cId="1119795468" sldId="324"/>
            <ac:spMk id="13314" creationId="{00000000-0000-0000-0000-000000000000}"/>
          </ac:spMkLst>
        </pc:spChg>
        <pc:spChg chg="mod">
          <ac:chgData name="Palacio, Chelsea" userId="0bf41307-fb18-4072-9309-f81ee184a8ee" providerId="ADAL" clId="{1964988B-7515-45B4-AB42-16C539CC6FCD}" dt="2019-08-07T18:46:28.356" v="1332" actId="1037"/>
          <ac:spMkLst>
            <pc:docMk/>
            <pc:sldMk cId="1119795468" sldId="324"/>
            <ac:spMk id="13315" creationId="{00000000-0000-0000-0000-000000000000}"/>
          </ac:spMkLst>
        </pc:spChg>
        <pc:spChg chg="del">
          <ac:chgData name="Palacio, Chelsea" userId="0bf41307-fb18-4072-9309-f81ee184a8ee" providerId="ADAL" clId="{1964988B-7515-45B4-AB42-16C539CC6FCD}" dt="2019-08-07T18:37:52.707" v="1194" actId="478"/>
          <ac:spMkLst>
            <pc:docMk/>
            <pc:sldMk cId="1119795468" sldId="324"/>
            <ac:spMk id="13316" creationId="{00000000-0000-0000-0000-000000000000}"/>
          </ac:spMkLst>
        </pc:spChg>
        <pc:spChg chg="del">
          <ac:chgData name="Palacio, Chelsea" userId="0bf41307-fb18-4072-9309-f81ee184a8ee" providerId="ADAL" clId="{1964988B-7515-45B4-AB42-16C539CC6FCD}" dt="2019-08-07T18:37:52.707" v="1194" actId="478"/>
          <ac:spMkLst>
            <pc:docMk/>
            <pc:sldMk cId="1119795468" sldId="324"/>
            <ac:spMk id="13317" creationId="{00000000-0000-0000-0000-000000000000}"/>
          </ac:spMkLst>
        </pc:spChg>
        <pc:spChg chg="del">
          <ac:chgData name="Palacio, Chelsea" userId="0bf41307-fb18-4072-9309-f81ee184a8ee" providerId="ADAL" clId="{1964988B-7515-45B4-AB42-16C539CC6FCD}" dt="2019-08-07T18:37:52.707" v="1194" actId="478"/>
          <ac:spMkLst>
            <pc:docMk/>
            <pc:sldMk cId="1119795468" sldId="324"/>
            <ac:spMk id="13318" creationId="{00000000-0000-0000-0000-000000000000}"/>
          </ac:spMkLst>
        </pc:spChg>
        <pc:spChg chg="del">
          <ac:chgData name="Palacio, Chelsea" userId="0bf41307-fb18-4072-9309-f81ee184a8ee" providerId="ADAL" clId="{1964988B-7515-45B4-AB42-16C539CC6FCD}" dt="2019-08-07T18:37:52.707" v="1194" actId="478"/>
          <ac:spMkLst>
            <pc:docMk/>
            <pc:sldMk cId="1119795468" sldId="324"/>
            <ac:spMk id="13319" creationId="{00000000-0000-0000-0000-000000000000}"/>
          </ac:spMkLst>
        </pc:spChg>
        <pc:spChg chg="mod">
          <ac:chgData name="Palacio, Chelsea" userId="0bf41307-fb18-4072-9309-f81ee184a8ee" providerId="ADAL" clId="{1964988B-7515-45B4-AB42-16C539CC6FCD}" dt="2019-08-07T18:46:28.356" v="1332" actId="1037"/>
          <ac:spMkLst>
            <pc:docMk/>
            <pc:sldMk cId="1119795468" sldId="324"/>
            <ac:spMk id="13320" creationId="{00000000-0000-0000-0000-000000000000}"/>
          </ac:spMkLst>
        </pc:spChg>
        <pc:spChg chg="del">
          <ac:chgData name="Palacio, Chelsea" userId="0bf41307-fb18-4072-9309-f81ee184a8ee" providerId="ADAL" clId="{1964988B-7515-45B4-AB42-16C539CC6FCD}" dt="2019-08-07T18:38:29.400" v="1197" actId="478"/>
          <ac:spMkLst>
            <pc:docMk/>
            <pc:sldMk cId="1119795468" sldId="324"/>
            <ac:spMk id="13321" creationId="{00000000-0000-0000-0000-000000000000}"/>
          </ac:spMkLst>
        </pc:spChg>
        <pc:spChg chg="del">
          <ac:chgData name="Palacio, Chelsea" userId="0bf41307-fb18-4072-9309-f81ee184a8ee" providerId="ADAL" clId="{1964988B-7515-45B4-AB42-16C539CC6FCD}" dt="2019-08-07T18:38:29.400" v="1197" actId="478"/>
          <ac:spMkLst>
            <pc:docMk/>
            <pc:sldMk cId="1119795468" sldId="324"/>
            <ac:spMk id="13322" creationId="{00000000-0000-0000-0000-000000000000}"/>
          </ac:spMkLst>
        </pc:spChg>
        <pc:graphicFrameChg chg="mod">
          <ac:chgData name="Palacio, Chelsea" userId="0bf41307-fb18-4072-9309-f81ee184a8ee" providerId="ADAL" clId="{1964988B-7515-45B4-AB42-16C539CC6FCD}" dt="2019-08-07T18:58:19.408" v="1456" actId="2711"/>
          <ac:graphicFrameMkLst>
            <pc:docMk/>
            <pc:sldMk cId="1119795468" sldId="324"/>
            <ac:graphicFrameMk id="14" creationId="{00000000-0000-0000-0000-000000000000}"/>
          </ac:graphicFrameMkLst>
        </pc:graphicFrameChg>
      </pc:sldChg>
      <pc:sldChg chg="addSp delSp modSp add">
        <pc:chgData name="Palacio, Chelsea" userId="0bf41307-fb18-4072-9309-f81ee184a8ee" providerId="ADAL" clId="{1964988B-7515-45B4-AB42-16C539CC6FCD}" dt="2019-08-07T19:00:57.728" v="1488" actId="2085"/>
        <pc:sldMkLst>
          <pc:docMk/>
          <pc:sldMk cId="2999771759" sldId="325"/>
        </pc:sldMkLst>
        <pc:spChg chg="mod">
          <ac:chgData name="Palacio, Chelsea" userId="0bf41307-fb18-4072-9309-f81ee184a8ee" providerId="ADAL" clId="{1964988B-7515-45B4-AB42-16C539CC6FCD}" dt="2019-08-07T18:59:37.401" v="1472" actId="1076"/>
          <ac:spMkLst>
            <pc:docMk/>
            <pc:sldMk cId="2999771759" sldId="325"/>
            <ac:spMk id="2" creationId="{00000000-0000-0000-0000-000000000000}"/>
          </ac:spMkLst>
        </pc:spChg>
        <pc:spChg chg="del">
          <ac:chgData name="Palacio, Chelsea" userId="0bf41307-fb18-4072-9309-f81ee184a8ee" providerId="ADAL" clId="{1964988B-7515-45B4-AB42-16C539CC6FCD}" dt="2019-08-07T18:37:20.956" v="1189" actId="478"/>
          <ac:spMkLst>
            <pc:docMk/>
            <pc:sldMk cId="2999771759" sldId="325"/>
            <ac:spMk id="7" creationId="{CB55F06B-45BF-46F4-B7A7-DD2BAE8C3406}"/>
          </ac:spMkLst>
        </pc:spChg>
        <pc:spChg chg="del">
          <ac:chgData name="Palacio, Chelsea" userId="0bf41307-fb18-4072-9309-f81ee184a8ee" providerId="ADAL" clId="{1964988B-7515-45B4-AB42-16C539CC6FCD}" dt="2019-08-07T18:37:20.956" v="1189" actId="478"/>
          <ac:spMkLst>
            <pc:docMk/>
            <pc:sldMk cId="2999771759" sldId="325"/>
            <ac:spMk id="8" creationId="{7C259E9A-90CA-49EC-81A0-216B6B0FFEB1}"/>
          </ac:spMkLst>
        </pc:spChg>
        <pc:spChg chg="add mod">
          <ac:chgData name="Palacio, Chelsea" userId="0bf41307-fb18-4072-9309-f81ee184a8ee" providerId="ADAL" clId="{1964988B-7515-45B4-AB42-16C539CC6FCD}" dt="2019-08-07T18:59:17.528" v="1466" actId="20577"/>
          <ac:spMkLst>
            <pc:docMk/>
            <pc:sldMk cId="2999771759" sldId="325"/>
            <ac:spMk id="9" creationId="{E3D4C0EE-ABC7-4094-A3C3-770B03D688DA}"/>
          </ac:spMkLst>
        </pc:spChg>
        <pc:spChg chg="del">
          <ac:chgData name="Palacio, Chelsea" userId="0bf41307-fb18-4072-9309-f81ee184a8ee" providerId="ADAL" clId="{1964988B-7515-45B4-AB42-16C539CC6FCD}" dt="2019-08-07T18:37:20.956" v="1189" actId="478"/>
          <ac:spMkLst>
            <pc:docMk/>
            <pc:sldMk cId="2999771759" sldId="325"/>
            <ac:spMk id="14" creationId="{00000000-0000-0000-0000-000000000000}"/>
          </ac:spMkLst>
        </pc:spChg>
        <pc:spChg chg="mod">
          <ac:chgData name="Palacio, Chelsea" userId="0bf41307-fb18-4072-9309-f81ee184a8ee" providerId="ADAL" clId="{1964988B-7515-45B4-AB42-16C539CC6FCD}" dt="2019-08-07T18:59:58.600" v="1479" actId="122"/>
          <ac:spMkLst>
            <pc:docMk/>
            <pc:sldMk cId="2999771759" sldId="325"/>
            <ac:spMk id="14338" creationId="{00000000-0000-0000-0000-000000000000}"/>
          </ac:spMkLst>
        </pc:spChg>
        <pc:spChg chg="del">
          <ac:chgData name="Palacio, Chelsea" userId="0bf41307-fb18-4072-9309-f81ee184a8ee" providerId="ADAL" clId="{1964988B-7515-45B4-AB42-16C539CC6FCD}" dt="2019-08-07T18:37:20.956" v="1189" actId="478"/>
          <ac:spMkLst>
            <pc:docMk/>
            <pc:sldMk cId="2999771759" sldId="325"/>
            <ac:spMk id="14339" creationId="{00000000-0000-0000-0000-000000000000}"/>
          </ac:spMkLst>
        </pc:spChg>
        <pc:spChg chg="del">
          <ac:chgData name="Palacio, Chelsea" userId="0bf41307-fb18-4072-9309-f81ee184a8ee" providerId="ADAL" clId="{1964988B-7515-45B4-AB42-16C539CC6FCD}" dt="2019-08-07T18:37:20.956" v="1189" actId="478"/>
          <ac:spMkLst>
            <pc:docMk/>
            <pc:sldMk cId="2999771759" sldId="325"/>
            <ac:spMk id="14340" creationId="{00000000-0000-0000-0000-000000000000}"/>
          </ac:spMkLst>
        </pc:spChg>
        <pc:spChg chg="del">
          <ac:chgData name="Palacio, Chelsea" userId="0bf41307-fb18-4072-9309-f81ee184a8ee" providerId="ADAL" clId="{1964988B-7515-45B4-AB42-16C539CC6FCD}" dt="2019-08-07T18:37:20.956" v="1189" actId="478"/>
          <ac:spMkLst>
            <pc:docMk/>
            <pc:sldMk cId="2999771759" sldId="325"/>
            <ac:spMk id="14342" creationId="{00000000-0000-0000-0000-000000000000}"/>
          </ac:spMkLst>
        </pc:spChg>
        <pc:spChg chg="del">
          <ac:chgData name="Palacio, Chelsea" userId="0bf41307-fb18-4072-9309-f81ee184a8ee" providerId="ADAL" clId="{1964988B-7515-45B4-AB42-16C539CC6FCD}" dt="2019-08-07T18:58:55.157" v="1459" actId="478"/>
          <ac:spMkLst>
            <pc:docMk/>
            <pc:sldMk cId="2999771759" sldId="325"/>
            <ac:spMk id="14343" creationId="{00000000-0000-0000-0000-000000000000}"/>
          </ac:spMkLst>
        </pc:spChg>
        <pc:spChg chg="del">
          <ac:chgData name="Palacio, Chelsea" userId="0bf41307-fb18-4072-9309-f81ee184a8ee" providerId="ADAL" clId="{1964988B-7515-45B4-AB42-16C539CC6FCD}" dt="2019-08-07T18:58:53.480" v="1458" actId="478"/>
          <ac:spMkLst>
            <pc:docMk/>
            <pc:sldMk cId="2999771759" sldId="325"/>
            <ac:spMk id="14344" creationId="{00000000-0000-0000-0000-000000000000}"/>
          </ac:spMkLst>
        </pc:spChg>
        <pc:spChg chg="del">
          <ac:chgData name="Palacio, Chelsea" userId="0bf41307-fb18-4072-9309-f81ee184a8ee" providerId="ADAL" clId="{1964988B-7515-45B4-AB42-16C539CC6FCD}" dt="2019-08-07T18:58:53.480" v="1458" actId="478"/>
          <ac:spMkLst>
            <pc:docMk/>
            <pc:sldMk cId="2999771759" sldId="325"/>
            <ac:spMk id="14346" creationId="{00000000-0000-0000-0000-000000000000}"/>
          </ac:spMkLst>
        </pc:spChg>
        <pc:graphicFrameChg chg="mod">
          <ac:chgData name="Palacio, Chelsea" userId="0bf41307-fb18-4072-9309-f81ee184a8ee" providerId="ADAL" clId="{1964988B-7515-45B4-AB42-16C539CC6FCD}" dt="2019-08-07T19:00:57.728" v="1488" actId="2085"/>
          <ac:graphicFrameMkLst>
            <pc:docMk/>
            <pc:sldMk cId="2999771759" sldId="325"/>
            <ac:graphicFrameMk id="15" creationId="{00000000-0000-0000-0000-000000000000}"/>
          </ac:graphicFrameMkLst>
        </pc:graphicFrameChg>
      </pc:sldChg>
      <pc:sldChg chg="addSp delSp modSp add">
        <pc:chgData name="Palacio, Chelsea" userId="0bf41307-fb18-4072-9309-f81ee184a8ee" providerId="ADAL" clId="{1964988B-7515-45B4-AB42-16C539CC6FCD}" dt="2019-08-07T17:11:56.001" v="237" actId="1076"/>
        <pc:sldMkLst>
          <pc:docMk/>
          <pc:sldMk cId="779570630" sldId="327"/>
        </pc:sldMkLst>
        <pc:spChg chg="add mod">
          <ac:chgData name="Palacio, Chelsea" userId="0bf41307-fb18-4072-9309-f81ee184a8ee" providerId="ADAL" clId="{1964988B-7515-45B4-AB42-16C539CC6FCD}" dt="2019-08-07T17:10:50.173" v="204" actId="14100"/>
          <ac:spMkLst>
            <pc:docMk/>
            <pc:sldMk cId="779570630" sldId="327"/>
            <ac:spMk id="4" creationId="{33017D12-673C-4BAD-9751-4598677B2631}"/>
          </ac:spMkLst>
        </pc:spChg>
        <pc:spChg chg="del">
          <ac:chgData name="Palacio, Chelsea" userId="0bf41307-fb18-4072-9309-f81ee184a8ee" providerId="ADAL" clId="{1964988B-7515-45B4-AB42-16C539CC6FCD}" dt="2019-08-07T17:11:38.217" v="234" actId="478"/>
          <ac:spMkLst>
            <pc:docMk/>
            <pc:sldMk cId="779570630" sldId="327"/>
            <ac:spMk id="5" creationId="{00000000-0000-0000-0000-000000000000}"/>
          </ac:spMkLst>
        </pc:spChg>
        <pc:spChg chg="add mod">
          <ac:chgData name="Palacio, Chelsea" userId="0bf41307-fb18-4072-9309-f81ee184a8ee" providerId="ADAL" clId="{1964988B-7515-45B4-AB42-16C539CC6FCD}" dt="2019-08-07T17:11:34.926" v="233" actId="121"/>
          <ac:spMkLst>
            <pc:docMk/>
            <pc:sldMk cId="779570630" sldId="327"/>
            <ac:spMk id="6" creationId="{03578D90-4F48-4847-99A6-110A07F42502}"/>
          </ac:spMkLst>
        </pc:spChg>
        <pc:spChg chg="mod">
          <ac:chgData name="Palacio, Chelsea" userId="0bf41307-fb18-4072-9309-f81ee184a8ee" providerId="ADAL" clId="{1964988B-7515-45B4-AB42-16C539CC6FCD}" dt="2019-08-07T17:11:42.012" v="235" actId="1076"/>
          <ac:spMkLst>
            <pc:docMk/>
            <pc:sldMk cId="779570630" sldId="327"/>
            <ac:spMk id="7" creationId="{00000000-0000-0000-0000-000000000000}"/>
          </ac:spMkLst>
        </pc:spChg>
        <pc:spChg chg="del">
          <ac:chgData name="Palacio, Chelsea" userId="0bf41307-fb18-4072-9309-f81ee184a8ee" providerId="ADAL" clId="{1964988B-7515-45B4-AB42-16C539CC6FCD}" dt="2019-08-07T17:10:43.713" v="201" actId="478"/>
          <ac:spMkLst>
            <pc:docMk/>
            <pc:sldMk cId="779570630" sldId="327"/>
            <ac:spMk id="3074" creationId="{00000000-0000-0000-0000-000000000000}"/>
          </ac:spMkLst>
        </pc:spChg>
        <pc:spChg chg="del mod">
          <ac:chgData name="Palacio, Chelsea" userId="0bf41307-fb18-4072-9309-f81ee184a8ee" providerId="ADAL" clId="{1964988B-7515-45B4-AB42-16C539CC6FCD}" dt="2019-08-07T17:10:15.695" v="199" actId="478"/>
          <ac:spMkLst>
            <pc:docMk/>
            <pc:sldMk cId="779570630" sldId="327"/>
            <ac:spMk id="3075" creationId="{00000000-0000-0000-0000-000000000000}"/>
          </ac:spMkLst>
        </pc:spChg>
        <pc:picChg chg="mod">
          <ac:chgData name="Palacio, Chelsea" userId="0bf41307-fb18-4072-9309-f81ee184a8ee" providerId="ADAL" clId="{1964988B-7515-45B4-AB42-16C539CC6FCD}" dt="2019-08-07T17:11:56.001" v="237" actId="1076"/>
          <ac:picMkLst>
            <pc:docMk/>
            <pc:sldMk cId="779570630" sldId="327"/>
            <ac:picMk id="3" creationId="{00000000-0000-0000-0000-000000000000}"/>
          </ac:picMkLst>
        </pc:picChg>
      </pc:sldChg>
      <pc:sldChg chg="addSp delSp modSp add">
        <pc:chgData name="Palacio, Chelsea" userId="0bf41307-fb18-4072-9309-f81ee184a8ee" providerId="ADAL" clId="{1964988B-7515-45B4-AB42-16C539CC6FCD}" dt="2019-08-07T18:58:26.010" v="1457" actId="2711"/>
        <pc:sldMkLst>
          <pc:docMk/>
          <pc:sldMk cId="1771755786" sldId="329"/>
        </pc:sldMkLst>
        <pc:spChg chg="add del mod">
          <ac:chgData name="Palacio, Chelsea" userId="0bf41307-fb18-4072-9309-f81ee184a8ee" providerId="ADAL" clId="{1964988B-7515-45B4-AB42-16C539CC6FCD}" dt="2019-08-07T17:29:10.064" v="425" actId="478"/>
          <ac:spMkLst>
            <pc:docMk/>
            <pc:sldMk cId="1771755786" sldId="329"/>
            <ac:spMk id="5" creationId="{2DB3105D-9F6C-40E6-BC3E-DD3D8E2719C6}"/>
          </ac:spMkLst>
        </pc:spChg>
        <pc:spChg chg="add mod">
          <ac:chgData name="Palacio, Chelsea" userId="0bf41307-fb18-4072-9309-f81ee184a8ee" providerId="ADAL" clId="{1964988B-7515-45B4-AB42-16C539CC6FCD}" dt="2019-08-07T18:40:32.284" v="1248" actId="1076"/>
          <ac:spMkLst>
            <pc:docMk/>
            <pc:sldMk cId="1771755786" sldId="329"/>
            <ac:spMk id="6" creationId="{9323B754-4193-4A7E-982E-ADF6991D8299}"/>
          </ac:spMkLst>
        </pc:spChg>
        <pc:spChg chg="add del mod">
          <ac:chgData name="Palacio, Chelsea" userId="0bf41307-fb18-4072-9309-f81ee184a8ee" providerId="ADAL" clId="{1964988B-7515-45B4-AB42-16C539CC6FCD}" dt="2019-08-07T17:29:16.571" v="427" actId="2711"/>
          <ac:spMkLst>
            <pc:docMk/>
            <pc:sldMk cId="1771755786" sldId="329"/>
            <ac:spMk id="7" creationId="{D15412C9-913E-4CBE-BCF6-C521B4D8A11C}"/>
          </ac:spMkLst>
        </pc:spChg>
        <pc:spChg chg="add del mod">
          <ac:chgData name="Palacio, Chelsea" userId="0bf41307-fb18-4072-9309-f81ee184a8ee" providerId="ADAL" clId="{1964988B-7515-45B4-AB42-16C539CC6FCD}" dt="2019-08-07T17:29:16.571" v="427" actId="2711"/>
          <ac:spMkLst>
            <pc:docMk/>
            <pc:sldMk cId="1771755786" sldId="329"/>
            <ac:spMk id="8" creationId="{63DCD3FC-939D-4495-96D6-D94CB6AA8812}"/>
          </ac:spMkLst>
        </pc:spChg>
        <pc:spChg chg="add del mod">
          <ac:chgData name="Palacio, Chelsea" userId="0bf41307-fb18-4072-9309-f81ee184a8ee" providerId="ADAL" clId="{1964988B-7515-45B4-AB42-16C539CC6FCD}" dt="2019-08-07T17:29:16.571" v="427" actId="2711"/>
          <ac:spMkLst>
            <pc:docMk/>
            <pc:sldMk cId="1771755786" sldId="329"/>
            <ac:spMk id="9" creationId="{609DB660-5A1B-4437-BA29-D0BDDF093D58}"/>
          </ac:spMkLst>
        </pc:spChg>
        <pc:spChg chg="add del mod">
          <ac:chgData name="Palacio, Chelsea" userId="0bf41307-fb18-4072-9309-f81ee184a8ee" providerId="ADAL" clId="{1964988B-7515-45B4-AB42-16C539CC6FCD}" dt="2019-08-07T17:29:16.571" v="427" actId="2711"/>
          <ac:spMkLst>
            <pc:docMk/>
            <pc:sldMk cId="1771755786" sldId="329"/>
            <ac:spMk id="10" creationId="{6AB7D8F4-C9E1-4B6E-9C0E-D85FDB6DE6E8}"/>
          </ac:spMkLst>
        </pc:spChg>
        <pc:spChg chg="add mod">
          <ac:chgData name="Palacio, Chelsea" userId="0bf41307-fb18-4072-9309-f81ee184a8ee" providerId="ADAL" clId="{1964988B-7515-45B4-AB42-16C539CC6FCD}" dt="2019-08-07T17:29:27.642" v="432" actId="207"/>
          <ac:spMkLst>
            <pc:docMk/>
            <pc:sldMk cId="1771755786" sldId="329"/>
            <ac:spMk id="11" creationId="{D68BD874-BA5A-40AB-8967-E812CCA2C3DB}"/>
          </ac:spMkLst>
        </pc:spChg>
        <pc:spChg chg="del">
          <ac:chgData name="Palacio, Chelsea" userId="0bf41307-fb18-4072-9309-f81ee184a8ee" providerId="ADAL" clId="{1964988B-7515-45B4-AB42-16C539CC6FCD}" dt="2019-08-07T18:37:29.566" v="1191" actId="478"/>
          <ac:spMkLst>
            <pc:docMk/>
            <pc:sldMk cId="1771755786" sldId="329"/>
            <ac:spMk id="13" creationId="{32F44A30-DB65-43C7-B22A-0559F9C8E974}"/>
          </ac:spMkLst>
        </pc:spChg>
        <pc:spChg chg="del">
          <ac:chgData name="Palacio, Chelsea" userId="0bf41307-fb18-4072-9309-f81ee184a8ee" providerId="ADAL" clId="{1964988B-7515-45B4-AB42-16C539CC6FCD}" dt="2019-08-07T18:37:29.566" v="1191" actId="478"/>
          <ac:spMkLst>
            <pc:docMk/>
            <pc:sldMk cId="1771755786" sldId="329"/>
            <ac:spMk id="14" creationId="{622C9C86-F072-4DC3-9FB8-3EF7F21B0D28}"/>
          </ac:spMkLst>
        </pc:spChg>
        <pc:spChg chg="mod">
          <ac:chgData name="Palacio, Chelsea" userId="0bf41307-fb18-4072-9309-f81ee184a8ee" providerId="ADAL" clId="{1964988B-7515-45B4-AB42-16C539CC6FCD}" dt="2019-08-07T18:40:07.526" v="1239" actId="14100"/>
          <ac:spMkLst>
            <pc:docMk/>
            <pc:sldMk cId="1771755786" sldId="329"/>
            <ac:spMk id="9218" creationId="{00000000-0000-0000-0000-000000000000}"/>
          </ac:spMkLst>
        </pc:spChg>
        <pc:spChg chg="mod">
          <ac:chgData name="Palacio, Chelsea" userId="0bf41307-fb18-4072-9309-f81ee184a8ee" providerId="ADAL" clId="{1964988B-7515-45B4-AB42-16C539CC6FCD}" dt="2019-08-07T18:40:39.652" v="1268" actId="1037"/>
          <ac:spMkLst>
            <pc:docMk/>
            <pc:sldMk cId="1771755786" sldId="329"/>
            <ac:spMk id="9219" creationId="{00000000-0000-0000-0000-000000000000}"/>
          </ac:spMkLst>
        </pc:spChg>
        <pc:spChg chg="mod">
          <ac:chgData name="Palacio, Chelsea" userId="0bf41307-fb18-4072-9309-f81ee184a8ee" providerId="ADAL" clId="{1964988B-7515-45B4-AB42-16C539CC6FCD}" dt="2019-08-07T18:40:39.652" v="1268" actId="1037"/>
          <ac:spMkLst>
            <pc:docMk/>
            <pc:sldMk cId="1771755786" sldId="329"/>
            <ac:spMk id="9220" creationId="{00000000-0000-0000-0000-000000000000}"/>
          </ac:spMkLst>
        </pc:spChg>
        <pc:spChg chg="mod">
          <ac:chgData name="Palacio, Chelsea" userId="0bf41307-fb18-4072-9309-f81ee184a8ee" providerId="ADAL" clId="{1964988B-7515-45B4-AB42-16C539CC6FCD}" dt="2019-08-07T18:40:39.652" v="1268" actId="1037"/>
          <ac:spMkLst>
            <pc:docMk/>
            <pc:sldMk cId="1771755786" sldId="329"/>
            <ac:spMk id="9221" creationId="{00000000-0000-0000-0000-000000000000}"/>
          </ac:spMkLst>
        </pc:spChg>
        <pc:spChg chg="del">
          <ac:chgData name="Palacio, Chelsea" userId="0bf41307-fb18-4072-9309-f81ee184a8ee" providerId="ADAL" clId="{1964988B-7515-45B4-AB42-16C539CC6FCD}" dt="2019-08-07T18:37:29.566" v="1191" actId="478"/>
          <ac:spMkLst>
            <pc:docMk/>
            <pc:sldMk cId="1771755786" sldId="329"/>
            <ac:spMk id="9222" creationId="{00000000-0000-0000-0000-000000000000}"/>
          </ac:spMkLst>
        </pc:spChg>
        <pc:spChg chg="del">
          <ac:chgData name="Palacio, Chelsea" userId="0bf41307-fb18-4072-9309-f81ee184a8ee" providerId="ADAL" clId="{1964988B-7515-45B4-AB42-16C539CC6FCD}" dt="2019-08-07T18:37:29.566" v="1191" actId="478"/>
          <ac:spMkLst>
            <pc:docMk/>
            <pc:sldMk cId="1771755786" sldId="329"/>
            <ac:spMk id="9223" creationId="{00000000-0000-0000-0000-000000000000}"/>
          </ac:spMkLst>
        </pc:spChg>
        <pc:spChg chg="del">
          <ac:chgData name="Palacio, Chelsea" userId="0bf41307-fb18-4072-9309-f81ee184a8ee" providerId="ADAL" clId="{1964988B-7515-45B4-AB42-16C539CC6FCD}" dt="2019-08-07T18:37:29.566" v="1191" actId="478"/>
          <ac:spMkLst>
            <pc:docMk/>
            <pc:sldMk cId="1771755786" sldId="329"/>
            <ac:spMk id="9224" creationId="{00000000-0000-0000-0000-000000000000}"/>
          </ac:spMkLst>
        </pc:spChg>
        <pc:spChg chg="del">
          <ac:chgData name="Palacio, Chelsea" userId="0bf41307-fb18-4072-9309-f81ee184a8ee" providerId="ADAL" clId="{1964988B-7515-45B4-AB42-16C539CC6FCD}" dt="2019-08-07T18:37:29.566" v="1191" actId="478"/>
          <ac:spMkLst>
            <pc:docMk/>
            <pc:sldMk cId="1771755786" sldId="329"/>
            <ac:spMk id="9225" creationId="{00000000-0000-0000-0000-000000000000}"/>
          </ac:spMkLst>
        </pc:spChg>
        <pc:spChg chg="del">
          <ac:chgData name="Palacio, Chelsea" userId="0bf41307-fb18-4072-9309-f81ee184a8ee" providerId="ADAL" clId="{1964988B-7515-45B4-AB42-16C539CC6FCD}" dt="2019-08-07T17:29:13.844" v="426" actId="478"/>
          <ac:spMkLst>
            <pc:docMk/>
            <pc:sldMk cId="1771755786" sldId="329"/>
            <ac:spMk id="9226" creationId="{00000000-0000-0000-0000-000000000000}"/>
          </ac:spMkLst>
        </pc:spChg>
        <pc:spChg chg="del">
          <ac:chgData name="Palacio, Chelsea" userId="0bf41307-fb18-4072-9309-f81ee184a8ee" providerId="ADAL" clId="{1964988B-7515-45B4-AB42-16C539CC6FCD}" dt="2019-08-07T17:29:24.067" v="431" actId="478"/>
          <ac:spMkLst>
            <pc:docMk/>
            <pc:sldMk cId="1771755786" sldId="329"/>
            <ac:spMk id="9227" creationId="{00000000-0000-0000-0000-000000000000}"/>
          </ac:spMkLst>
        </pc:spChg>
        <pc:graphicFrameChg chg="mod">
          <ac:chgData name="Palacio, Chelsea" userId="0bf41307-fb18-4072-9309-f81ee184a8ee" providerId="ADAL" clId="{1964988B-7515-45B4-AB42-16C539CC6FCD}" dt="2019-08-07T18:58:26.010" v="1457" actId="2711"/>
          <ac:graphicFrameMkLst>
            <pc:docMk/>
            <pc:sldMk cId="1771755786" sldId="329"/>
            <ac:graphicFrameMk id="17" creationId="{00000000-0000-0000-0000-000000000000}"/>
          </ac:graphicFrameMkLst>
        </pc:graphicFrameChg>
      </pc:sldChg>
      <pc:sldChg chg="addSp delSp modSp add mod setBg">
        <pc:chgData name="Palacio, Chelsea" userId="0bf41307-fb18-4072-9309-f81ee184a8ee" providerId="ADAL" clId="{1964988B-7515-45B4-AB42-16C539CC6FCD}" dt="2019-08-07T19:20:37.792" v="1846" actId="20577"/>
        <pc:sldMkLst>
          <pc:docMk/>
          <pc:sldMk cId="1095022669" sldId="333"/>
        </pc:sldMkLst>
        <pc:spChg chg="del">
          <ac:chgData name="Palacio, Chelsea" userId="0bf41307-fb18-4072-9309-f81ee184a8ee" providerId="ADAL" clId="{1964988B-7515-45B4-AB42-16C539CC6FCD}" dt="2019-08-07T17:56:49.080" v="686" actId="478"/>
          <ac:spMkLst>
            <pc:docMk/>
            <pc:sldMk cId="1095022669" sldId="333"/>
            <ac:spMk id="7" creationId="{23C1889F-75E1-4980-A64D-9D2412C32C6B}"/>
          </ac:spMkLst>
        </pc:spChg>
        <pc:spChg chg="add mod">
          <ac:chgData name="Palacio, Chelsea" userId="0bf41307-fb18-4072-9309-f81ee184a8ee" providerId="ADAL" clId="{1964988B-7515-45B4-AB42-16C539CC6FCD}" dt="2019-08-07T17:58:13.674" v="709" actId="2711"/>
          <ac:spMkLst>
            <pc:docMk/>
            <pc:sldMk cId="1095022669" sldId="333"/>
            <ac:spMk id="8" creationId="{028E5E3C-2C81-4646-841F-7E0A83CB563C}"/>
          </ac:spMkLst>
        </pc:spChg>
        <pc:spChg chg="add del mod">
          <ac:chgData name="Palacio, Chelsea" userId="0bf41307-fb18-4072-9309-f81ee184a8ee" providerId="ADAL" clId="{1964988B-7515-45B4-AB42-16C539CC6FCD}" dt="2019-08-07T19:18:53.019" v="1784" actId="478"/>
          <ac:spMkLst>
            <pc:docMk/>
            <pc:sldMk cId="1095022669" sldId="333"/>
            <ac:spMk id="9" creationId="{AA7ABD60-03D9-4AF8-8528-DB51A4117547}"/>
          </ac:spMkLst>
        </pc:spChg>
        <pc:spChg chg="add del mod">
          <ac:chgData name="Palacio, Chelsea" userId="0bf41307-fb18-4072-9309-f81ee184a8ee" providerId="ADAL" clId="{1964988B-7515-45B4-AB42-16C539CC6FCD}" dt="2019-08-07T19:16:57.945" v="1649" actId="478"/>
          <ac:spMkLst>
            <pc:docMk/>
            <pc:sldMk cId="1095022669" sldId="333"/>
            <ac:spMk id="11" creationId="{C68ECB98-613D-44EB-8A45-F9D55121DA33}"/>
          </ac:spMkLst>
        </pc:spChg>
        <pc:spChg chg="add mod">
          <ac:chgData name="Palacio, Chelsea" userId="0bf41307-fb18-4072-9309-f81ee184a8ee" providerId="ADAL" clId="{1964988B-7515-45B4-AB42-16C539CC6FCD}" dt="2019-08-07T19:20:37.792" v="1846" actId="20577"/>
          <ac:spMkLst>
            <pc:docMk/>
            <pc:sldMk cId="1095022669" sldId="333"/>
            <ac:spMk id="25" creationId="{B741DEB7-EFCD-40A3-93A3-0EF838C3FD8D}"/>
          </ac:spMkLst>
        </pc:spChg>
        <pc:spChg chg="mod">
          <ac:chgData name="Palacio, Chelsea" userId="0bf41307-fb18-4072-9309-f81ee184a8ee" providerId="ADAL" clId="{1964988B-7515-45B4-AB42-16C539CC6FCD}" dt="2019-08-07T17:57:14.891" v="697" actId="1037"/>
          <ac:spMkLst>
            <pc:docMk/>
            <pc:sldMk cId="1095022669" sldId="333"/>
            <ac:spMk id="6146" creationId="{00000000-0000-0000-0000-000000000000}"/>
          </ac:spMkLst>
        </pc:spChg>
        <pc:spChg chg="mod">
          <ac:chgData name="Palacio, Chelsea" userId="0bf41307-fb18-4072-9309-f81ee184a8ee" providerId="ADAL" clId="{1964988B-7515-45B4-AB42-16C539CC6FCD}" dt="2019-08-07T19:20:28.306" v="1845" actId="1076"/>
          <ac:spMkLst>
            <pc:docMk/>
            <pc:sldMk cId="1095022669" sldId="333"/>
            <ac:spMk id="6147" creationId="{00000000-0000-0000-0000-000000000000}"/>
          </ac:spMkLst>
        </pc:spChg>
        <pc:spChg chg="mod">
          <ac:chgData name="Palacio, Chelsea" userId="0bf41307-fb18-4072-9309-f81ee184a8ee" providerId="ADAL" clId="{1964988B-7515-45B4-AB42-16C539CC6FCD}" dt="2019-08-07T19:20:25.258" v="1844" actId="1076"/>
          <ac:spMkLst>
            <pc:docMk/>
            <pc:sldMk cId="1095022669" sldId="333"/>
            <ac:spMk id="6148" creationId="{00000000-0000-0000-0000-000000000000}"/>
          </ac:spMkLst>
        </pc:spChg>
        <pc:spChg chg="mod">
          <ac:chgData name="Palacio, Chelsea" userId="0bf41307-fb18-4072-9309-f81ee184a8ee" providerId="ADAL" clId="{1964988B-7515-45B4-AB42-16C539CC6FCD}" dt="2019-08-07T19:20:21.064" v="1842" actId="1076"/>
          <ac:spMkLst>
            <pc:docMk/>
            <pc:sldMk cId="1095022669" sldId="333"/>
            <ac:spMk id="6149" creationId="{00000000-0000-0000-0000-000000000000}"/>
          </ac:spMkLst>
        </pc:spChg>
        <pc:spChg chg="mod">
          <ac:chgData name="Palacio, Chelsea" userId="0bf41307-fb18-4072-9309-f81ee184a8ee" providerId="ADAL" clId="{1964988B-7515-45B4-AB42-16C539CC6FCD}" dt="2019-08-07T19:20:18.821" v="1841" actId="1076"/>
          <ac:spMkLst>
            <pc:docMk/>
            <pc:sldMk cId="1095022669" sldId="333"/>
            <ac:spMk id="6150" creationId="{00000000-0000-0000-0000-000000000000}"/>
          </ac:spMkLst>
        </pc:spChg>
        <pc:spChg chg="mod">
          <ac:chgData name="Palacio, Chelsea" userId="0bf41307-fb18-4072-9309-f81ee184a8ee" providerId="ADAL" clId="{1964988B-7515-45B4-AB42-16C539CC6FCD}" dt="2019-08-07T19:20:23.164" v="1843" actId="1076"/>
          <ac:spMkLst>
            <pc:docMk/>
            <pc:sldMk cId="1095022669" sldId="333"/>
            <ac:spMk id="6151" creationId="{00000000-0000-0000-0000-000000000000}"/>
          </ac:spMkLst>
        </pc:spChg>
        <pc:spChg chg="del">
          <ac:chgData name="Palacio, Chelsea" userId="0bf41307-fb18-4072-9309-f81ee184a8ee" providerId="ADAL" clId="{1964988B-7515-45B4-AB42-16C539CC6FCD}" dt="2019-08-07T17:56:50.434" v="687" actId="478"/>
          <ac:spMkLst>
            <pc:docMk/>
            <pc:sldMk cId="1095022669" sldId="333"/>
            <ac:spMk id="6152" creationId="{00000000-0000-0000-0000-000000000000}"/>
          </ac:spMkLst>
        </pc:spChg>
        <pc:spChg chg="del">
          <ac:chgData name="Palacio, Chelsea" userId="0bf41307-fb18-4072-9309-f81ee184a8ee" providerId="ADAL" clId="{1964988B-7515-45B4-AB42-16C539CC6FCD}" dt="2019-08-07T17:56:52.024" v="688" actId="478"/>
          <ac:spMkLst>
            <pc:docMk/>
            <pc:sldMk cId="1095022669" sldId="333"/>
            <ac:spMk id="6153" creationId="{00000000-0000-0000-0000-000000000000}"/>
          </ac:spMkLst>
        </pc:spChg>
        <pc:spChg chg="del">
          <ac:chgData name="Palacio, Chelsea" userId="0bf41307-fb18-4072-9309-f81ee184a8ee" providerId="ADAL" clId="{1964988B-7515-45B4-AB42-16C539CC6FCD}" dt="2019-08-07T17:56:57.864" v="691" actId="478"/>
          <ac:spMkLst>
            <pc:docMk/>
            <pc:sldMk cId="1095022669" sldId="333"/>
            <ac:spMk id="6154" creationId="{00000000-0000-0000-0000-000000000000}"/>
          </ac:spMkLst>
        </pc:spChg>
        <pc:spChg chg="del mod">
          <ac:chgData name="Palacio, Chelsea" userId="0bf41307-fb18-4072-9309-f81ee184a8ee" providerId="ADAL" clId="{1964988B-7515-45B4-AB42-16C539CC6FCD}" dt="2019-08-07T17:56:57.045" v="690" actId="478"/>
          <ac:spMkLst>
            <pc:docMk/>
            <pc:sldMk cId="1095022669" sldId="333"/>
            <ac:spMk id="6155" creationId="{00000000-0000-0000-0000-000000000000}"/>
          </ac:spMkLst>
        </pc:spChg>
        <pc:spChg chg="del mod">
          <ac:chgData name="Palacio, Chelsea" userId="0bf41307-fb18-4072-9309-f81ee184a8ee" providerId="ADAL" clId="{1964988B-7515-45B4-AB42-16C539CC6FCD}" dt="2019-08-07T17:50:53.856" v="554" actId="478"/>
          <ac:spMkLst>
            <pc:docMk/>
            <pc:sldMk cId="1095022669" sldId="333"/>
            <ac:spMk id="6156" creationId="{00000000-0000-0000-0000-000000000000}"/>
          </ac:spMkLst>
        </pc:spChg>
        <pc:spChg chg="del">
          <ac:chgData name="Palacio, Chelsea" userId="0bf41307-fb18-4072-9309-f81ee184a8ee" providerId="ADAL" clId="{1964988B-7515-45B4-AB42-16C539CC6FCD}" dt="2019-08-07T17:50:55.549" v="555" actId="478"/>
          <ac:spMkLst>
            <pc:docMk/>
            <pc:sldMk cId="1095022669" sldId="333"/>
            <ac:spMk id="6157" creationId="{00000000-0000-0000-0000-000000000000}"/>
          </ac:spMkLst>
        </pc:spChg>
        <pc:graphicFrameChg chg="mod">
          <ac:chgData name="Palacio, Chelsea" userId="0bf41307-fb18-4072-9309-f81ee184a8ee" providerId="ADAL" clId="{1964988B-7515-45B4-AB42-16C539CC6FCD}" dt="2019-08-07T19:20:14.493" v="1840" actId="20577"/>
          <ac:graphicFrameMkLst>
            <pc:docMk/>
            <pc:sldMk cId="1095022669" sldId="333"/>
            <ac:graphicFrameMk id="16" creationId="{00000000-0000-0000-0000-000000000000}"/>
          </ac:graphicFrameMkLst>
        </pc:graphicFrameChg>
      </pc:sldChg>
      <pc:sldChg chg="addSp delSp modSp add setBg">
        <pc:chgData name="Palacio, Chelsea" userId="0bf41307-fb18-4072-9309-f81ee184a8ee" providerId="ADAL" clId="{1964988B-7515-45B4-AB42-16C539CC6FCD}" dt="2019-08-07T18:00:45.092" v="805" actId="1038"/>
        <pc:sldMkLst>
          <pc:docMk/>
          <pc:sldMk cId="1284525445" sldId="334"/>
        </pc:sldMkLst>
        <pc:spChg chg="mod">
          <ac:chgData name="Palacio, Chelsea" userId="0bf41307-fb18-4072-9309-f81ee184a8ee" providerId="ADAL" clId="{1964988B-7515-45B4-AB42-16C539CC6FCD}" dt="2019-08-07T18:00:34.431" v="753" actId="1038"/>
          <ac:spMkLst>
            <pc:docMk/>
            <pc:sldMk cId="1284525445" sldId="334"/>
            <ac:spMk id="3" creationId="{00000000-0000-0000-0000-000000000000}"/>
          </ac:spMkLst>
        </pc:spChg>
        <pc:spChg chg="mod">
          <ac:chgData name="Palacio, Chelsea" userId="0bf41307-fb18-4072-9309-f81ee184a8ee" providerId="ADAL" clId="{1964988B-7515-45B4-AB42-16C539CC6FCD}" dt="2019-08-07T18:00:34.431" v="753" actId="1038"/>
          <ac:spMkLst>
            <pc:docMk/>
            <pc:sldMk cId="1284525445" sldId="334"/>
            <ac:spMk id="4" creationId="{00000000-0000-0000-0000-000000000000}"/>
          </ac:spMkLst>
        </pc:spChg>
        <pc:spChg chg="mod">
          <ac:chgData name="Palacio, Chelsea" userId="0bf41307-fb18-4072-9309-f81ee184a8ee" providerId="ADAL" clId="{1964988B-7515-45B4-AB42-16C539CC6FCD}" dt="2019-08-07T18:00:34.431" v="753" actId="1038"/>
          <ac:spMkLst>
            <pc:docMk/>
            <pc:sldMk cId="1284525445" sldId="334"/>
            <ac:spMk id="6" creationId="{00000000-0000-0000-0000-000000000000}"/>
          </ac:spMkLst>
        </pc:spChg>
        <pc:spChg chg="del">
          <ac:chgData name="Palacio, Chelsea" userId="0bf41307-fb18-4072-9309-f81ee184a8ee" providerId="ADAL" clId="{1964988B-7515-45B4-AB42-16C539CC6FCD}" dt="2019-08-07T18:00:21.009" v="735" actId="478"/>
          <ac:spMkLst>
            <pc:docMk/>
            <pc:sldMk cId="1284525445" sldId="334"/>
            <ac:spMk id="11" creationId="{5ABF139F-87A6-49D3-BDC7-1DA349CC9939}"/>
          </ac:spMkLst>
        </pc:spChg>
        <pc:spChg chg="add mod">
          <ac:chgData name="Palacio, Chelsea" userId="0bf41307-fb18-4072-9309-f81ee184a8ee" providerId="ADAL" clId="{1964988B-7515-45B4-AB42-16C539CC6FCD}" dt="2019-08-07T17:58:30.719" v="713" actId="1038"/>
          <ac:spMkLst>
            <pc:docMk/>
            <pc:sldMk cId="1284525445" sldId="334"/>
            <ac:spMk id="12" creationId="{C64F1575-7E01-4F05-8F3F-8C8152898DC2}"/>
          </ac:spMkLst>
        </pc:spChg>
        <pc:spChg chg="add del mod">
          <ac:chgData name="Palacio, Chelsea" userId="0bf41307-fb18-4072-9309-f81ee184a8ee" providerId="ADAL" clId="{1964988B-7515-45B4-AB42-16C539CC6FCD}" dt="2019-08-07T17:58:30.719" v="713" actId="1038"/>
          <ac:spMkLst>
            <pc:docMk/>
            <pc:sldMk cId="1284525445" sldId="334"/>
            <ac:spMk id="13" creationId="{134F960D-AA50-434B-BC63-76ADDBB0AC25}"/>
          </ac:spMkLst>
        </pc:spChg>
        <pc:spChg chg="add del mod">
          <ac:chgData name="Palacio, Chelsea" userId="0bf41307-fb18-4072-9309-f81ee184a8ee" providerId="ADAL" clId="{1964988B-7515-45B4-AB42-16C539CC6FCD}" dt="2019-08-07T17:58:30.719" v="713" actId="1038"/>
          <ac:spMkLst>
            <pc:docMk/>
            <pc:sldMk cId="1284525445" sldId="334"/>
            <ac:spMk id="14" creationId="{C849D220-51C7-4712-9FB2-554AA5473D92}"/>
          </ac:spMkLst>
        </pc:spChg>
        <pc:spChg chg="add del mod">
          <ac:chgData name="Palacio, Chelsea" userId="0bf41307-fb18-4072-9309-f81ee184a8ee" providerId="ADAL" clId="{1964988B-7515-45B4-AB42-16C539CC6FCD}" dt="2019-08-07T17:58:30.719" v="713" actId="1038"/>
          <ac:spMkLst>
            <pc:docMk/>
            <pc:sldMk cId="1284525445" sldId="334"/>
            <ac:spMk id="16" creationId="{E90EF232-AB46-4C03-8298-20E446FB22AC}"/>
          </ac:spMkLst>
        </pc:spChg>
        <pc:spChg chg="mod">
          <ac:chgData name="Palacio, Chelsea" userId="0bf41307-fb18-4072-9309-f81ee184a8ee" providerId="ADAL" clId="{1964988B-7515-45B4-AB42-16C539CC6FCD}" dt="2019-08-07T18:00:16.087" v="733" actId="1076"/>
          <ac:spMkLst>
            <pc:docMk/>
            <pc:sldMk cId="1284525445" sldId="334"/>
            <ac:spMk id="7170" creationId="{00000000-0000-0000-0000-000000000000}"/>
          </ac:spMkLst>
        </pc:spChg>
        <pc:spChg chg="del">
          <ac:chgData name="Palacio, Chelsea" userId="0bf41307-fb18-4072-9309-f81ee184a8ee" providerId="ADAL" clId="{1964988B-7515-45B4-AB42-16C539CC6FCD}" dt="2019-08-07T18:00:13.874" v="732" actId="478"/>
          <ac:spMkLst>
            <pc:docMk/>
            <pc:sldMk cId="1284525445" sldId="334"/>
            <ac:spMk id="7173" creationId="{00000000-0000-0000-0000-000000000000}"/>
          </ac:spMkLst>
        </pc:spChg>
        <pc:spChg chg="del">
          <ac:chgData name="Palacio, Chelsea" userId="0bf41307-fb18-4072-9309-f81ee184a8ee" providerId="ADAL" clId="{1964988B-7515-45B4-AB42-16C539CC6FCD}" dt="2019-08-07T18:00:12.983" v="731" actId="478"/>
          <ac:spMkLst>
            <pc:docMk/>
            <pc:sldMk cId="1284525445" sldId="334"/>
            <ac:spMk id="7174" creationId="{00000000-0000-0000-0000-000000000000}"/>
          </ac:spMkLst>
        </pc:spChg>
        <pc:spChg chg="del">
          <ac:chgData name="Palacio, Chelsea" userId="0bf41307-fb18-4072-9309-f81ee184a8ee" providerId="ADAL" clId="{1964988B-7515-45B4-AB42-16C539CC6FCD}" dt="2019-08-07T18:00:18.721" v="734" actId="478"/>
          <ac:spMkLst>
            <pc:docMk/>
            <pc:sldMk cId="1284525445" sldId="334"/>
            <ac:spMk id="7175" creationId="{00000000-0000-0000-0000-000000000000}"/>
          </ac:spMkLst>
        </pc:spChg>
        <pc:spChg chg="del">
          <ac:chgData name="Palacio, Chelsea" userId="0bf41307-fb18-4072-9309-f81ee184a8ee" providerId="ADAL" clId="{1964988B-7515-45B4-AB42-16C539CC6FCD}" dt="2019-08-07T18:00:18.721" v="734" actId="478"/>
          <ac:spMkLst>
            <pc:docMk/>
            <pc:sldMk cId="1284525445" sldId="334"/>
            <ac:spMk id="7176" creationId="{00000000-0000-0000-0000-000000000000}"/>
          </ac:spMkLst>
        </pc:spChg>
        <pc:spChg chg="del">
          <ac:chgData name="Palacio, Chelsea" userId="0bf41307-fb18-4072-9309-f81ee184a8ee" providerId="ADAL" clId="{1964988B-7515-45B4-AB42-16C539CC6FCD}" dt="2019-08-07T17:57:34.285" v="700" actId="478"/>
          <ac:spMkLst>
            <pc:docMk/>
            <pc:sldMk cId="1284525445" sldId="334"/>
            <ac:spMk id="7177" creationId="{00000000-0000-0000-0000-000000000000}"/>
          </ac:spMkLst>
        </pc:spChg>
        <pc:spChg chg="del">
          <ac:chgData name="Palacio, Chelsea" userId="0bf41307-fb18-4072-9309-f81ee184a8ee" providerId="ADAL" clId="{1964988B-7515-45B4-AB42-16C539CC6FCD}" dt="2019-08-07T17:57:34.285" v="700" actId="478"/>
          <ac:spMkLst>
            <pc:docMk/>
            <pc:sldMk cId="1284525445" sldId="334"/>
            <ac:spMk id="7178" creationId="{00000000-0000-0000-0000-000000000000}"/>
          </ac:spMkLst>
        </pc:spChg>
        <pc:graphicFrameChg chg="mod">
          <ac:chgData name="Palacio, Chelsea" userId="0bf41307-fb18-4072-9309-f81ee184a8ee" providerId="ADAL" clId="{1964988B-7515-45B4-AB42-16C539CC6FCD}" dt="2019-08-07T18:00:45.092" v="805" actId="1038"/>
          <ac:graphicFrameMkLst>
            <pc:docMk/>
            <pc:sldMk cId="1284525445" sldId="334"/>
            <ac:graphicFrameMk id="15" creationId="{00000000-0000-0000-0000-000000000000}"/>
          </ac:graphicFrameMkLst>
        </pc:graphicFrameChg>
      </pc:sldChg>
      <pc:sldChg chg="addSp delSp modSp add">
        <pc:chgData name="Palacio, Chelsea" userId="0bf41307-fb18-4072-9309-f81ee184a8ee" providerId="ADAL" clId="{1964988B-7515-45B4-AB42-16C539CC6FCD}" dt="2019-08-07T18:27:05.178" v="1085" actId="1076"/>
        <pc:sldMkLst>
          <pc:docMk/>
          <pc:sldMk cId="660318029" sldId="335"/>
        </pc:sldMkLst>
        <pc:spChg chg="del">
          <ac:chgData name="Palacio, Chelsea" userId="0bf41307-fb18-4072-9309-f81ee184a8ee" providerId="ADAL" clId="{1964988B-7515-45B4-AB42-16C539CC6FCD}" dt="2019-08-07T18:25:08.927" v="1063" actId="478"/>
          <ac:spMkLst>
            <pc:docMk/>
            <pc:sldMk cId="660318029" sldId="335"/>
            <ac:spMk id="7" creationId="{21E8ACDF-FE4F-445C-84E0-DD8F1190EE46}"/>
          </ac:spMkLst>
        </pc:spChg>
        <pc:spChg chg="add mod">
          <ac:chgData name="Palacio, Chelsea" userId="0bf41307-fb18-4072-9309-f81ee184a8ee" providerId="ADAL" clId="{1964988B-7515-45B4-AB42-16C539CC6FCD}" dt="2019-08-07T18:25:02.781" v="1062" actId="207"/>
          <ac:spMkLst>
            <pc:docMk/>
            <pc:sldMk cId="660318029" sldId="335"/>
            <ac:spMk id="8" creationId="{F1D093A9-E26E-4D68-8FA6-7378DD102B65}"/>
          </ac:spMkLst>
        </pc:spChg>
        <pc:spChg chg="mod">
          <ac:chgData name="Palacio, Chelsea" userId="0bf41307-fb18-4072-9309-f81ee184a8ee" providerId="ADAL" clId="{1964988B-7515-45B4-AB42-16C539CC6FCD}" dt="2019-08-07T18:27:05.178" v="1085" actId="1076"/>
          <ac:spMkLst>
            <pc:docMk/>
            <pc:sldMk cId="660318029" sldId="335"/>
            <ac:spMk id="9218" creationId="{00000000-0000-0000-0000-000000000000}"/>
          </ac:spMkLst>
        </pc:spChg>
        <pc:spChg chg="del">
          <ac:chgData name="Palacio, Chelsea" userId="0bf41307-fb18-4072-9309-f81ee184a8ee" providerId="ADAL" clId="{1964988B-7515-45B4-AB42-16C539CC6FCD}" dt="2019-08-07T18:25:08.927" v="1063" actId="478"/>
          <ac:spMkLst>
            <pc:docMk/>
            <pc:sldMk cId="660318029" sldId="335"/>
            <ac:spMk id="9222" creationId="{00000000-0000-0000-0000-000000000000}"/>
          </ac:spMkLst>
        </pc:spChg>
        <pc:spChg chg="del">
          <ac:chgData name="Palacio, Chelsea" userId="0bf41307-fb18-4072-9309-f81ee184a8ee" providerId="ADAL" clId="{1964988B-7515-45B4-AB42-16C539CC6FCD}" dt="2019-08-07T18:25:08.927" v="1063" actId="478"/>
          <ac:spMkLst>
            <pc:docMk/>
            <pc:sldMk cId="660318029" sldId="335"/>
            <ac:spMk id="9223" creationId="{00000000-0000-0000-0000-000000000000}"/>
          </ac:spMkLst>
        </pc:spChg>
        <pc:spChg chg="del">
          <ac:chgData name="Palacio, Chelsea" userId="0bf41307-fb18-4072-9309-f81ee184a8ee" providerId="ADAL" clId="{1964988B-7515-45B4-AB42-16C539CC6FCD}" dt="2019-08-07T18:25:08.927" v="1063" actId="478"/>
          <ac:spMkLst>
            <pc:docMk/>
            <pc:sldMk cId="660318029" sldId="335"/>
            <ac:spMk id="9224" creationId="{00000000-0000-0000-0000-000000000000}"/>
          </ac:spMkLst>
        </pc:spChg>
        <pc:spChg chg="del">
          <ac:chgData name="Palacio, Chelsea" userId="0bf41307-fb18-4072-9309-f81ee184a8ee" providerId="ADAL" clId="{1964988B-7515-45B4-AB42-16C539CC6FCD}" dt="2019-08-07T18:24:35.216" v="1054" actId="478"/>
          <ac:spMkLst>
            <pc:docMk/>
            <pc:sldMk cId="660318029" sldId="335"/>
            <ac:spMk id="9226" creationId="{00000000-0000-0000-0000-000000000000}"/>
          </ac:spMkLst>
        </pc:spChg>
        <pc:spChg chg="del">
          <ac:chgData name="Palacio, Chelsea" userId="0bf41307-fb18-4072-9309-f81ee184a8ee" providerId="ADAL" clId="{1964988B-7515-45B4-AB42-16C539CC6FCD}" dt="2019-08-07T18:24:35.216" v="1054" actId="478"/>
          <ac:spMkLst>
            <pc:docMk/>
            <pc:sldMk cId="660318029" sldId="335"/>
            <ac:spMk id="9227" creationId="{00000000-0000-0000-0000-000000000000}"/>
          </ac:spMkLst>
        </pc:spChg>
        <pc:graphicFrameChg chg="mod">
          <ac:chgData name="Palacio, Chelsea" userId="0bf41307-fb18-4072-9309-f81ee184a8ee" providerId="ADAL" clId="{1964988B-7515-45B4-AB42-16C539CC6FCD}" dt="2019-08-07T18:27:00.834" v="1084" actId="1076"/>
          <ac:graphicFrameMkLst>
            <pc:docMk/>
            <pc:sldMk cId="660318029" sldId="335"/>
            <ac:graphicFrameMk id="10" creationId="{00000000-0000-0000-0000-000000000000}"/>
          </ac:graphicFrameMkLst>
        </pc:graphicFrameChg>
      </pc:sldChg>
      <pc:sldChg chg="addSp delSp modSp add">
        <pc:chgData name="Palacio, Chelsea" userId="0bf41307-fb18-4072-9309-f81ee184a8ee" providerId="ADAL" clId="{1964988B-7515-45B4-AB42-16C539CC6FCD}" dt="2019-08-07T19:14:17.041" v="1609" actId="113"/>
        <pc:sldMkLst>
          <pc:docMk/>
          <pc:sldMk cId="1241070762" sldId="336"/>
        </pc:sldMkLst>
        <pc:spChg chg="add del mod">
          <ac:chgData name="Palacio, Chelsea" userId="0bf41307-fb18-4072-9309-f81ee184a8ee" providerId="ADAL" clId="{1964988B-7515-45B4-AB42-16C539CC6FCD}" dt="2019-08-07T17:31:11.001" v="438" actId="478"/>
          <ac:spMkLst>
            <pc:docMk/>
            <pc:sldMk cId="1241070762" sldId="336"/>
            <ac:spMk id="5" creationId="{2E684372-6B14-476D-8E62-17B266FCA3BC}"/>
          </ac:spMkLst>
        </pc:spChg>
        <pc:spChg chg="del">
          <ac:chgData name="Palacio, Chelsea" userId="0bf41307-fb18-4072-9309-f81ee184a8ee" providerId="ADAL" clId="{1964988B-7515-45B4-AB42-16C539CC6FCD}" dt="2019-08-07T18:37:10.046" v="1186" actId="478"/>
          <ac:spMkLst>
            <pc:docMk/>
            <pc:sldMk cId="1241070762" sldId="336"/>
            <ac:spMk id="7" creationId="{0FC80E5F-5D3A-48DB-8D47-B954F2157D58}"/>
          </ac:spMkLst>
        </pc:spChg>
        <pc:spChg chg="del">
          <ac:chgData name="Palacio, Chelsea" userId="0bf41307-fb18-4072-9309-f81ee184a8ee" providerId="ADAL" clId="{1964988B-7515-45B4-AB42-16C539CC6FCD}" dt="2019-08-07T18:37:10.046" v="1186" actId="478"/>
          <ac:spMkLst>
            <pc:docMk/>
            <pc:sldMk cId="1241070762" sldId="336"/>
            <ac:spMk id="8" creationId="{6CC1F113-5D21-4721-B5BA-072CE78F7466}"/>
          </ac:spMkLst>
        </pc:spChg>
        <pc:spChg chg="del">
          <ac:chgData name="Palacio, Chelsea" userId="0bf41307-fb18-4072-9309-f81ee184a8ee" providerId="ADAL" clId="{1964988B-7515-45B4-AB42-16C539CC6FCD}" dt="2019-08-07T19:11:10.483" v="1570" actId="478"/>
          <ac:spMkLst>
            <pc:docMk/>
            <pc:sldMk cId="1241070762" sldId="336"/>
            <ac:spMk id="9" creationId="{1D58DD7C-AF44-4CF0-B15E-99188FF73BFC}"/>
          </ac:spMkLst>
        </pc:spChg>
        <pc:spChg chg="del">
          <ac:chgData name="Palacio, Chelsea" userId="0bf41307-fb18-4072-9309-f81ee184a8ee" providerId="ADAL" clId="{1964988B-7515-45B4-AB42-16C539CC6FCD}" dt="2019-08-07T19:11:10.483" v="1570" actId="478"/>
          <ac:spMkLst>
            <pc:docMk/>
            <pc:sldMk cId="1241070762" sldId="336"/>
            <ac:spMk id="10" creationId="{62FB9DAE-6B4D-4F51-8601-B9F39542E24B}"/>
          </ac:spMkLst>
        </pc:spChg>
        <pc:spChg chg="add mod">
          <ac:chgData name="Palacio, Chelsea" userId="0bf41307-fb18-4072-9309-f81ee184a8ee" providerId="ADAL" clId="{1964988B-7515-45B4-AB42-16C539CC6FCD}" dt="2019-08-07T19:14:07.777" v="1607" actId="27636"/>
          <ac:spMkLst>
            <pc:docMk/>
            <pc:sldMk cId="1241070762" sldId="336"/>
            <ac:spMk id="11" creationId="{BC04C609-1FC1-4AB2-BED7-DDDDF4A76F94}"/>
          </ac:spMkLst>
        </pc:spChg>
        <pc:spChg chg="del">
          <ac:chgData name="Palacio, Chelsea" userId="0bf41307-fb18-4072-9309-f81ee184a8ee" providerId="ADAL" clId="{1964988B-7515-45B4-AB42-16C539CC6FCD}" dt="2019-08-07T18:37:10.046" v="1186" actId="478"/>
          <ac:spMkLst>
            <pc:docMk/>
            <pc:sldMk cId="1241070762" sldId="336"/>
            <ac:spMk id="14" creationId="{00000000-0000-0000-0000-000000000000}"/>
          </ac:spMkLst>
        </pc:spChg>
        <pc:spChg chg="add mod">
          <ac:chgData name="Palacio, Chelsea" userId="0bf41307-fb18-4072-9309-f81ee184a8ee" providerId="ADAL" clId="{1964988B-7515-45B4-AB42-16C539CC6FCD}" dt="2019-08-07T19:14:17.041" v="1609" actId="113"/>
          <ac:spMkLst>
            <pc:docMk/>
            <pc:sldMk cId="1241070762" sldId="336"/>
            <ac:spMk id="21" creationId="{A5F59A19-17AD-4237-92A0-973CD4599CCC}"/>
          </ac:spMkLst>
        </pc:spChg>
        <pc:spChg chg="add del">
          <ac:chgData name="Palacio, Chelsea" userId="0bf41307-fb18-4072-9309-f81ee184a8ee" providerId="ADAL" clId="{1964988B-7515-45B4-AB42-16C539CC6FCD}" dt="2019-08-07T19:13:23.086" v="1597" actId="478"/>
          <ac:spMkLst>
            <pc:docMk/>
            <pc:sldMk cId="1241070762" sldId="336"/>
            <ac:spMk id="22" creationId="{52C7EF1F-9C98-441A-B754-7C3F854BD90A}"/>
          </ac:spMkLst>
        </pc:spChg>
        <pc:spChg chg="mod">
          <ac:chgData name="Palacio, Chelsea" userId="0bf41307-fb18-4072-9309-f81ee184a8ee" providerId="ADAL" clId="{1964988B-7515-45B4-AB42-16C539CC6FCD}" dt="2019-08-07T19:13:01.215" v="1593" actId="122"/>
          <ac:spMkLst>
            <pc:docMk/>
            <pc:sldMk cId="1241070762" sldId="336"/>
            <ac:spMk id="14338" creationId="{00000000-0000-0000-0000-000000000000}"/>
          </ac:spMkLst>
        </pc:spChg>
        <pc:spChg chg="del">
          <ac:chgData name="Palacio, Chelsea" userId="0bf41307-fb18-4072-9309-f81ee184a8ee" providerId="ADAL" clId="{1964988B-7515-45B4-AB42-16C539CC6FCD}" dt="2019-08-07T18:37:11.423" v="1187" actId="478"/>
          <ac:spMkLst>
            <pc:docMk/>
            <pc:sldMk cId="1241070762" sldId="336"/>
            <ac:spMk id="14339" creationId="{00000000-0000-0000-0000-000000000000}"/>
          </ac:spMkLst>
        </pc:spChg>
        <pc:spChg chg="del">
          <ac:chgData name="Palacio, Chelsea" userId="0bf41307-fb18-4072-9309-f81ee184a8ee" providerId="ADAL" clId="{1964988B-7515-45B4-AB42-16C539CC6FCD}" dt="2019-08-07T18:37:10.046" v="1186" actId="478"/>
          <ac:spMkLst>
            <pc:docMk/>
            <pc:sldMk cId="1241070762" sldId="336"/>
            <ac:spMk id="14340" creationId="{00000000-0000-0000-0000-000000000000}"/>
          </ac:spMkLst>
        </pc:spChg>
        <pc:spChg chg="del">
          <ac:chgData name="Palacio, Chelsea" userId="0bf41307-fb18-4072-9309-f81ee184a8ee" providerId="ADAL" clId="{1964988B-7515-45B4-AB42-16C539CC6FCD}" dt="2019-08-07T18:37:10.046" v="1186" actId="478"/>
          <ac:spMkLst>
            <pc:docMk/>
            <pc:sldMk cId="1241070762" sldId="336"/>
            <ac:spMk id="14342" creationId="{00000000-0000-0000-0000-000000000000}"/>
          </ac:spMkLst>
        </pc:spChg>
        <pc:spChg chg="del">
          <ac:chgData name="Palacio, Chelsea" userId="0bf41307-fb18-4072-9309-f81ee184a8ee" providerId="ADAL" clId="{1964988B-7515-45B4-AB42-16C539CC6FCD}" dt="2019-08-07T19:11:05.582" v="1569" actId="478"/>
          <ac:spMkLst>
            <pc:docMk/>
            <pc:sldMk cId="1241070762" sldId="336"/>
            <ac:spMk id="14343" creationId="{00000000-0000-0000-0000-000000000000}"/>
          </ac:spMkLst>
        </pc:spChg>
        <pc:spChg chg="del">
          <ac:chgData name="Palacio, Chelsea" userId="0bf41307-fb18-4072-9309-f81ee184a8ee" providerId="ADAL" clId="{1964988B-7515-45B4-AB42-16C539CC6FCD}" dt="2019-08-07T19:11:05.582" v="1569" actId="478"/>
          <ac:spMkLst>
            <pc:docMk/>
            <pc:sldMk cId="1241070762" sldId="336"/>
            <ac:spMk id="14344" creationId="{00000000-0000-0000-0000-000000000000}"/>
          </ac:spMkLst>
        </pc:spChg>
        <pc:spChg chg="del">
          <ac:chgData name="Palacio, Chelsea" userId="0bf41307-fb18-4072-9309-f81ee184a8ee" providerId="ADAL" clId="{1964988B-7515-45B4-AB42-16C539CC6FCD}" dt="2019-08-07T19:11:05.582" v="1569" actId="478"/>
          <ac:spMkLst>
            <pc:docMk/>
            <pc:sldMk cId="1241070762" sldId="336"/>
            <ac:spMk id="14346" creationId="{00000000-0000-0000-0000-000000000000}"/>
          </ac:spMkLst>
        </pc:spChg>
        <pc:graphicFrameChg chg="mod">
          <ac:chgData name="Palacio, Chelsea" userId="0bf41307-fb18-4072-9309-f81ee184a8ee" providerId="ADAL" clId="{1964988B-7515-45B4-AB42-16C539CC6FCD}" dt="2019-08-07T19:13:42.888" v="1601" actId="14100"/>
          <ac:graphicFrameMkLst>
            <pc:docMk/>
            <pc:sldMk cId="1241070762" sldId="336"/>
            <ac:graphicFrameMk id="12" creationId="{00000000-0000-0000-0000-000000000000}"/>
          </ac:graphicFrameMkLst>
        </pc:graphicFrameChg>
      </pc:sldChg>
      <pc:sldChg chg="addSp delSp modSp add">
        <pc:chgData name="Palacio, Chelsea" userId="0bf41307-fb18-4072-9309-f81ee184a8ee" providerId="ADAL" clId="{1964988B-7515-45B4-AB42-16C539CC6FCD}" dt="2019-08-07T19:21:30.164" v="1850" actId="207"/>
        <pc:sldMkLst>
          <pc:docMk/>
          <pc:sldMk cId="1637094137" sldId="337"/>
        </pc:sldMkLst>
        <pc:spChg chg="del">
          <ac:chgData name="Palacio, Chelsea" userId="0bf41307-fb18-4072-9309-f81ee184a8ee" providerId="ADAL" clId="{1964988B-7515-45B4-AB42-16C539CC6FCD}" dt="2019-08-07T18:37:16.333" v="1188" actId="478"/>
          <ac:spMkLst>
            <pc:docMk/>
            <pc:sldMk cId="1637094137" sldId="337"/>
            <ac:spMk id="6" creationId="{903D63C0-382A-4AC5-BF96-2BF67081A1D2}"/>
          </ac:spMkLst>
        </pc:spChg>
        <pc:spChg chg="del">
          <ac:chgData name="Palacio, Chelsea" userId="0bf41307-fb18-4072-9309-f81ee184a8ee" providerId="ADAL" clId="{1964988B-7515-45B4-AB42-16C539CC6FCD}" dt="2019-08-07T18:37:16.333" v="1188" actId="478"/>
          <ac:spMkLst>
            <pc:docMk/>
            <pc:sldMk cId="1637094137" sldId="337"/>
            <ac:spMk id="7" creationId="{DA974094-ADBB-46DE-95F2-976BC38ADBA9}"/>
          </ac:spMkLst>
        </pc:spChg>
        <pc:spChg chg="del">
          <ac:chgData name="Palacio, Chelsea" userId="0bf41307-fb18-4072-9309-f81ee184a8ee" providerId="ADAL" clId="{1964988B-7515-45B4-AB42-16C539CC6FCD}" dt="2019-08-07T19:10:19.726" v="1568" actId="478"/>
          <ac:spMkLst>
            <pc:docMk/>
            <pc:sldMk cId="1637094137" sldId="337"/>
            <ac:spMk id="8" creationId="{0D72712B-0CEC-4988-BD57-FA95DBAAB81F}"/>
          </ac:spMkLst>
        </pc:spChg>
        <pc:spChg chg="add mod">
          <ac:chgData name="Palacio, Chelsea" userId="0bf41307-fb18-4072-9309-f81ee184a8ee" providerId="ADAL" clId="{1964988B-7515-45B4-AB42-16C539CC6FCD}" dt="2019-08-07T19:09:58.024" v="1561" actId="207"/>
          <ac:spMkLst>
            <pc:docMk/>
            <pc:sldMk cId="1637094137" sldId="337"/>
            <ac:spMk id="10" creationId="{A4B4D740-4DB3-49CC-B4E4-ECCA9656E9B0}"/>
          </ac:spMkLst>
        </pc:spChg>
        <pc:spChg chg="add mod">
          <ac:chgData name="Palacio, Chelsea" userId="0bf41307-fb18-4072-9309-f81ee184a8ee" providerId="ADAL" clId="{1964988B-7515-45B4-AB42-16C539CC6FCD}" dt="2019-08-07T19:10:04.864" v="1562" actId="1076"/>
          <ac:spMkLst>
            <pc:docMk/>
            <pc:sldMk cId="1637094137" sldId="337"/>
            <ac:spMk id="11" creationId="{AC40D1C9-1720-4C2D-9271-4B9B9957B5A7}"/>
          </ac:spMkLst>
        </pc:spChg>
        <pc:spChg chg="del">
          <ac:chgData name="Palacio, Chelsea" userId="0bf41307-fb18-4072-9309-f81ee184a8ee" providerId="ADAL" clId="{1964988B-7515-45B4-AB42-16C539CC6FCD}" dt="2019-08-07T18:37:16.333" v="1188" actId="478"/>
          <ac:spMkLst>
            <pc:docMk/>
            <pc:sldMk cId="1637094137" sldId="337"/>
            <ac:spMk id="14" creationId="{00000000-0000-0000-0000-000000000000}"/>
          </ac:spMkLst>
        </pc:spChg>
        <pc:spChg chg="mod">
          <ac:chgData name="Palacio, Chelsea" userId="0bf41307-fb18-4072-9309-f81ee184a8ee" providerId="ADAL" clId="{1964988B-7515-45B4-AB42-16C539CC6FCD}" dt="2019-08-07T19:10:16.495" v="1567" actId="14100"/>
          <ac:spMkLst>
            <pc:docMk/>
            <pc:sldMk cId="1637094137" sldId="337"/>
            <ac:spMk id="14338" creationId="{00000000-0000-0000-0000-000000000000}"/>
          </ac:spMkLst>
        </pc:spChg>
        <pc:spChg chg="del">
          <ac:chgData name="Palacio, Chelsea" userId="0bf41307-fb18-4072-9309-f81ee184a8ee" providerId="ADAL" clId="{1964988B-7515-45B4-AB42-16C539CC6FCD}" dt="2019-08-07T18:37:16.333" v="1188" actId="478"/>
          <ac:spMkLst>
            <pc:docMk/>
            <pc:sldMk cId="1637094137" sldId="337"/>
            <ac:spMk id="14339" creationId="{00000000-0000-0000-0000-000000000000}"/>
          </ac:spMkLst>
        </pc:spChg>
        <pc:spChg chg="del">
          <ac:chgData name="Palacio, Chelsea" userId="0bf41307-fb18-4072-9309-f81ee184a8ee" providerId="ADAL" clId="{1964988B-7515-45B4-AB42-16C539CC6FCD}" dt="2019-08-07T18:37:16.333" v="1188" actId="478"/>
          <ac:spMkLst>
            <pc:docMk/>
            <pc:sldMk cId="1637094137" sldId="337"/>
            <ac:spMk id="14340" creationId="{00000000-0000-0000-0000-000000000000}"/>
          </ac:spMkLst>
        </pc:spChg>
        <pc:spChg chg="del">
          <ac:chgData name="Palacio, Chelsea" userId="0bf41307-fb18-4072-9309-f81ee184a8ee" providerId="ADAL" clId="{1964988B-7515-45B4-AB42-16C539CC6FCD}" dt="2019-08-07T18:37:16.333" v="1188" actId="478"/>
          <ac:spMkLst>
            <pc:docMk/>
            <pc:sldMk cId="1637094137" sldId="337"/>
            <ac:spMk id="14342" creationId="{00000000-0000-0000-0000-000000000000}"/>
          </ac:spMkLst>
        </pc:spChg>
        <pc:spChg chg="del">
          <ac:chgData name="Palacio, Chelsea" userId="0bf41307-fb18-4072-9309-f81ee184a8ee" providerId="ADAL" clId="{1964988B-7515-45B4-AB42-16C539CC6FCD}" dt="2019-08-07T19:07:33.817" v="1489" actId="478"/>
          <ac:spMkLst>
            <pc:docMk/>
            <pc:sldMk cId="1637094137" sldId="337"/>
            <ac:spMk id="14343" creationId="{00000000-0000-0000-0000-000000000000}"/>
          </ac:spMkLst>
        </pc:spChg>
        <pc:spChg chg="del">
          <ac:chgData name="Palacio, Chelsea" userId="0bf41307-fb18-4072-9309-f81ee184a8ee" providerId="ADAL" clId="{1964988B-7515-45B4-AB42-16C539CC6FCD}" dt="2019-08-07T19:07:33.817" v="1489" actId="478"/>
          <ac:spMkLst>
            <pc:docMk/>
            <pc:sldMk cId="1637094137" sldId="337"/>
            <ac:spMk id="14344" creationId="{00000000-0000-0000-0000-000000000000}"/>
          </ac:spMkLst>
        </pc:spChg>
        <pc:spChg chg="del">
          <ac:chgData name="Palacio, Chelsea" userId="0bf41307-fb18-4072-9309-f81ee184a8ee" providerId="ADAL" clId="{1964988B-7515-45B4-AB42-16C539CC6FCD}" dt="2019-08-07T19:07:33.817" v="1489" actId="478"/>
          <ac:spMkLst>
            <pc:docMk/>
            <pc:sldMk cId="1637094137" sldId="337"/>
            <ac:spMk id="14346" creationId="{00000000-0000-0000-0000-000000000000}"/>
          </ac:spMkLst>
        </pc:spChg>
        <pc:graphicFrameChg chg="mod">
          <ac:chgData name="Palacio, Chelsea" userId="0bf41307-fb18-4072-9309-f81ee184a8ee" providerId="ADAL" clId="{1964988B-7515-45B4-AB42-16C539CC6FCD}" dt="2019-08-07T19:21:30.164" v="1850" actId="207"/>
          <ac:graphicFrameMkLst>
            <pc:docMk/>
            <pc:sldMk cId="1637094137" sldId="337"/>
            <ac:graphicFrameMk id="13" creationId="{00000000-0000-0000-0000-000000000000}"/>
          </ac:graphicFrameMkLst>
        </pc:graphicFrameChg>
      </pc:sldChg>
      <pc:sldChg chg="delSp modSp add">
        <pc:chgData name="Palacio, Chelsea" userId="0bf41307-fb18-4072-9309-f81ee184a8ee" providerId="ADAL" clId="{1964988B-7515-45B4-AB42-16C539CC6FCD}" dt="2019-08-07T19:21:45.609" v="1851" actId="207"/>
        <pc:sldMkLst>
          <pc:docMk/>
          <pc:sldMk cId="1581335118" sldId="338"/>
        </pc:sldMkLst>
        <pc:spChg chg="mod">
          <ac:chgData name="Palacio, Chelsea" userId="0bf41307-fb18-4072-9309-f81ee184a8ee" providerId="ADAL" clId="{1964988B-7515-45B4-AB42-16C539CC6FCD}" dt="2019-08-07T19:21:45.609" v="1851" actId="207"/>
          <ac:spMkLst>
            <pc:docMk/>
            <pc:sldMk cId="1581335118" sldId="338"/>
            <ac:spMk id="2" creationId="{00000000-0000-0000-0000-000000000000}"/>
          </ac:spMkLst>
        </pc:spChg>
        <pc:spChg chg="mod">
          <ac:chgData name="Palacio, Chelsea" userId="0bf41307-fb18-4072-9309-f81ee184a8ee" providerId="ADAL" clId="{1964988B-7515-45B4-AB42-16C539CC6FCD}" dt="2019-08-07T18:37:42.918" v="1193" actId="27636"/>
          <ac:spMkLst>
            <pc:docMk/>
            <pc:sldMk cId="1581335118" sldId="338"/>
            <ac:spMk id="3" creationId="{00000000-0000-0000-0000-000000000000}"/>
          </ac:spMkLst>
        </pc:spChg>
        <pc:spChg chg="del">
          <ac:chgData name="Palacio, Chelsea" userId="0bf41307-fb18-4072-9309-f81ee184a8ee" providerId="ADAL" clId="{1964988B-7515-45B4-AB42-16C539CC6FCD}" dt="2019-08-07T18:37:35.085" v="1192" actId="478"/>
          <ac:spMkLst>
            <pc:docMk/>
            <pc:sldMk cId="1581335118" sldId="338"/>
            <ac:spMk id="8" creationId="{B0C282CC-9D15-48E5-9898-00A1D52514A0}"/>
          </ac:spMkLst>
        </pc:spChg>
        <pc:spChg chg="del">
          <ac:chgData name="Palacio, Chelsea" userId="0bf41307-fb18-4072-9309-f81ee184a8ee" providerId="ADAL" clId="{1964988B-7515-45B4-AB42-16C539CC6FCD}" dt="2019-08-07T18:37:35.085" v="1192" actId="478"/>
          <ac:spMkLst>
            <pc:docMk/>
            <pc:sldMk cId="1581335118" sldId="338"/>
            <ac:spMk id="9" creationId="{50F437DC-AD99-4F1F-A315-4F0CD3E1A884}"/>
          </ac:spMkLst>
        </pc:spChg>
      </pc:sldChg>
      <pc:sldChg chg="addSp delSp modSp add">
        <pc:chgData name="Palacio, Chelsea" userId="0bf41307-fb18-4072-9309-f81ee184a8ee" providerId="ADAL" clId="{1964988B-7515-45B4-AB42-16C539CC6FCD}" dt="2019-08-07T17:50:30.462" v="552" actId="14100"/>
        <pc:sldMkLst>
          <pc:docMk/>
          <pc:sldMk cId="2700765755" sldId="340"/>
        </pc:sldMkLst>
        <pc:spChg chg="mod">
          <ac:chgData name="Palacio, Chelsea" userId="0bf41307-fb18-4072-9309-f81ee184a8ee" providerId="ADAL" clId="{1964988B-7515-45B4-AB42-16C539CC6FCD}" dt="2019-08-07T17:50:19.234" v="550" actId="207"/>
          <ac:spMkLst>
            <pc:docMk/>
            <pc:sldMk cId="2700765755" sldId="340"/>
            <ac:spMk id="2" creationId="{00000000-0000-0000-0000-000000000000}"/>
          </ac:spMkLst>
        </pc:spChg>
        <pc:spChg chg="del">
          <ac:chgData name="Palacio, Chelsea" userId="0bf41307-fb18-4072-9309-f81ee184a8ee" providerId="ADAL" clId="{1964988B-7515-45B4-AB42-16C539CC6FCD}" dt="2019-08-07T17:40:51.784" v="470" actId="478"/>
          <ac:spMkLst>
            <pc:docMk/>
            <pc:sldMk cId="2700765755" sldId="340"/>
            <ac:spMk id="4" creationId="{2C13F4EB-23B2-4B01-BA72-599553FD8D5D}"/>
          </ac:spMkLst>
        </pc:spChg>
        <pc:spChg chg="del">
          <ac:chgData name="Palacio, Chelsea" userId="0bf41307-fb18-4072-9309-f81ee184a8ee" providerId="ADAL" clId="{1964988B-7515-45B4-AB42-16C539CC6FCD}" dt="2019-08-07T17:40:53.464" v="473" actId="478"/>
          <ac:spMkLst>
            <pc:docMk/>
            <pc:sldMk cId="2700765755" sldId="340"/>
            <ac:spMk id="5" creationId="{9EF919E8-8CCE-4138-A934-30E359E818EA}"/>
          </ac:spMkLst>
        </pc:spChg>
        <pc:spChg chg="add del mod">
          <ac:chgData name="Palacio, Chelsea" userId="0bf41307-fb18-4072-9309-f81ee184a8ee" providerId="ADAL" clId="{1964988B-7515-45B4-AB42-16C539CC6FCD}" dt="2019-08-07T17:41:02.462" v="475" actId="14100"/>
          <ac:spMkLst>
            <pc:docMk/>
            <pc:sldMk cId="2700765755" sldId="340"/>
            <ac:spMk id="6" creationId="{6B50212F-C584-4C93-94FD-9604FE42CD41}"/>
          </ac:spMkLst>
        </pc:spChg>
        <pc:spChg chg="add del mod">
          <ac:chgData name="Palacio, Chelsea" userId="0bf41307-fb18-4072-9309-f81ee184a8ee" providerId="ADAL" clId="{1964988B-7515-45B4-AB42-16C539CC6FCD}" dt="2019-08-07T17:41:02.462" v="475" actId="14100"/>
          <ac:spMkLst>
            <pc:docMk/>
            <pc:sldMk cId="2700765755" sldId="340"/>
            <ac:spMk id="7" creationId="{71C147E0-461A-4A6E-8B6B-5D9115F3327F}"/>
          </ac:spMkLst>
        </pc:spChg>
        <pc:spChg chg="add mod ord">
          <ac:chgData name="Palacio, Chelsea" userId="0bf41307-fb18-4072-9309-f81ee184a8ee" providerId="ADAL" clId="{1964988B-7515-45B4-AB42-16C539CC6FCD}" dt="2019-08-07T17:50:30.462" v="552" actId="14100"/>
          <ac:spMkLst>
            <pc:docMk/>
            <pc:sldMk cId="2700765755" sldId="340"/>
            <ac:spMk id="8" creationId="{8306DBB4-9018-47B7-B346-65F63A4A91C3}"/>
          </ac:spMkLst>
        </pc:spChg>
        <pc:spChg chg="del">
          <ac:chgData name="Palacio, Chelsea" userId="0bf41307-fb18-4072-9309-f81ee184a8ee" providerId="ADAL" clId="{1964988B-7515-45B4-AB42-16C539CC6FCD}" dt="2019-08-07T17:45:53.225" v="498" actId="478"/>
          <ac:spMkLst>
            <pc:docMk/>
            <pc:sldMk cId="2700765755" sldId="340"/>
            <ac:spMk id="9" creationId="{00000000-0000-0000-0000-000000000000}"/>
          </ac:spMkLst>
        </pc:spChg>
        <pc:spChg chg="del">
          <ac:chgData name="Palacio, Chelsea" userId="0bf41307-fb18-4072-9309-f81ee184a8ee" providerId="ADAL" clId="{1964988B-7515-45B4-AB42-16C539CC6FCD}" dt="2019-08-07T17:46:48.029" v="512" actId="478"/>
          <ac:spMkLst>
            <pc:docMk/>
            <pc:sldMk cId="2700765755" sldId="340"/>
            <ac:spMk id="12" creationId="{18C9A624-39E6-4292-B213-52B666E011B6}"/>
          </ac:spMkLst>
        </pc:spChg>
        <pc:spChg chg="add del mod">
          <ac:chgData name="Palacio, Chelsea" userId="0bf41307-fb18-4072-9309-f81ee184a8ee" providerId="ADAL" clId="{1964988B-7515-45B4-AB42-16C539CC6FCD}" dt="2019-08-07T17:46:44.061" v="510" actId="14100"/>
          <ac:spMkLst>
            <pc:docMk/>
            <pc:sldMk cId="2700765755" sldId="340"/>
            <ac:spMk id="14" creationId="{9A89CA61-647C-4E5A-921D-4DFB0D2241FD}"/>
          </ac:spMkLst>
        </pc:spChg>
        <pc:spChg chg="add del mod">
          <ac:chgData name="Palacio, Chelsea" userId="0bf41307-fb18-4072-9309-f81ee184a8ee" providerId="ADAL" clId="{1964988B-7515-45B4-AB42-16C539CC6FCD}" dt="2019-08-07T17:46:44.061" v="510" actId="14100"/>
          <ac:spMkLst>
            <pc:docMk/>
            <pc:sldMk cId="2700765755" sldId="340"/>
            <ac:spMk id="15" creationId="{C59614AE-EE8C-45A7-9374-4C3D3A000FD6}"/>
          </ac:spMkLst>
        </pc:spChg>
        <pc:spChg chg="add del mod">
          <ac:chgData name="Palacio, Chelsea" userId="0bf41307-fb18-4072-9309-f81ee184a8ee" providerId="ADAL" clId="{1964988B-7515-45B4-AB42-16C539CC6FCD}" dt="2019-08-07T17:46:44.061" v="510" actId="14100"/>
          <ac:spMkLst>
            <pc:docMk/>
            <pc:sldMk cId="2700765755" sldId="340"/>
            <ac:spMk id="16" creationId="{A7969C74-C8DC-4525-85C2-D8DC397C0D49}"/>
          </ac:spMkLst>
        </pc:spChg>
        <pc:spChg chg="del">
          <ac:chgData name="Palacio, Chelsea" userId="0bf41307-fb18-4072-9309-f81ee184a8ee" providerId="ADAL" clId="{1964988B-7515-45B4-AB42-16C539CC6FCD}" dt="2019-08-07T17:40:48.882" v="468" actId="478"/>
          <ac:spMkLst>
            <pc:docMk/>
            <pc:sldMk cId="2700765755" sldId="340"/>
            <ac:spMk id="5123" creationId="{00000000-0000-0000-0000-000000000000}"/>
          </ac:spMkLst>
        </pc:spChg>
        <pc:spChg chg="del">
          <ac:chgData name="Palacio, Chelsea" userId="0bf41307-fb18-4072-9309-f81ee184a8ee" providerId="ADAL" clId="{1964988B-7515-45B4-AB42-16C539CC6FCD}" dt="2019-08-07T17:40:48.318" v="467" actId="478"/>
          <ac:spMkLst>
            <pc:docMk/>
            <pc:sldMk cId="2700765755" sldId="340"/>
            <ac:spMk id="5124" creationId="{00000000-0000-0000-0000-000000000000}"/>
          </ac:spMkLst>
        </pc:spChg>
        <pc:spChg chg="del">
          <ac:chgData name="Palacio, Chelsea" userId="0bf41307-fb18-4072-9309-f81ee184a8ee" providerId="ADAL" clId="{1964988B-7515-45B4-AB42-16C539CC6FCD}" dt="2019-08-07T17:41:04.687" v="476" actId="478"/>
          <ac:spMkLst>
            <pc:docMk/>
            <pc:sldMk cId="2700765755" sldId="340"/>
            <ac:spMk id="5125" creationId="{00000000-0000-0000-0000-000000000000}"/>
          </ac:spMkLst>
        </pc:spChg>
        <pc:spChg chg="del mod">
          <ac:chgData name="Palacio, Chelsea" userId="0bf41307-fb18-4072-9309-f81ee184a8ee" providerId="ADAL" clId="{1964988B-7515-45B4-AB42-16C539CC6FCD}" dt="2019-08-07T17:40:51.784" v="472" actId="14100"/>
          <ac:spMkLst>
            <pc:docMk/>
            <pc:sldMk cId="2700765755" sldId="340"/>
            <ac:spMk id="5126" creationId="{00000000-0000-0000-0000-000000000000}"/>
          </ac:spMkLst>
        </pc:spChg>
        <pc:spChg chg="del">
          <ac:chgData name="Palacio, Chelsea" userId="0bf41307-fb18-4072-9309-f81ee184a8ee" providerId="ADAL" clId="{1964988B-7515-45B4-AB42-16C539CC6FCD}" dt="2019-08-07T17:45:34.303" v="495" actId="478"/>
          <ac:spMkLst>
            <pc:docMk/>
            <pc:sldMk cId="2700765755" sldId="340"/>
            <ac:spMk id="5127" creationId="{00000000-0000-0000-0000-000000000000}"/>
          </ac:spMkLst>
        </pc:spChg>
        <pc:graphicFrameChg chg="add del mod">
          <ac:chgData name="Palacio, Chelsea" userId="0bf41307-fb18-4072-9309-f81ee184a8ee" providerId="ADAL" clId="{1964988B-7515-45B4-AB42-16C539CC6FCD}" dt="2019-08-07T17:49:25.957" v="541" actId="368"/>
          <ac:graphicFrameMkLst>
            <pc:docMk/>
            <pc:sldMk cId="2700765755" sldId="340"/>
            <ac:graphicFrameMk id="10" creationId="{00000000-0000-0000-0000-000000000000}"/>
          </ac:graphicFrameMkLst>
        </pc:graphicFrameChg>
        <pc:graphicFrameChg chg="mod">
          <ac:chgData name="Palacio, Chelsea" userId="0bf41307-fb18-4072-9309-f81ee184a8ee" providerId="ADAL" clId="{1964988B-7515-45B4-AB42-16C539CC6FCD}" dt="2019-08-07T17:49:29.577" v="542" actId="207"/>
          <ac:graphicFrameMkLst>
            <pc:docMk/>
            <pc:sldMk cId="2700765755" sldId="340"/>
            <ac:graphicFrameMk id="11" creationId="{00000000-0008-0000-0300-000002000000}"/>
          </ac:graphicFrameMkLst>
        </pc:graphicFrameChg>
      </pc:sldChg>
      <pc:sldChg chg="addSp delSp modSp add">
        <pc:chgData name="Palacio, Chelsea" userId="0bf41307-fb18-4072-9309-f81ee184a8ee" providerId="ADAL" clId="{1964988B-7515-45B4-AB42-16C539CC6FCD}" dt="2019-08-07T18:16:55.263" v="877" actId="1076"/>
        <pc:sldMkLst>
          <pc:docMk/>
          <pc:sldMk cId="1152280535" sldId="342"/>
        </pc:sldMkLst>
        <pc:spChg chg="del">
          <ac:chgData name="Palacio, Chelsea" userId="0bf41307-fb18-4072-9309-f81ee184a8ee" providerId="ADAL" clId="{1964988B-7515-45B4-AB42-16C539CC6FCD}" dt="2019-08-07T18:05:04.485" v="864" actId="478"/>
          <ac:spMkLst>
            <pc:docMk/>
            <pc:sldMk cId="1152280535" sldId="342"/>
            <ac:spMk id="9" creationId="{E581133E-29C0-42AC-AA7E-23466A4B2F82}"/>
          </ac:spMkLst>
        </pc:spChg>
        <pc:spChg chg="add mod">
          <ac:chgData name="Palacio, Chelsea" userId="0bf41307-fb18-4072-9309-f81ee184a8ee" providerId="ADAL" clId="{1964988B-7515-45B4-AB42-16C539CC6FCD}" dt="2019-08-07T18:01:21.331" v="813" actId="14100"/>
          <ac:spMkLst>
            <pc:docMk/>
            <pc:sldMk cId="1152280535" sldId="342"/>
            <ac:spMk id="10" creationId="{F123DAAD-0DD1-4C58-AEEC-4E38466256F4}"/>
          </ac:spMkLst>
        </pc:spChg>
        <pc:spChg chg="mod">
          <ac:chgData name="Palacio, Chelsea" userId="0bf41307-fb18-4072-9309-f81ee184a8ee" providerId="ADAL" clId="{1964988B-7515-45B4-AB42-16C539CC6FCD}" dt="2019-08-07T18:03:36.349" v="847" actId="207"/>
          <ac:spMkLst>
            <pc:docMk/>
            <pc:sldMk cId="1152280535" sldId="342"/>
            <ac:spMk id="7170" creationId="{00000000-0000-0000-0000-000000000000}"/>
          </ac:spMkLst>
        </pc:spChg>
        <pc:spChg chg="del">
          <ac:chgData name="Palacio, Chelsea" userId="0bf41307-fb18-4072-9309-f81ee184a8ee" providerId="ADAL" clId="{1964988B-7515-45B4-AB42-16C539CC6FCD}" dt="2019-08-07T18:05:01.914" v="863" actId="478"/>
          <ac:spMkLst>
            <pc:docMk/>
            <pc:sldMk cId="1152280535" sldId="342"/>
            <ac:spMk id="7173" creationId="{00000000-0000-0000-0000-000000000000}"/>
          </ac:spMkLst>
        </pc:spChg>
        <pc:spChg chg="del mod">
          <ac:chgData name="Palacio, Chelsea" userId="0bf41307-fb18-4072-9309-f81ee184a8ee" providerId="ADAL" clId="{1964988B-7515-45B4-AB42-16C539CC6FCD}" dt="2019-08-07T18:05:06.728" v="866" actId="478"/>
          <ac:spMkLst>
            <pc:docMk/>
            <pc:sldMk cId="1152280535" sldId="342"/>
            <ac:spMk id="7174" creationId="{00000000-0000-0000-0000-000000000000}"/>
          </ac:spMkLst>
        </pc:spChg>
        <pc:spChg chg="del">
          <ac:chgData name="Palacio, Chelsea" userId="0bf41307-fb18-4072-9309-f81ee184a8ee" providerId="ADAL" clId="{1964988B-7515-45B4-AB42-16C539CC6FCD}" dt="2019-08-07T18:05:01.584" v="862" actId="478"/>
          <ac:spMkLst>
            <pc:docMk/>
            <pc:sldMk cId="1152280535" sldId="342"/>
            <ac:spMk id="7175" creationId="{00000000-0000-0000-0000-000000000000}"/>
          </ac:spMkLst>
        </pc:spChg>
        <pc:spChg chg="del">
          <ac:chgData name="Palacio, Chelsea" userId="0bf41307-fb18-4072-9309-f81ee184a8ee" providerId="ADAL" clId="{1964988B-7515-45B4-AB42-16C539CC6FCD}" dt="2019-08-07T18:05:00.268" v="861" actId="478"/>
          <ac:spMkLst>
            <pc:docMk/>
            <pc:sldMk cId="1152280535" sldId="342"/>
            <ac:spMk id="7176" creationId="{00000000-0000-0000-0000-000000000000}"/>
          </ac:spMkLst>
        </pc:spChg>
        <pc:spChg chg="del">
          <ac:chgData name="Palacio, Chelsea" userId="0bf41307-fb18-4072-9309-f81ee184a8ee" providerId="ADAL" clId="{1964988B-7515-45B4-AB42-16C539CC6FCD}" dt="2019-08-07T18:00:56.882" v="806" actId="478"/>
          <ac:spMkLst>
            <pc:docMk/>
            <pc:sldMk cId="1152280535" sldId="342"/>
            <ac:spMk id="7177" creationId="{00000000-0000-0000-0000-000000000000}"/>
          </ac:spMkLst>
        </pc:spChg>
        <pc:spChg chg="del">
          <ac:chgData name="Palacio, Chelsea" userId="0bf41307-fb18-4072-9309-f81ee184a8ee" providerId="ADAL" clId="{1964988B-7515-45B4-AB42-16C539CC6FCD}" dt="2019-08-07T18:00:56.882" v="806" actId="478"/>
          <ac:spMkLst>
            <pc:docMk/>
            <pc:sldMk cId="1152280535" sldId="342"/>
            <ac:spMk id="7178" creationId="{00000000-0000-0000-0000-000000000000}"/>
          </ac:spMkLst>
        </pc:spChg>
        <pc:graphicFrameChg chg="mod modGraphic">
          <ac:chgData name="Palacio, Chelsea" userId="0bf41307-fb18-4072-9309-f81ee184a8ee" providerId="ADAL" clId="{1964988B-7515-45B4-AB42-16C539CC6FCD}" dt="2019-08-07T18:16:55.263" v="877" actId="1076"/>
          <ac:graphicFrameMkLst>
            <pc:docMk/>
            <pc:sldMk cId="1152280535" sldId="342"/>
            <ac:graphicFrameMk id="2" creationId="{00000000-0000-0000-0000-000000000000}"/>
          </ac:graphicFrameMkLst>
        </pc:graphicFrameChg>
        <pc:graphicFrameChg chg="mod">
          <ac:chgData name="Palacio, Chelsea" userId="0bf41307-fb18-4072-9309-f81ee184a8ee" providerId="ADAL" clId="{1964988B-7515-45B4-AB42-16C539CC6FCD}" dt="2019-08-07T18:03:19.916" v="843" actId="207"/>
          <ac:graphicFrameMkLst>
            <pc:docMk/>
            <pc:sldMk cId="1152280535" sldId="342"/>
            <ac:graphicFrameMk id="13" creationId="{00000000-0000-0000-0000-000000000000}"/>
          </ac:graphicFrameMkLst>
        </pc:graphicFrameChg>
      </pc:sldChg>
      <pc:sldChg chg="addSp modSp add">
        <pc:chgData name="Palacio, Chelsea" userId="0bf41307-fb18-4072-9309-f81ee184a8ee" providerId="ADAL" clId="{1964988B-7515-45B4-AB42-16C539CC6FCD}" dt="2019-08-07T19:16:29.926" v="1642" actId="27636"/>
        <pc:sldMkLst>
          <pc:docMk/>
          <pc:sldMk cId="2062941247" sldId="343"/>
        </pc:sldMkLst>
        <pc:spChg chg="add mod">
          <ac:chgData name="Palacio, Chelsea" userId="0bf41307-fb18-4072-9309-f81ee184a8ee" providerId="ADAL" clId="{1964988B-7515-45B4-AB42-16C539CC6FCD}" dt="2019-08-07T17:19:32.860" v="329" actId="255"/>
          <ac:spMkLst>
            <pc:docMk/>
            <pc:sldMk cId="2062941247" sldId="343"/>
            <ac:spMk id="2" creationId="{9DC22C6F-3278-497C-A480-C3AC7F6EB1C9}"/>
          </ac:spMkLst>
        </pc:spChg>
        <pc:spChg chg="mod">
          <ac:chgData name="Palacio, Chelsea" userId="0bf41307-fb18-4072-9309-f81ee184a8ee" providerId="ADAL" clId="{1964988B-7515-45B4-AB42-16C539CC6FCD}" dt="2019-08-07T19:16:29.926" v="1642" actId="27636"/>
          <ac:spMkLst>
            <pc:docMk/>
            <pc:sldMk cId="2062941247" sldId="343"/>
            <ac:spMk id="4098" creationId="{00000000-0000-0000-0000-000000000000}"/>
          </ac:spMkLst>
        </pc:spChg>
      </pc:sldChg>
      <pc:sldMasterChg chg="delSldLayout modSldLayout">
        <pc:chgData name="Palacio, Chelsea" userId="0bf41307-fb18-4072-9309-f81ee184a8ee" providerId="ADAL" clId="{1964988B-7515-45B4-AB42-16C539CC6FCD}" dt="2019-08-07T17:47:49.148" v="522" actId="207"/>
        <pc:sldMasterMkLst>
          <pc:docMk/>
          <pc:sldMasterMk cId="2803039185" sldId="2147483830"/>
        </pc:sldMasterMkLst>
        <pc:sldLayoutChg chg="addSp delSp modSp">
          <pc:chgData name="Palacio, Chelsea" userId="0bf41307-fb18-4072-9309-f81ee184a8ee" providerId="ADAL" clId="{1964988B-7515-45B4-AB42-16C539CC6FCD}" dt="2019-08-07T17:11:50.151" v="236" actId="478"/>
          <pc:sldLayoutMkLst>
            <pc:docMk/>
            <pc:sldMasterMk cId="2803039185" sldId="2147483830"/>
            <pc:sldLayoutMk cId="1371393263" sldId="2147483831"/>
          </pc:sldLayoutMkLst>
          <pc:spChg chg="mod">
            <ac:chgData name="Palacio, Chelsea" userId="0bf41307-fb18-4072-9309-f81ee184a8ee" providerId="ADAL" clId="{1964988B-7515-45B4-AB42-16C539CC6FCD}" dt="2019-08-07T17:04:15.323" v="160" actId="207"/>
            <ac:spMkLst>
              <pc:docMk/>
              <pc:sldMasterMk cId="2803039185" sldId="2147483830"/>
              <pc:sldLayoutMk cId="1371393263" sldId="2147483831"/>
              <ac:spMk id="2" creationId="{94F55353-0821-4434-910C-DA7294D1C8DB}"/>
            </ac:spMkLst>
          </pc:spChg>
          <pc:picChg chg="add mod">
            <ac:chgData name="Palacio, Chelsea" userId="0bf41307-fb18-4072-9309-f81ee184a8ee" providerId="ADAL" clId="{1964988B-7515-45B4-AB42-16C539CC6FCD}" dt="2019-08-07T17:00:58.777" v="139" actId="1076"/>
            <ac:picMkLst>
              <pc:docMk/>
              <pc:sldMasterMk cId="2803039185" sldId="2147483830"/>
              <pc:sldLayoutMk cId="1371393263" sldId="2147483831"/>
              <ac:picMk id="6" creationId="{6C0D36EF-F4D9-43EB-A867-61E6B6B64FE3}"/>
            </ac:picMkLst>
          </pc:picChg>
          <pc:picChg chg="del">
            <ac:chgData name="Palacio, Chelsea" userId="0bf41307-fb18-4072-9309-f81ee184a8ee" providerId="ADAL" clId="{1964988B-7515-45B4-AB42-16C539CC6FCD}" dt="2019-08-07T17:01:01.176" v="140" actId="478"/>
            <ac:picMkLst>
              <pc:docMk/>
              <pc:sldMasterMk cId="2803039185" sldId="2147483830"/>
              <pc:sldLayoutMk cId="1371393263" sldId="2147483831"/>
              <ac:picMk id="15" creationId="{460ACE09-8F01-4E3E-A056-1FDBD2F1DC95}"/>
            </ac:picMkLst>
          </pc:picChg>
          <pc:cxnChg chg="add del mod">
            <ac:chgData name="Palacio, Chelsea" userId="0bf41307-fb18-4072-9309-f81ee184a8ee" providerId="ADAL" clId="{1964988B-7515-45B4-AB42-16C539CC6FCD}" dt="2019-08-07T17:11:50.151" v="236" actId="478"/>
            <ac:cxnSpMkLst>
              <pc:docMk/>
              <pc:sldMasterMk cId="2803039185" sldId="2147483830"/>
              <pc:sldLayoutMk cId="1371393263" sldId="2147483831"/>
              <ac:cxnSpMk id="8" creationId="{5DAFF6EC-C391-44CB-AB31-CBB4D9ABCDD9}"/>
            </ac:cxnSpMkLst>
          </pc:cxnChg>
        </pc:sldLayoutChg>
        <pc:sldLayoutChg chg="addSp delSp modSp">
          <pc:chgData name="Palacio, Chelsea" userId="0bf41307-fb18-4072-9309-f81ee184a8ee" providerId="ADAL" clId="{1964988B-7515-45B4-AB42-16C539CC6FCD}" dt="2019-08-07T17:47:22.601" v="516" actId="207"/>
          <pc:sldLayoutMkLst>
            <pc:docMk/>
            <pc:sldMasterMk cId="2803039185" sldId="2147483830"/>
            <pc:sldLayoutMk cId="2255281032" sldId="2147483832"/>
          </pc:sldLayoutMkLst>
          <pc:spChg chg="mod">
            <ac:chgData name="Palacio, Chelsea" userId="0bf41307-fb18-4072-9309-f81ee184a8ee" providerId="ADAL" clId="{1964988B-7515-45B4-AB42-16C539CC6FCD}" dt="2019-08-07T17:04:21.785" v="161" actId="207"/>
            <ac:spMkLst>
              <pc:docMk/>
              <pc:sldMasterMk cId="2803039185" sldId="2147483830"/>
              <pc:sldLayoutMk cId="2255281032" sldId="2147483832"/>
              <ac:spMk id="2" creationId="{518940C0-6236-4860-A436-B2269B11D18D}"/>
            </ac:spMkLst>
          </pc:spChg>
          <pc:spChg chg="mod">
            <ac:chgData name="Palacio, Chelsea" userId="0bf41307-fb18-4072-9309-f81ee184a8ee" providerId="ADAL" clId="{1964988B-7515-45B4-AB42-16C539CC6FCD}" dt="2019-08-07T16:56:25.744" v="107" actId="1076"/>
            <ac:spMkLst>
              <pc:docMk/>
              <pc:sldMasterMk cId="2803039185" sldId="2147483830"/>
              <pc:sldLayoutMk cId="2255281032" sldId="2147483832"/>
              <ac:spMk id="3" creationId="{0A1FD022-F011-40E9-94F6-834CD218B942}"/>
            </ac:spMkLst>
          </pc:spChg>
          <pc:spChg chg="mod">
            <ac:chgData name="Palacio, Chelsea" userId="0bf41307-fb18-4072-9309-f81ee184a8ee" providerId="ADAL" clId="{1964988B-7515-45B4-AB42-16C539CC6FCD}" dt="2019-08-07T16:49:56.462" v="25" actId="207"/>
            <ac:spMkLst>
              <pc:docMk/>
              <pc:sldMasterMk cId="2803039185" sldId="2147483830"/>
              <pc:sldLayoutMk cId="2255281032" sldId="2147483832"/>
              <ac:spMk id="12" creationId="{518E44E5-9C72-48A1-9842-67378EB0E848}"/>
            </ac:spMkLst>
          </pc:spChg>
          <pc:spChg chg="del">
            <ac:chgData name="Palacio, Chelsea" userId="0bf41307-fb18-4072-9309-f81ee184a8ee" providerId="ADAL" clId="{1964988B-7515-45B4-AB42-16C539CC6FCD}" dt="2019-08-07T16:49:28.238" v="18" actId="478"/>
            <ac:spMkLst>
              <pc:docMk/>
              <pc:sldMasterMk cId="2803039185" sldId="2147483830"/>
              <pc:sldLayoutMk cId="2255281032" sldId="2147483832"/>
              <ac:spMk id="13" creationId="{3E90A973-FC5E-482E-B569-9CBC2E6266BD}"/>
            </ac:spMkLst>
          </pc:spChg>
          <pc:spChg chg="mod">
            <ac:chgData name="Palacio, Chelsea" userId="0bf41307-fb18-4072-9309-f81ee184a8ee" providerId="ADAL" clId="{1964988B-7515-45B4-AB42-16C539CC6FCD}" dt="2019-08-07T16:50:04.081" v="28" actId="207"/>
            <ac:spMkLst>
              <pc:docMk/>
              <pc:sldMasterMk cId="2803039185" sldId="2147483830"/>
              <pc:sldLayoutMk cId="2255281032" sldId="2147483832"/>
              <ac:spMk id="14" creationId="{F8BF5781-30AB-49AB-848E-A279CD74B0AB}"/>
            </ac:spMkLst>
          </pc:spChg>
          <pc:spChg chg="del">
            <ac:chgData name="Palacio, Chelsea" userId="0bf41307-fb18-4072-9309-f81ee184a8ee" providerId="ADAL" clId="{1964988B-7515-45B4-AB42-16C539CC6FCD}" dt="2019-08-07T16:48:34.755" v="4" actId="478"/>
            <ac:spMkLst>
              <pc:docMk/>
              <pc:sldMasterMk cId="2803039185" sldId="2147483830"/>
              <pc:sldLayoutMk cId="2255281032" sldId="2147483832"/>
              <ac:spMk id="16" creationId="{CCE868D8-CC38-4B83-9341-A2C5B6CFBD54}"/>
            </ac:spMkLst>
          </pc:spChg>
          <pc:spChg chg="add del">
            <ac:chgData name="Palacio, Chelsea" userId="0bf41307-fb18-4072-9309-f81ee184a8ee" providerId="ADAL" clId="{1964988B-7515-45B4-AB42-16C539CC6FCD}" dt="2019-08-07T17:47:21.992" v="515" actId="478"/>
            <ac:spMkLst>
              <pc:docMk/>
              <pc:sldMasterMk cId="2803039185" sldId="2147483830"/>
              <pc:sldLayoutMk cId="2255281032" sldId="2147483832"/>
              <ac:spMk id="19" creationId="{4B27AE2A-46D2-4C9B-9508-97BA65748FC5}"/>
            </ac:spMkLst>
          </pc:spChg>
          <pc:spChg chg="del">
            <ac:chgData name="Palacio, Chelsea" userId="0bf41307-fb18-4072-9309-f81ee184a8ee" providerId="ADAL" clId="{1964988B-7515-45B4-AB42-16C539CC6FCD}" dt="2019-08-07T16:48:34.262" v="3" actId="478"/>
            <ac:spMkLst>
              <pc:docMk/>
              <pc:sldMasterMk cId="2803039185" sldId="2147483830"/>
              <pc:sldLayoutMk cId="2255281032" sldId="2147483832"/>
              <ac:spMk id="22" creationId="{1C2E74DA-0C0D-48C0-85AB-614286F162A1}"/>
            </ac:spMkLst>
          </pc:spChg>
          <pc:spChg chg="del">
            <ac:chgData name="Palacio, Chelsea" userId="0bf41307-fb18-4072-9309-f81ee184a8ee" providerId="ADAL" clId="{1964988B-7515-45B4-AB42-16C539CC6FCD}" dt="2019-08-07T16:48:27.431" v="0" actId="478"/>
            <ac:spMkLst>
              <pc:docMk/>
              <pc:sldMasterMk cId="2803039185" sldId="2147483830"/>
              <pc:sldLayoutMk cId="2255281032" sldId="2147483832"/>
              <ac:spMk id="23" creationId="{2B9354C8-2C2F-45D8-A921-D3F0F41C7DC3}"/>
            </ac:spMkLst>
          </pc:spChg>
          <pc:spChg chg="mod">
            <ac:chgData name="Palacio, Chelsea" userId="0bf41307-fb18-4072-9309-f81ee184a8ee" providerId="ADAL" clId="{1964988B-7515-45B4-AB42-16C539CC6FCD}" dt="2019-08-07T17:03:53.184" v="158" actId="207"/>
            <ac:spMkLst>
              <pc:docMk/>
              <pc:sldMasterMk cId="2803039185" sldId="2147483830"/>
              <pc:sldLayoutMk cId="2255281032" sldId="2147483832"/>
              <ac:spMk id="25" creationId="{A5E74A2D-2228-4084-B566-62BCC154050A}"/>
            </ac:spMkLst>
          </pc:spChg>
          <pc:spChg chg="del mod">
            <ac:chgData name="Palacio, Chelsea" userId="0bf41307-fb18-4072-9309-f81ee184a8ee" providerId="ADAL" clId="{1964988B-7515-45B4-AB42-16C539CC6FCD}" dt="2019-08-07T16:49:31.640" v="19" actId="478"/>
            <ac:spMkLst>
              <pc:docMk/>
              <pc:sldMasterMk cId="2803039185" sldId="2147483830"/>
              <pc:sldLayoutMk cId="2255281032" sldId="2147483832"/>
              <ac:spMk id="26" creationId="{05A3F440-7B58-41C9-BD10-C127652D8256}"/>
            </ac:spMkLst>
          </pc:spChg>
          <pc:spChg chg="del">
            <ac:chgData name="Palacio, Chelsea" userId="0bf41307-fb18-4072-9309-f81ee184a8ee" providerId="ADAL" clId="{1964988B-7515-45B4-AB42-16C539CC6FCD}" dt="2019-08-07T16:48:55.123" v="6" actId="478"/>
            <ac:spMkLst>
              <pc:docMk/>
              <pc:sldMasterMk cId="2803039185" sldId="2147483830"/>
              <pc:sldLayoutMk cId="2255281032" sldId="2147483832"/>
              <ac:spMk id="27" creationId="{ECD2200A-EB76-4AB8-9F12-1EAB1C4BF413}"/>
            </ac:spMkLst>
          </pc:spChg>
          <pc:spChg chg="add">
            <ac:chgData name="Palacio, Chelsea" userId="0bf41307-fb18-4072-9309-f81ee184a8ee" providerId="ADAL" clId="{1964988B-7515-45B4-AB42-16C539CC6FCD}" dt="2019-08-07T17:47:22.601" v="516" actId="207"/>
            <ac:spMkLst>
              <pc:docMk/>
              <pc:sldMasterMk cId="2803039185" sldId="2147483830"/>
              <pc:sldLayoutMk cId="2255281032" sldId="2147483832"/>
              <ac:spMk id="28" creationId="{9A257EF5-34B5-4492-A6B6-C094B6CA37E7}"/>
            </ac:spMkLst>
          </pc:spChg>
          <pc:spChg chg="add del">
            <ac:chgData name="Palacio, Chelsea" userId="0bf41307-fb18-4072-9309-f81ee184a8ee" providerId="ADAL" clId="{1964988B-7515-45B4-AB42-16C539CC6FCD}" dt="2019-08-07T16:49:11.320" v="13" actId="478"/>
            <ac:spMkLst>
              <pc:docMk/>
              <pc:sldMasterMk cId="2803039185" sldId="2147483830"/>
              <pc:sldLayoutMk cId="2255281032" sldId="2147483832"/>
              <ac:spMk id="29" creationId="{95CA6CB0-819E-495A-8E86-F67FD8222A49}"/>
            </ac:spMkLst>
          </pc:spChg>
          <pc:picChg chg="del">
            <ac:chgData name="Palacio, Chelsea" userId="0bf41307-fb18-4072-9309-f81ee184a8ee" providerId="ADAL" clId="{1964988B-7515-45B4-AB42-16C539CC6FCD}" dt="2019-08-07T16:48:56.439" v="7" actId="478"/>
            <ac:picMkLst>
              <pc:docMk/>
              <pc:sldMasterMk cId="2803039185" sldId="2147483830"/>
              <pc:sldLayoutMk cId="2255281032" sldId="2147483832"/>
              <ac:picMk id="5" creationId="{D917B616-633A-4DAE-9B40-1C81F23FC075}"/>
            </ac:picMkLst>
          </pc:picChg>
          <pc:picChg chg="del mod">
            <ac:chgData name="Palacio, Chelsea" userId="0bf41307-fb18-4072-9309-f81ee184a8ee" providerId="ADAL" clId="{1964988B-7515-45B4-AB42-16C539CC6FCD}" dt="2019-08-07T16:50:09.037" v="31" actId="478"/>
            <ac:picMkLst>
              <pc:docMk/>
              <pc:sldMasterMk cId="2803039185" sldId="2147483830"/>
              <pc:sldLayoutMk cId="2255281032" sldId="2147483832"/>
              <ac:picMk id="6" creationId="{503924A0-F933-4320-9B5D-867C9AE23703}"/>
            </ac:picMkLst>
          </pc:picChg>
          <pc:picChg chg="del">
            <ac:chgData name="Palacio, Chelsea" userId="0bf41307-fb18-4072-9309-f81ee184a8ee" providerId="ADAL" clId="{1964988B-7515-45B4-AB42-16C539CC6FCD}" dt="2019-08-07T16:49:17.215" v="15" actId="478"/>
            <ac:picMkLst>
              <pc:docMk/>
              <pc:sldMasterMk cId="2803039185" sldId="2147483830"/>
              <pc:sldLayoutMk cId="2255281032" sldId="2147483832"/>
              <ac:picMk id="7" creationId="{3125CB4F-6C37-436A-80BD-C97AD3B7EF1B}"/>
            </ac:picMkLst>
          </pc:picChg>
          <pc:picChg chg="del">
            <ac:chgData name="Palacio, Chelsea" userId="0bf41307-fb18-4072-9309-f81ee184a8ee" providerId="ADAL" clId="{1964988B-7515-45B4-AB42-16C539CC6FCD}" dt="2019-08-07T16:48:31.397" v="1" actId="478"/>
            <ac:picMkLst>
              <pc:docMk/>
              <pc:sldMasterMk cId="2803039185" sldId="2147483830"/>
              <pc:sldLayoutMk cId="2255281032" sldId="2147483832"/>
              <ac:picMk id="21" creationId="{9D9388FB-0480-4DE0-ABF4-6F9F611DFB6F}"/>
            </ac:picMkLst>
          </pc:picChg>
          <pc:picChg chg="del">
            <ac:chgData name="Palacio, Chelsea" userId="0bf41307-fb18-4072-9309-f81ee184a8ee" providerId="ADAL" clId="{1964988B-7515-45B4-AB42-16C539CC6FCD}" dt="2019-08-07T16:48:33.781" v="2" actId="478"/>
            <ac:picMkLst>
              <pc:docMk/>
              <pc:sldMasterMk cId="2803039185" sldId="2147483830"/>
              <pc:sldLayoutMk cId="2255281032" sldId="2147483832"/>
              <ac:picMk id="24" creationId="{DA2A95DD-1DA9-44DA-A30F-6F433A1A7673}"/>
            </ac:picMkLst>
          </pc:picChg>
          <pc:cxnChg chg="add mod">
            <ac:chgData name="Palacio, Chelsea" userId="0bf41307-fb18-4072-9309-f81ee184a8ee" providerId="ADAL" clId="{1964988B-7515-45B4-AB42-16C539CC6FCD}" dt="2019-08-07T16:56:37.223" v="109" actId="1076"/>
            <ac:cxnSpMkLst>
              <pc:docMk/>
              <pc:sldMasterMk cId="2803039185" sldId="2147483830"/>
              <pc:sldLayoutMk cId="2255281032" sldId="2147483832"/>
              <ac:cxnSpMk id="20" creationId="{875ACFE7-1B4A-4262-B462-115D46D98179}"/>
            </ac:cxnSpMkLst>
          </pc:cxnChg>
        </pc:sldLayoutChg>
        <pc:sldLayoutChg chg="addSp delSp modSp">
          <pc:chgData name="Palacio, Chelsea" userId="0bf41307-fb18-4072-9309-f81ee184a8ee" providerId="ADAL" clId="{1964988B-7515-45B4-AB42-16C539CC6FCD}" dt="2019-08-07T17:43:17.466" v="478" actId="1076"/>
          <pc:sldLayoutMkLst>
            <pc:docMk/>
            <pc:sldMasterMk cId="2803039185" sldId="2147483830"/>
            <pc:sldLayoutMk cId="1860224885" sldId="2147483833"/>
          </pc:sldLayoutMkLst>
          <pc:spChg chg="mod">
            <ac:chgData name="Palacio, Chelsea" userId="0bf41307-fb18-4072-9309-f81ee184a8ee" providerId="ADAL" clId="{1964988B-7515-45B4-AB42-16C539CC6FCD}" dt="2019-08-07T16:59:17.972" v="128" actId="14100"/>
            <ac:spMkLst>
              <pc:docMk/>
              <pc:sldMasterMk cId="2803039185" sldId="2147483830"/>
              <pc:sldLayoutMk cId="1860224885" sldId="2147483833"/>
              <ac:spMk id="3" creationId="{8CBB1CB8-1855-4D77-83BC-71D50175F808}"/>
            </ac:spMkLst>
          </pc:spChg>
          <pc:spChg chg="add del mod">
            <ac:chgData name="Palacio, Chelsea" userId="0bf41307-fb18-4072-9309-f81ee184a8ee" providerId="ADAL" clId="{1964988B-7515-45B4-AB42-16C539CC6FCD}" dt="2019-08-07T16:58:52.869" v="125" actId="478"/>
            <ac:spMkLst>
              <pc:docMk/>
              <pc:sldMasterMk cId="2803039185" sldId="2147483830"/>
              <pc:sldLayoutMk cId="1860224885" sldId="2147483833"/>
              <ac:spMk id="6" creationId="{DD2EBDA9-F3BD-4EB0-AFF5-61C3EE2373EA}"/>
            </ac:spMkLst>
          </pc:spChg>
          <pc:spChg chg="mod">
            <ac:chgData name="Palacio, Chelsea" userId="0bf41307-fb18-4072-9309-f81ee184a8ee" providerId="ADAL" clId="{1964988B-7515-45B4-AB42-16C539CC6FCD}" dt="2019-08-07T17:04:25.516" v="162" actId="207"/>
            <ac:spMkLst>
              <pc:docMk/>
              <pc:sldMasterMk cId="2803039185" sldId="2147483830"/>
              <pc:sldLayoutMk cId="1860224885" sldId="2147483833"/>
              <ac:spMk id="12" creationId="{9F6D82F5-F408-44B6-A96B-696ABE80F4FB}"/>
            </ac:spMkLst>
          </pc:spChg>
          <pc:spChg chg="del">
            <ac:chgData name="Palacio, Chelsea" userId="0bf41307-fb18-4072-9309-f81ee184a8ee" providerId="ADAL" clId="{1964988B-7515-45B4-AB42-16C539CC6FCD}" dt="2019-08-07T16:52:52.749" v="42" actId="478"/>
            <ac:spMkLst>
              <pc:docMk/>
              <pc:sldMasterMk cId="2803039185" sldId="2147483830"/>
              <pc:sldLayoutMk cId="1860224885" sldId="2147483833"/>
              <ac:spMk id="17" creationId="{FE0187BE-CB41-4128-932D-50614414B9F0}"/>
            </ac:spMkLst>
          </pc:spChg>
          <pc:spChg chg="del">
            <ac:chgData name="Palacio, Chelsea" userId="0bf41307-fb18-4072-9309-f81ee184a8ee" providerId="ADAL" clId="{1964988B-7515-45B4-AB42-16C539CC6FCD}" dt="2019-08-07T16:52:50.756" v="41" actId="478"/>
            <ac:spMkLst>
              <pc:docMk/>
              <pc:sldMasterMk cId="2803039185" sldId="2147483830"/>
              <pc:sldLayoutMk cId="1860224885" sldId="2147483833"/>
              <ac:spMk id="19" creationId="{9C69B480-5D2C-4BF3-A633-9904D78EE1B9}"/>
            </ac:spMkLst>
          </pc:spChg>
          <pc:spChg chg="del">
            <ac:chgData name="Palacio, Chelsea" userId="0bf41307-fb18-4072-9309-f81ee184a8ee" providerId="ADAL" clId="{1964988B-7515-45B4-AB42-16C539CC6FCD}" dt="2019-08-07T16:52:57.994" v="44" actId="478"/>
            <ac:spMkLst>
              <pc:docMk/>
              <pc:sldMasterMk cId="2803039185" sldId="2147483830"/>
              <pc:sldLayoutMk cId="1860224885" sldId="2147483833"/>
              <ac:spMk id="20" creationId="{EB959A68-C84B-4F23-B3CF-140FCF8DD6D0}"/>
            </ac:spMkLst>
          </pc:spChg>
          <pc:spChg chg="del">
            <ac:chgData name="Palacio, Chelsea" userId="0bf41307-fb18-4072-9309-f81ee184a8ee" providerId="ADAL" clId="{1964988B-7515-45B4-AB42-16C539CC6FCD}" dt="2019-08-07T16:52:57.994" v="44" actId="478"/>
            <ac:spMkLst>
              <pc:docMk/>
              <pc:sldMasterMk cId="2803039185" sldId="2147483830"/>
              <pc:sldLayoutMk cId="1860224885" sldId="2147483833"/>
              <ac:spMk id="21" creationId="{A1915306-17A2-4F58-BF11-8F8ACE3446A5}"/>
            </ac:spMkLst>
          </pc:spChg>
          <pc:spChg chg="del">
            <ac:chgData name="Palacio, Chelsea" userId="0bf41307-fb18-4072-9309-f81ee184a8ee" providerId="ADAL" clId="{1964988B-7515-45B4-AB42-16C539CC6FCD}" dt="2019-08-07T16:52:57.994" v="44" actId="478"/>
            <ac:spMkLst>
              <pc:docMk/>
              <pc:sldMasterMk cId="2803039185" sldId="2147483830"/>
              <pc:sldLayoutMk cId="1860224885" sldId="2147483833"/>
              <ac:spMk id="23" creationId="{2A38C93C-D126-40B5-B913-21D10551442F}"/>
            </ac:spMkLst>
          </pc:spChg>
          <pc:spChg chg="del">
            <ac:chgData name="Palacio, Chelsea" userId="0bf41307-fb18-4072-9309-f81ee184a8ee" providerId="ADAL" clId="{1964988B-7515-45B4-AB42-16C539CC6FCD}" dt="2019-08-07T16:52:57.994" v="44" actId="478"/>
            <ac:spMkLst>
              <pc:docMk/>
              <pc:sldMasterMk cId="2803039185" sldId="2147483830"/>
              <pc:sldLayoutMk cId="1860224885" sldId="2147483833"/>
              <ac:spMk id="25" creationId="{ED8B2C4E-E8E3-45A7-943E-77DFB2C92BD9}"/>
            </ac:spMkLst>
          </pc:spChg>
          <pc:spChg chg="del">
            <ac:chgData name="Palacio, Chelsea" userId="0bf41307-fb18-4072-9309-f81ee184a8ee" providerId="ADAL" clId="{1964988B-7515-45B4-AB42-16C539CC6FCD}" dt="2019-08-07T16:52:57.994" v="44" actId="478"/>
            <ac:spMkLst>
              <pc:docMk/>
              <pc:sldMasterMk cId="2803039185" sldId="2147483830"/>
              <pc:sldLayoutMk cId="1860224885" sldId="2147483833"/>
              <ac:spMk id="26" creationId="{4C8FAEC3-49BD-4C99-AFC6-817DFDE66F35}"/>
            </ac:spMkLst>
          </pc:spChg>
          <pc:spChg chg="del">
            <ac:chgData name="Palacio, Chelsea" userId="0bf41307-fb18-4072-9309-f81ee184a8ee" providerId="ADAL" clId="{1964988B-7515-45B4-AB42-16C539CC6FCD}" dt="2019-08-07T16:52:57.994" v="44" actId="478"/>
            <ac:spMkLst>
              <pc:docMk/>
              <pc:sldMasterMk cId="2803039185" sldId="2147483830"/>
              <pc:sldLayoutMk cId="1860224885" sldId="2147483833"/>
              <ac:spMk id="27" creationId="{FF148D3B-08BC-4BCB-A432-70E362D797D3}"/>
            </ac:spMkLst>
          </pc:spChg>
          <pc:spChg chg="del">
            <ac:chgData name="Palacio, Chelsea" userId="0bf41307-fb18-4072-9309-f81ee184a8ee" providerId="ADAL" clId="{1964988B-7515-45B4-AB42-16C539CC6FCD}" dt="2019-08-07T16:52:57.994" v="44" actId="478"/>
            <ac:spMkLst>
              <pc:docMk/>
              <pc:sldMasterMk cId="2803039185" sldId="2147483830"/>
              <pc:sldLayoutMk cId="1860224885" sldId="2147483833"/>
              <ac:spMk id="28" creationId="{D3A213E1-8108-4285-BB11-4132E6FF5B6C}"/>
            </ac:spMkLst>
          </pc:spChg>
          <pc:spChg chg="add del ord">
            <ac:chgData name="Palacio, Chelsea" userId="0bf41307-fb18-4072-9309-f81ee184a8ee" providerId="ADAL" clId="{1964988B-7515-45B4-AB42-16C539CC6FCD}" dt="2019-08-07T17:02:32.275" v="141" actId="478"/>
            <ac:spMkLst>
              <pc:docMk/>
              <pc:sldMasterMk cId="2803039185" sldId="2147483830"/>
              <pc:sldLayoutMk cId="1860224885" sldId="2147483833"/>
              <ac:spMk id="29" creationId="{8D89207D-97BB-45D0-99B1-6511ABB36BD0}"/>
            </ac:spMkLst>
          </pc:spChg>
          <pc:spChg chg="add">
            <ac:chgData name="Palacio, Chelsea" userId="0bf41307-fb18-4072-9309-f81ee184a8ee" providerId="ADAL" clId="{1964988B-7515-45B4-AB42-16C539CC6FCD}" dt="2019-08-07T16:52:59.148" v="45" actId="1076"/>
            <ac:spMkLst>
              <pc:docMk/>
              <pc:sldMasterMk cId="2803039185" sldId="2147483830"/>
              <pc:sldLayoutMk cId="1860224885" sldId="2147483833"/>
              <ac:spMk id="30" creationId="{944920E9-71D8-42C6-9933-B66C144127D7}"/>
            </ac:spMkLst>
          </pc:spChg>
          <pc:spChg chg="add">
            <ac:chgData name="Palacio, Chelsea" userId="0bf41307-fb18-4072-9309-f81ee184a8ee" providerId="ADAL" clId="{1964988B-7515-45B4-AB42-16C539CC6FCD}" dt="2019-08-07T16:52:59.148" v="45" actId="1076"/>
            <ac:spMkLst>
              <pc:docMk/>
              <pc:sldMasterMk cId="2803039185" sldId="2147483830"/>
              <pc:sldLayoutMk cId="1860224885" sldId="2147483833"/>
              <ac:spMk id="31" creationId="{1FBBC22A-F16D-4A45-A27E-24828ACBD05E}"/>
            </ac:spMkLst>
          </pc:spChg>
          <pc:spChg chg="add del mod">
            <ac:chgData name="Palacio, Chelsea" userId="0bf41307-fb18-4072-9309-f81ee184a8ee" providerId="ADAL" clId="{1964988B-7515-45B4-AB42-16C539CC6FCD}" dt="2019-08-07T16:58:10.847" v="121" actId="478"/>
            <ac:spMkLst>
              <pc:docMk/>
              <pc:sldMasterMk cId="2803039185" sldId="2147483830"/>
              <pc:sldLayoutMk cId="1860224885" sldId="2147483833"/>
              <ac:spMk id="32" creationId="{05F8DB65-ED3A-4C57-8E11-B30BB83ADBDB}"/>
            </ac:spMkLst>
          </pc:spChg>
          <pc:spChg chg="add del">
            <ac:chgData name="Palacio, Chelsea" userId="0bf41307-fb18-4072-9309-f81ee184a8ee" providerId="ADAL" clId="{1964988B-7515-45B4-AB42-16C539CC6FCD}" dt="2019-08-07T16:53:36.920" v="77" actId="478"/>
            <ac:spMkLst>
              <pc:docMk/>
              <pc:sldMasterMk cId="2803039185" sldId="2147483830"/>
              <pc:sldLayoutMk cId="1860224885" sldId="2147483833"/>
              <ac:spMk id="33" creationId="{7EFFEFAF-3EEF-4A51-A358-78CCA9BB5AC9}"/>
            </ac:spMkLst>
          </pc:spChg>
          <pc:spChg chg="add del">
            <ac:chgData name="Palacio, Chelsea" userId="0bf41307-fb18-4072-9309-f81ee184a8ee" providerId="ADAL" clId="{1964988B-7515-45B4-AB42-16C539CC6FCD}" dt="2019-08-07T16:53:36.920" v="77" actId="478"/>
            <ac:spMkLst>
              <pc:docMk/>
              <pc:sldMasterMk cId="2803039185" sldId="2147483830"/>
              <pc:sldLayoutMk cId="1860224885" sldId="2147483833"/>
              <ac:spMk id="34" creationId="{B9171569-6BBB-4F9F-BF42-EA4243F8A043}"/>
            </ac:spMkLst>
          </pc:spChg>
          <pc:spChg chg="del">
            <ac:chgData name="Palacio, Chelsea" userId="0bf41307-fb18-4072-9309-f81ee184a8ee" providerId="ADAL" clId="{1964988B-7515-45B4-AB42-16C539CC6FCD}" dt="2019-08-07T16:52:57.994" v="44" actId="478"/>
            <ac:spMkLst>
              <pc:docMk/>
              <pc:sldMasterMk cId="2803039185" sldId="2147483830"/>
              <pc:sldLayoutMk cId="1860224885" sldId="2147483833"/>
              <ac:spMk id="35" creationId="{7DBACB94-0B59-4774-A031-89676CA1AF26}"/>
            </ac:spMkLst>
          </pc:spChg>
          <pc:spChg chg="add del">
            <ac:chgData name="Palacio, Chelsea" userId="0bf41307-fb18-4072-9309-f81ee184a8ee" providerId="ADAL" clId="{1964988B-7515-45B4-AB42-16C539CC6FCD}" dt="2019-08-07T16:53:36.920" v="77" actId="478"/>
            <ac:spMkLst>
              <pc:docMk/>
              <pc:sldMasterMk cId="2803039185" sldId="2147483830"/>
              <pc:sldLayoutMk cId="1860224885" sldId="2147483833"/>
              <ac:spMk id="37" creationId="{7392DA5A-77CD-445E-84A9-0170918B3C92}"/>
            </ac:spMkLst>
          </pc:spChg>
          <pc:spChg chg="add mod">
            <ac:chgData name="Palacio, Chelsea" userId="0bf41307-fb18-4072-9309-f81ee184a8ee" providerId="ADAL" clId="{1964988B-7515-45B4-AB42-16C539CC6FCD}" dt="2019-08-07T17:43:17.466" v="478" actId="1076"/>
            <ac:spMkLst>
              <pc:docMk/>
              <pc:sldMasterMk cId="2803039185" sldId="2147483830"/>
              <pc:sldLayoutMk cId="1860224885" sldId="2147483833"/>
              <ac:spMk id="38" creationId="{F8D0C90A-9492-4E3F-8203-6DA543D8DE13}"/>
            </ac:spMkLst>
          </pc:spChg>
          <pc:spChg chg="add mod ord">
            <ac:chgData name="Palacio, Chelsea" userId="0bf41307-fb18-4072-9309-f81ee184a8ee" providerId="ADAL" clId="{1964988B-7515-45B4-AB42-16C539CC6FCD}" dt="2019-08-07T17:03:50.124" v="157" actId="207"/>
            <ac:spMkLst>
              <pc:docMk/>
              <pc:sldMasterMk cId="2803039185" sldId="2147483830"/>
              <pc:sldLayoutMk cId="1860224885" sldId="2147483833"/>
              <ac:spMk id="39" creationId="{FB06E96C-08F1-4553-AEE5-531D72131A74}"/>
            </ac:spMkLst>
          </pc:spChg>
          <pc:picChg chg="del">
            <ac:chgData name="Palacio, Chelsea" userId="0bf41307-fb18-4072-9309-f81ee184a8ee" providerId="ADAL" clId="{1964988B-7515-45B4-AB42-16C539CC6FCD}" dt="2019-08-07T16:52:50.194" v="40" actId="478"/>
            <ac:picMkLst>
              <pc:docMk/>
              <pc:sldMasterMk cId="2803039185" sldId="2147483830"/>
              <pc:sldLayoutMk cId="1860224885" sldId="2147483833"/>
              <ac:picMk id="2" creationId="{CE47B03F-3176-4384-90A2-20379625991C}"/>
            </ac:picMkLst>
          </pc:picChg>
          <pc:picChg chg="del">
            <ac:chgData name="Palacio, Chelsea" userId="0bf41307-fb18-4072-9309-f81ee184a8ee" providerId="ADAL" clId="{1964988B-7515-45B4-AB42-16C539CC6FCD}" dt="2019-08-07T16:52:54.845" v="43" actId="478"/>
            <ac:picMkLst>
              <pc:docMk/>
              <pc:sldMasterMk cId="2803039185" sldId="2147483830"/>
              <pc:sldLayoutMk cId="1860224885" sldId="2147483833"/>
              <ac:picMk id="22" creationId="{D7E9D084-5591-4A67-A3F7-7D34155F18AD}"/>
            </ac:picMkLst>
          </pc:picChg>
          <pc:picChg chg="del">
            <ac:chgData name="Palacio, Chelsea" userId="0bf41307-fb18-4072-9309-f81ee184a8ee" providerId="ADAL" clId="{1964988B-7515-45B4-AB42-16C539CC6FCD}" dt="2019-08-07T16:52:57.994" v="44" actId="478"/>
            <ac:picMkLst>
              <pc:docMk/>
              <pc:sldMasterMk cId="2803039185" sldId="2147483830"/>
              <pc:sldLayoutMk cId="1860224885" sldId="2147483833"/>
              <ac:picMk id="36" creationId="{35559A95-A373-4D86-B46F-3F6D885CF0C0}"/>
            </ac:picMkLst>
          </pc:picChg>
          <pc:picChg chg="del">
            <ac:chgData name="Palacio, Chelsea" userId="0bf41307-fb18-4072-9309-f81ee184a8ee" providerId="ADAL" clId="{1964988B-7515-45B4-AB42-16C539CC6FCD}" dt="2019-08-07T16:52:57.994" v="44" actId="478"/>
            <ac:picMkLst>
              <pc:docMk/>
              <pc:sldMasterMk cId="2803039185" sldId="2147483830"/>
              <pc:sldLayoutMk cId="1860224885" sldId="2147483833"/>
              <ac:picMk id="42" creationId="{1224E505-D9CD-4EF6-AE29-0C0BEF9929AB}"/>
            </ac:picMkLst>
          </pc:picChg>
          <pc:picChg chg="del">
            <ac:chgData name="Palacio, Chelsea" userId="0bf41307-fb18-4072-9309-f81ee184a8ee" providerId="ADAL" clId="{1964988B-7515-45B4-AB42-16C539CC6FCD}" dt="2019-08-07T16:52:57.994" v="44" actId="478"/>
            <ac:picMkLst>
              <pc:docMk/>
              <pc:sldMasterMk cId="2803039185" sldId="2147483830"/>
              <pc:sldLayoutMk cId="1860224885" sldId="2147483833"/>
              <ac:picMk id="43" creationId="{233A76F2-A572-420C-A620-A56464C56EFE}"/>
            </ac:picMkLst>
          </pc:picChg>
          <pc:cxnChg chg="mod">
            <ac:chgData name="Palacio, Chelsea" userId="0bf41307-fb18-4072-9309-f81ee184a8ee" providerId="ADAL" clId="{1964988B-7515-45B4-AB42-16C539CC6FCD}" dt="2019-08-07T16:54:24.556" v="85" actId="14100"/>
            <ac:cxnSpMkLst>
              <pc:docMk/>
              <pc:sldMasterMk cId="2803039185" sldId="2147483830"/>
              <pc:sldLayoutMk cId="1860224885" sldId="2147483833"/>
              <ac:cxnSpMk id="24" creationId="{4512BF0F-0282-403E-84D3-72BF07494BB6}"/>
            </ac:cxnSpMkLst>
          </pc:cxnChg>
        </pc:sldLayoutChg>
        <pc:sldLayoutChg chg="addSp delSp modSp">
          <pc:chgData name="Palacio, Chelsea" userId="0bf41307-fb18-4072-9309-f81ee184a8ee" providerId="ADAL" clId="{1964988B-7515-45B4-AB42-16C539CC6FCD}" dt="2019-08-07T17:47:30.095" v="518" actId="207"/>
          <pc:sldLayoutMkLst>
            <pc:docMk/>
            <pc:sldMasterMk cId="2803039185" sldId="2147483830"/>
            <pc:sldLayoutMk cId="45312491" sldId="2147483834"/>
          </pc:sldLayoutMkLst>
          <pc:spChg chg="mod">
            <ac:chgData name="Palacio, Chelsea" userId="0bf41307-fb18-4072-9309-f81ee184a8ee" providerId="ADAL" clId="{1964988B-7515-45B4-AB42-16C539CC6FCD}" dt="2019-08-07T16:59:32.131" v="131" actId="1076"/>
            <ac:spMkLst>
              <pc:docMk/>
              <pc:sldMasterMk cId="2803039185" sldId="2147483830"/>
              <pc:sldLayoutMk cId="45312491" sldId="2147483834"/>
              <ac:spMk id="3" creationId="{BC14632E-581C-4AEC-A747-56FBC044731E}"/>
            </ac:spMkLst>
          </pc:spChg>
          <pc:spChg chg="mod">
            <ac:chgData name="Palacio, Chelsea" userId="0bf41307-fb18-4072-9309-f81ee184a8ee" providerId="ADAL" clId="{1964988B-7515-45B4-AB42-16C539CC6FCD}" dt="2019-08-07T16:59:28.666" v="130" actId="14100"/>
            <ac:spMkLst>
              <pc:docMk/>
              <pc:sldMasterMk cId="2803039185" sldId="2147483830"/>
              <pc:sldLayoutMk cId="45312491" sldId="2147483834"/>
              <ac:spMk id="4" creationId="{0348C7B6-E9D3-480F-B960-A7BD281BC45C}"/>
            </ac:spMkLst>
          </pc:spChg>
          <pc:spChg chg="del">
            <ac:chgData name="Palacio, Chelsea" userId="0bf41307-fb18-4072-9309-f81ee184a8ee" providerId="ADAL" clId="{1964988B-7515-45B4-AB42-16C539CC6FCD}" dt="2019-08-07T16:53:06.908" v="49" actId="478"/>
            <ac:spMkLst>
              <pc:docMk/>
              <pc:sldMasterMk cId="2803039185" sldId="2147483830"/>
              <pc:sldLayoutMk cId="45312491" sldId="2147483834"/>
              <ac:spMk id="17" creationId="{19FB73A7-13E8-40BD-9D87-D2F81969B151}"/>
            </ac:spMkLst>
          </pc:spChg>
          <pc:spChg chg="del">
            <ac:chgData name="Palacio, Chelsea" userId="0bf41307-fb18-4072-9309-f81ee184a8ee" providerId="ADAL" clId="{1964988B-7515-45B4-AB42-16C539CC6FCD}" dt="2019-08-07T16:53:06.438" v="48" actId="478"/>
            <ac:spMkLst>
              <pc:docMk/>
              <pc:sldMasterMk cId="2803039185" sldId="2147483830"/>
              <pc:sldLayoutMk cId="45312491" sldId="2147483834"/>
              <ac:spMk id="18" creationId="{CE09B43A-04F9-49AB-B7F6-1CC0FEC16CFF}"/>
            </ac:spMkLst>
          </pc:spChg>
          <pc:spChg chg="del">
            <ac:chgData name="Palacio, Chelsea" userId="0bf41307-fb18-4072-9309-f81ee184a8ee" providerId="ADAL" clId="{1964988B-7515-45B4-AB42-16C539CC6FCD}" dt="2019-08-07T16:54:32.849" v="86" actId="478"/>
            <ac:spMkLst>
              <pc:docMk/>
              <pc:sldMasterMk cId="2803039185" sldId="2147483830"/>
              <pc:sldLayoutMk cId="45312491" sldId="2147483834"/>
              <ac:spMk id="21" creationId="{596A269A-53F2-4FAA-9B54-6DBF24B9B517}"/>
            </ac:spMkLst>
          </pc:spChg>
          <pc:spChg chg="del">
            <ac:chgData name="Palacio, Chelsea" userId="0bf41307-fb18-4072-9309-f81ee184a8ee" providerId="ADAL" clId="{1964988B-7515-45B4-AB42-16C539CC6FCD}" dt="2019-08-07T16:53:03.952" v="46" actId="478"/>
            <ac:spMkLst>
              <pc:docMk/>
              <pc:sldMasterMk cId="2803039185" sldId="2147483830"/>
              <pc:sldLayoutMk cId="45312491" sldId="2147483834"/>
              <ac:spMk id="23" creationId="{C1E1B4DE-FCB7-474E-8B8A-5D7BD8BDDFD6}"/>
            </ac:spMkLst>
          </pc:spChg>
          <pc:spChg chg="del">
            <ac:chgData name="Palacio, Chelsea" userId="0bf41307-fb18-4072-9309-f81ee184a8ee" providerId="ADAL" clId="{1964988B-7515-45B4-AB42-16C539CC6FCD}" dt="2019-08-07T16:53:03.952" v="46" actId="478"/>
            <ac:spMkLst>
              <pc:docMk/>
              <pc:sldMasterMk cId="2803039185" sldId="2147483830"/>
              <pc:sldLayoutMk cId="45312491" sldId="2147483834"/>
              <ac:spMk id="24" creationId="{C20314C4-AB55-4712-898B-961A3CFD2147}"/>
            </ac:spMkLst>
          </pc:spChg>
          <pc:spChg chg="del">
            <ac:chgData name="Palacio, Chelsea" userId="0bf41307-fb18-4072-9309-f81ee184a8ee" providerId="ADAL" clId="{1964988B-7515-45B4-AB42-16C539CC6FCD}" dt="2019-08-07T16:53:03.952" v="46" actId="478"/>
            <ac:spMkLst>
              <pc:docMk/>
              <pc:sldMasterMk cId="2803039185" sldId="2147483830"/>
              <pc:sldLayoutMk cId="45312491" sldId="2147483834"/>
              <ac:spMk id="26" creationId="{4F8C06DA-8EC1-4FF4-AA3F-4321D87B0A13}"/>
            </ac:spMkLst>
          </pc:spChg>
          <pc:spChg chg="del">
            <ac:chgData name="Palacio, Chelsea" userId="0bf41307-fb18-4072-9309-f81ee184a8ee" providerId="ADAL" clId="{1964988B-7515-45B4-AB42-16C539CC6FCD}" dt="2019-08-07T16:53:03.952" v="46" actId="478"/>
            <ac:spMkLst>
              <pc:docMk/>
              <pc:sldMasterMk cId="2803039185" sldId="2147483830"/>
              <pc:sldLayoutMk cId="45312491" sldId="2147483834"/>
              <ac:spMk id="28" creationId="{38A4661D-6990-47EF-A314-3FC856294FCC}"/>
            </ac:spMkLst>
          </pc:spChg>
          <pc:spChg chg="del">
            <ac:chgData name="Palacio, Chelsea" userId="0bf41307-fb18-4072-9309-f81ee184a8ee" providerId="ADAL" clId="{1964988B-7515-45B4-AB42-16C539CC6FCD}" dt="2019-08-07T16:53:03.952" v="46" actId="478"/>
            <ac:spMkLst>
              <pc:docMk/>
              <pc:sldMasterMk cId="2803039185" sldId="2147483830"/>
              <pc:sldLayoutMk cId="45312491" sldId="2147483834"/>
              <ac:spMk id="29" creationId="{1F998E32-4845-421F-BD3C-2781364DD5BB}"/>
            </ac:spMkLst>
          </pc:spChg>
          <pc:spChg chg="del">
            <ac:chgData name="Palacio, Chelsea" userId="0bf41307-fb18-4072-9309-f81ee184a8ee" providerId="ADAL" clId="{1964988B-7515-45B4-AB42-16C539CC6FCD}" dt="2019-08-07T16:53:03.952" v="46" actId="478"/>
            <ac:spMkLst>
              <pc:docMk/>
              <pc:sldMasterMk cId="2803039185" sldId="2147483830"/>
              <pc:sldLayoutMk cId="45312491" sldId="2147483834"/>
              <ac:spMk id="30" creationId="{13D44D3C-FF3A-4F64-B61C-4D28CF7EEFD3}"/>
            </ac:spMkLst>
          </pc:spChg>
          <pc:spChg chg="del">
            <ac:chgData name="Palacio, Chelsea" userId="0bf41307-fb18-4072-9309-f81ee184a8ee" providerId="ADAL" clId="{1964988B-7515-45B4-AB42-16C539CC6FCD}" dt="2019-08-07T16:53:03.952" v="46" actId="478"/>
            <ac:spMkLst>
              <pc:docMk/>
              <pc:sldMasterMk cId="2803039185" sldId="2147483830"/>
              <pc:sldLayoutMk cId="45312491" sldId="2147483834"/>
              <ac:spMk id="31" creationId="{31CCA4DD-CBE4-42B1-AD78-C2B87EC7336A}"/>
            </ac:spMkLst>
          </pc:spChg>
          <pc:spChg chg="add del">
            <ac:chgData name="Palacio, Chelsea" userId="0bf41307-fb18-4072-9309-f81ee184a8ee" providerId="ADAL" clId="{1964988B-7515-45B4-AB42-16C539CC6FCD}" dt="2019-08-07T17:02:38.752" v="144" actId="478"/>
            <ac:spMkLst>
              <pc:docMk/>
              <pc:sldMasterMk cId="2803039185" sldId="2147483830"/>
              <pc:sldLayoutMk cId="45312491" sldId="2147483834"/>
              <ac:spMk id="35" creationId="{3DAA48C1-6511-4CEE-9EB6-588CC30C008A}"/>
            </ac:spMkLst>
          </pc:spChg>
          <pc:spChg chg="add">
            <ac:chgData name="Palacio, Chelsea" userId="0bf41307-fb18-4072-9309-f81ee184a8ee" providerId="ADAL" clId="{1964988B-7515-45B4-AB42-16C539CC6FCD}" dt="2019-08-07T16:53:34.239" v="75" actId="207"/>
            <ac:spMkLst>
              <pc:docMk/>
              <pc:sldMasterMk cId="2803039185" sldId="2147483830"/>
              <pc:sldLayoutMk cId="45312491" sldId="2147483834"/>
              <ac:spMk id="36" creationId="{DF5F4B93-BF82-45BD-9DFC-874C8F368213}"/>
            </ac:spMkLst>
          </pc:spChg>
          <pc:spChg chg="add">
            <ac:chgData name="Palacio, Chelsea" userId="0bf41307-fb18-4072-9309-f81ee184a8ee" providerId="ADAL" clId="{1964988B-7515-45B4-AB42-16C539CC6FCD}" dt="2019-08-07T16:53:34.239" v="75" actId="207"/>
            <ac:spMkLst>
              <pc:docMk/>
              <pc:sldMasterMk cId="2803039185" sldId="2147483830"/>
              <pc:sldLayoutMk cId="45312491" sldId="2147483834"/>
              <ac:spMk id="37" creationId="{FC96B782-6043-4F89-8BC7-1D8D6F534A92}"/>
            </ac:spMkLst>
          </pc:spChg>
          <pc:spChg chg="add del">
            <ac:chgData name="Palacio, Chelsea" userId="0bf41307-fb18-4072-9309-f81ee184a8ee" providerId="ADAL" clId="{1964988B-7515-45B4-AB42-16C539CC6FCD}" dt="2019-08-07T17:47:29.486" v="517" actId="478"/>
            <ac:spMkLst>
              <pc:docMk/>
              <pc:sldMasterMk cId="2803039185" sldId="2147483830"/>
              <pc:sldLayoutMk cId="45312491" sldId="2147483834"/>
              <ac:spMk id="38" creationId="{B3F92902-125E-47BA-8E34-98DACDCC56A1}"/>
            </ac:spMkLst>
          </pc:spChg>
          <pc:spChg chg="add mod">
            <ac:chgData name="Palacio, Chelsea" userId="0bf41307-fb18-4072-9309-f81ee184a8ee" providerId="ADAL" clId="{1964988B-7515-45B4-AB42-16C539CC6FCD}" dt="2019-08-07T17:04:29.531" v="163" actId="207"/>
            <ac:spMkLst>
              <pc:docMk/>
              <pc:sldMasterMk cId="2803039185" sldId="2147483830"/>
              <pc:sldLayoutMk cId="45312491" sldId="2147483834"/>
              <ac:spMk id="40" creationId="{6DA3C949-8352-4659-952B-11D3C7CEBF55}"/>
            </ac:spMkLst>
          </pc:spChg>
          <pc:spChg chg="add mod ord">
            <ac:chgData name="Palacio, Chelsea" userId="0bf41307-fb18-4072-9309-f81ee184a8ee" providerId="ADAL" clId="{1964988B-7515-45B4-AB42-16C539CC6FCD}" dt="2019-08-07T17:03:46.410" v="156" actId="207"/>
            <ac:spMkLst>
              <pc:docMk/>
              <pc:sldMasterMk cId="2803039185" sldId="2147483830"/>
              <pc:sldLayoutMk cId="45312491" sldId="2147483834"/>
              <ac:spMk id="41" creationId="{E0F3F145-BC09-4F58-A80B-9479D0CDEDCE}"/>
            </ac:spMkLst>
          </pc:spChg>
          <pc:spChg chg="del">
            <ac:chgData name="Palacio, Chelsea" userId="0bf41307-fb18-4072-9309-f81ee184a8ee" providerId="ADAL" clId="{1964988B-7515-45B4-AB42-16C539CC6FCD}" dt="2019-08-07T16:53:03.952" v="46" actId="478"/>
            <ac:spMkLst>
              <pc:docMk/>
              <pc:sldMasterMk cId="2803039185" sldId="2147483830"/>
              <pc:sldLayoutMk cId="45312491" sldId="2147483834"/>
              <ac:spMk id="42" creationId="{B6487A7C-A3E4-43ED-891F-DCED087782D6}"/>
            </ac:spMkLst>
          </pc:spChg>
          <pc:spChg chg="add">
            <ac:chgData name="Palacio, Chelsea" userId="0bf41307-fb18-4072-9309-f81ee184a8ee" providerId="ADAL" clId="{1964988B-7515-45B4-AB42-16C539CC6FCD}" dt="2019-08-07T17:47:30.095" v="518" actId="207"/>
            <ac:spMkLst>
              <pc:docMk/>
              <pc:sldMasterMk cId="2803039185" sldId="2147483830"/>
              <pc:sldLayoutMk cId="45312491" sldId="2147483834"/>
              <ac:spMk id="43" creationId="{D3C40315-F3A1-4A10-92FA-922D5909BB47}"/>
            </ac:spMkLst>
          </pc:spChg>
          <pc:picChg chg="del">
            <ac:chgData name="Palacio, Chelsea" userId="0bf41307-fb18-4072-9309-f81ee184a8ee" providerId="ADAL" clId="{1964988B-7515-45B4-AB42-16C539CC6FCD}" dt="2019-08-07T16:53:05.997" v="47" actId="478"/>
            <ac:picMkLst>
              <pc:docMk/>
              <pc:sldMasterMk cId="2803039185" sldId="2147483830"/>
              <pc:sldLayoutMk cId="45312491" sldId="2147483834"/>
              <ac:picMk id="22" creationId="{ABFC47B0-ACD9-432B-B39C-CC6BA6C78AD3}"/>
            </ac:picMkLst>
          </pc:picChg>
          <pc:picChg chg="del">
            <ac:chgData name="Palacio, Chelsea" userId="0bf41307-fb18-4072-9309-f81ee184a8ee" providerId="ADAL" clId="{1964988B-7515-45B4-AB42-16C539CC6FCD}" dt="2019-08-07T16:53:03.952" v="46" actId="478"/>
            <ac:picMkLst>
              <pc:docMk/>
              <pc:sldMasterMk cId="2803039185" sldId="2147483830"/>
              <pc:sldLayoutMk cId="45312491" sldId="2147483834"/>
              <ac:picMk id="25" creationId="{E7784836-2538-4792-8D76-C266DBF8944D}"/>
            </ac:picMkLst>
          </pc:picChg>
          <pc:picChg chg="del">
            <ac:chgData name="Palacio, Chelsea" userId="0bf41307-fb18-4072-9309-f81ee184a8ee" providerId="ADAL" clId="{1964988B-7515-45B4-AB42-16C539CC6FCD}" dt="2019-08-07T16:53:03.952" v="46" actId="478"/>
            <ac:picMkLst>
              <pc:docMk/>
              <pc:sldMasterMk cId="2803039185" sldId="2147483830"/>
              <pc:sldLayoutMk cId="45312491" sldId="2147483834"/>
              <ac:picMk id="32" creationId="{3F1B278F-496D-4FC9-8D58-2997B298DDC3}"/>
            </ac:picMkLst>
          </pc:picChg>
          <pc:picChg chg="del">
            <ac:chgData name="Palacio, Chelsea" userId="0bf41307-fb18-4072-9309-f81ee184a8ee" providerId="ADAL" clId="{1964988B-7515-45B4-AB42-16C539CC6FCD}" dt="2019-08-07T16:53:03.952" v="46" actId="478"/>
            <ac:picMkLst>
              <pc:docMk/>
              <pc:sldMasterMk cId="2803039185" sldId="2147483830"/>
              <pc:sldLayoutMk cId="45312491" sldId="2147483834"/>
              <ac:picMk id="33" creationId="{0679F58A-E0B3-4C2A-97EA-82E259DA1810}"/>
            </ac:picMkLst>
          </pc:picChg>
          <pc:picChg chg="del">
            <ac:chgData name="Palacio, Chelsea" userId="0bf41307-fb18-4072-9309-f81ee184a8ee" providerId="ADAL" clId="{1964988B-7515-45B4-AB42-16C539CC6FCD}" dt="2019-08-07T16:53:03.952" v="46" actId="478"/>
            <ac:picMkLst>
              <pc:docMk/>
              <pc:sldMasterMk cId="2803039185" sldId="2147483830"/>
              <pc:sldLayoutMk cId="45312491" sldId="2147483834"/>
              <ac:picMk id="34" creationId="{3412F6F0-1221-4F09-ADB5-1AE6DC6F4326}"/>
            </ac:picMkLst>
          </pc:picChg>
          <pc:cxnChg chg="del">
            <ac:chgData name="Palacio, Chelsea" userId="0bf41307-fb18-4072-9309-f81ee184a8ee" providerId="ADAL" clId="{1964988B-7515-45B4-AB42-16C539CC6FCD}" dt="2019-08-07T16:54:32.849" v="86" actId="478"/>
            <ac:cxnSpMkLst>
              <pc:docMk/>
              <pc:sldMasterMk cId="2803039185" sldId="2147483830"/>
              <pc:sldLayoutMk cId="45312491" sldId="2147483834"/>
              <ac:cxnSpMk id="27" creationId="{AA3455F5-569A-4673-9C70-CC40583294DF}"/>
            </ac:cxnSpMkLst>
          </pc:cxnChg>
          <pc:cxnChg chg="add">
            <ac:chgData name="Palacio, Chelsea" userId="0bf41307-fb18-4072-9309-f81ee184a8ee" providerId="ADAL" clId="{1964988B-7515-45B4-AB42-16C539CC6FCD}" dt="2019-08-07T16:54:47.650" v="91" actId="207"/>
            <ac:cxnSpMkLst>
              <pc:docMk/>
              <pc:sldMasterMk cId="2803039185" sldId="2147483830"/>
              <pc:sldLayoutMk cId="45312491" sldId="2147483834"/>
              <ac:cxnSpMk id="39" creationId="{F737CF66-8947-45D2-A4AD-3BDA63DF4650}"/>
            </ac:cxnSpMkLst>
          </pc:cxnChg>
        </pc:sldLayoutChg>
        <pc:sldLayoutChg chg="addSp delSp modSp">
          <pc:chgData name="Palacio, Chelsea" userId="0bf41307-fb18-4072-9309-f81ee184a8ee" providerId="ADAL" clId="{1964988B-7515-45B4-AB42-16C539CC6FCD}" dt="2019-08-07T17:47:36.433" v="520" actId="207"/>
          <pc:sldLayoutMkLst>
            <pc:docMk/>
            <pc:sldMasterMk cId="2803039185" sldId="2147483830"/>
            <pc:sldLayoutMk cId="1840426748" sldId="2147483835"/>
          </pc:sldLayoutMkLst>
          <pc:spChg chg="mod">
            <ac:chgData name="Palacio, Chelsea" userId="0bf41307-fb18-4072-9309-f81ee184a8ee" providerId="ADAL" clId="{1964988B-7515-45B4-AB42-16C539CC6FCD}" dt="2019-08-07T17:04:48.172" v="166" actId="207"/>
            <ac:spMkLst>
              <pc:docMk/>
              <pc:sldMasterMk cId="2803039185" sldId="2147483830"/>
              <pc:sldLayoutMk cId="1840426748" sldId="2147483835"/>
              <ac:spMk id="3" creationId="{CF99B5D6-BF26-44A6-9E29-324AE37F8CD0}"/>
            </ac:spMkLst>
          </pc:spChg>
          <pc:spChg chg="mod">
            <ac:chgData name="Palacio, Chelsea" userId="0bf41307-fb18-4072-9309-f81ee184a8ee" providerId="ADAL" clId="{1964988B-7515-45B4-AB42-16C539CC6FCD}" dt="2019-08-07T16:59:50.508" v="134" actId="1076"/>
            <ac:spMkLst>
              <pc:docMk/>
              <pc:sldMasterMk cId="2803039185" sldId="2147483830"/>
              <pc:sldLayoutMk cId="1840426748" sldId="2147483835"/>
              <ac:spMk id="4" creationId="{E904F0D4-C88C-4CEE-8DC8-7F2654E5A670}"/>
            </ac:spMkLst>
          </pc:spChg>
          <pc:spChg chg="mod">
            <ac:chgData name="Palacio, Chelsea" userId="0bf41307-fb18-4072-9309-f81ee184a8ee" providerId="ADAL" clId="{1964988B-7515-45B4-AB42-16C539CC6FCD}" dt="2019-08-07T17:04:50.729" v="167" actId="207"/>
            <ac:spMkLst>
              <pc:docMk/>
              <pc:sldMasterMk cId="2803039185" sldId="2147483830"/>
              <pc:sldLayoutMk cId="1840426748" sldId="2147483835"/>
              <ac:spMk id="5" creationId="{03C0B11E-94FF-4B74-B846-50D6149A36A6}"/>
            </ac:spMkLst>
          </pc:spChg>
          <pc:spChg chg="mod">
            <ac:chgData name="Palacio, Chelsea" userId="0bf41307-fb18-4072-9309-f81ee184a8ee" providerId="ADAL" clId="{1964988B-7515-45B4-AB42-16C539CC6FCD}" dt="2019-08-07T16:59:45.286" v="133" actId="14100"/>
            <ac:spMkLst>
              <pc:docMk/>
              <pc:sldMasterMk cId="2803039185" sldId="2147483830"/>
              <pc:sldLayoutMk cId="1840426748" sldId="2147483835"/>
              <ac:spMk id="6" creationId="{363FAEAD-A6DA-4083-B3B6-EAE7420A29DE}"/>
            </ac:spMkLst>
          </pc:spChg>
          <pc:spChg chg="del">
            <ac:chgData name="Palacio, Chelsea" userId="0bf41307-fb18-4072-9309-f81ee184a8ee" providerId="ADAL" clId="{1964988B-7515-45B4-AB42-16C539CC6FCD}" dt="2019-08-07T16:53:13.151" v="56" actId="478"/>
            <ac:spMkLst>
              <pc:docMk/>
              <pc:sldMasterMk cId="2803039185" sldId="2147483830"/>
              <pc:sldLayoutMk cId="1840426748" sldId="2147483835"/>
              <ac:spMk id="19" creationId="{847A010E-4C8A-4C6C-9D0E-38384EB77296}"/>
            </ac:spMkLst>
          </pc:spChg>
          <pc:spChg chg="add del">
            <ac:chgData name="Palacio, Chelsea" userId="0bf41307-fb18-4072-9309-f81ee184a8ee" providerId="ADAL" clId="{1964988B-7515-45B4-AB42-16C539CC6FCD}" dt="2019-08-07T17:02:43.816" v="147" actId="478"/>
            <ac:spMkLst>
              <pc:docMk/>
              <pc:sldMasterMk cId="2803039185" sldId="2147483830"/>
              <pc:sldLayoutMk cId="1840426748" sldId="2147483835"/>
              <ac:spMk id="23" creationId="{6328EAEC-1A26-4CC0-A3CB-9985A2984A52}"/>
            </ac:spMkLst>
          </pc:spChg>
          <pc:spChg chg="add">
            <ac:chgData name="Palacio, Chelsea" userId="0bf41307-fb18-4072-9309-f81ee184a8ee" providerId="ADAL" clId="{1964988B-7515-45B4-AB42-16C539CC6FCD}" dt="2019-08-07T16:53:33.434" v="74" actId="207"/>
            <ac:spMkLst>
              <pc:docMk/>
              <pc:sldMasterMk cId="2803039185" sldId="2147483830"/>
              <pc:sldLayoutMk cId="1840426748" sldId="2147483835"/>
              <ac:spMk id="24" creationId="{B06704A0-7BD1-4C79-B2A9-C80674BAE3C8}"/>
            </ac:spMkLst>
          </pc:spChg>
          <pc:spChg chg="add">
            <ac:chgData name="Palacio, Chelsea" userId="0bf41307-fb18-4072-9309-f81ee184a8ee" providerId="ADAL" clId="{1964988B-7515-45B4-AB42-16C539CC6FCD}" dt="2019-08-07T16:53:33.434" v="74" actId="207"/>
            <ac:spMkLst>
              <pc:docMk/>
              <pc:sldMasterMk cId="2803039185" sldId="2147483830"/>
              <pc:sldLayoutMk cId="1840426748" sldId="2147483835"/>
              <ac:spMk id="25" creationId="{7A3EA227-659B-492D-A9EA-321EDE3FB7ED}"/>
            </ac:spMkLst>
          </pc:spChg>
          <pc:spChg chg="add del">
            <ac:chgData name="Palacio, Chelsea" userId="0bf41307-fb18-4072-9309-f81ee184a8ee" providerId="ADAL" clId="{1964988B-7515-45B4-AB42-16C539CC6FCD}" dt="2019-08-07T17:47:35.758" v="519" actId="478"/>
            <ac:spMkLst>
              <pc:docMk/>
              <pc:sldMasterMk cId="2803039185" sldId="2147483830"/>
              <pc:sldLayoutMk cId="1840426748" sldId="2147483835"/>
              <ac:spMk id="26" creationId="{031788BB-0058-4A8E-A58C-0AB78C1F28EA}"/>
            </ac:spMkLst>
          </pc:spChg>
          <pc:spChg chg="del">
            <ac:chgData name="Palacio, Chelsea" userId="0bf41307-fb18-4072-9309-f81ee184a8ee" providerId="ADAL" clId="{1964988B-7515-45B4-AB42-16C539CC6FCD}" dt="2019-08-07T16:53:12.709" v="55" actId="478"/>
            <ac:spMkLst>
              <pc:docMk/>
              <pc:sldMasterMk cId="2803039185" sldId="2147483830"/>
              <pc:sldLayoutMk cId="1840426748" sldId="2147483835"/>
              <ac:spMk id="27" creationId="{B0BBF669-B9CF-4EDE-B04E-7E211400E901}"/>
            </ac:spMkLst>
          </pc:spChg>
          <pc:spChg chg="del">
            <ac:chgData name="Palacio, Chelsea" userId="0bf41307-fb18-4072-9309-f81ee184a8ee" providerId="ADAL" clId="{1964988B-7515-45B4-AB42-16C539CC6FCD}" dt="2019-08-07T16:54:37.681" v="87" actId="478"/>
            <ac:spMkLst>
              <pc:docMk/>
              <pc:sldMasterMk cId="2803039185" sldId="2147483830"/>
              <pc:sldLayoutMk cId="1840426748" sldId="2147483835"/>
              <ac:spMk id="29" creationId="{9A234E9A-8272-489B-B708-FD44F85B6AB1}"/>
            </ac:spMkLst>
          </pc:spChg>
          <pc:spChg chg="add mod">
            <ac:chgData name="Palacio, Chelsea" userId="0bf41307-fb18-4072-9309-f81ee184a8ee" providerId="ADAL" clId="{1964988B-7515-45B4-AB42-16C539CC6FCD}" dt="2019-08-07T17:04:33.027" v="164" actId="207"/>
            <ac:spMkLst>
              <pc:docMk/>
              <pc:sldMasterMk cId="2803039185" sldId="2147483830"/>
              <pc:sldLayoutMk cId="1840426748" sldId="2147483835"/>
              <ac:spMk id="32" creationId="{15CF6C85-C006-41A5-9231-8E2C23BB5C4A}"/>
            </ac:spMkLst>
          </pc:spChg>
          <pc:spChg chg="add mod ord">
            <ac:chgData name="Palacio, Chelsea" userId="0bf41307-fb18-4072-9309-f81ee184a8ee" providerId="ADAL" clId="{1964988B-7515-45B4-AB42-16C539CC6FCD}" dt="2019-08-07T17:03:42.898" v="155" actId="207"/>
            <ac:spMkLst>
              <pc:docMk/>
              <pc:sldMasterMk cId="2803039185" sldId="2147483830"/>
              <pc:sldLayoutMk cId="1840426748" sldId="2147483835"/>
              <ac:spMk id="33" creationId="{7985B5DA-218B-40F9-A2A5-520E7341A085}"/>
            </ac:spMkLst>
          </pc:spChg>
          <pc:spChg chg="add">
            <ac:chgData name="Palacio, Chelsea" userId="0bf41307-fb18-4072-9309-f81ee184a8ee" providerId="ADAL" clId="{1964988B-7515-45B4-AB42-16C539CC6FCD}" dt="2019-08-07T17:47:36.433" v="520" actId="207"/>
            <ac:spMkLst>
              <pc:docMk/>
              <pc:sldMasterMk cId="2803039185" sldId="2147483830"/>
              <pc:sldLayoutMk cId="1840426748" sldId="2147483835"/>
              <ac:spMk id="34" creationId="{6510C9A0-9E94-4B72-9BFA-AF609D6F84F4}"/>
            </ac:spMkLst>
          </pc:spChg>
          <pc:spChg chg="del">
            <ac:chgData name="Palacio, Chelsea" userId="0bf41307-fb18-4072-9309-f81ee184a8ee" providerId="ADAL" clId="{1964988B-7515-45B4-AB42-16C539CC6FCD}" dt="2019-08-07T16:53:14.291" v="57" actId="478"/>
            <ac:spMkLst>
              <pc:docMk/>
              <pc:sldMasterMk cId="2803039185" sldId="2147483830"/>
              <pc:sldLayoutMk cId="1840426748" sldId="2147483835"/>
              <ac:spMk id="44" creationId="{9BDBBD42-CADA-4548-99FE-11501A2A7AFF}"/>
            </ac:spMkLst>
          </pc:spChg>
          <pc:spChg chg="del">
            <ac:chgData name="Palacio, Chelsea" userId="0bf41307-fb18-4072-9309-f81ee184a8ee" providerId="ADAL" clId="{1964988B-7515-45B4-AB42-16C539CC6FCD}" dt="2019-08-07T16:53:14.291" v="57" actId="478"/>
            <ac:spMkLst>
              <pc:docMk/>
              <pc:sldMasterMk cId="2803039185" sldId="2147483830"/>
              <pc:sldLayoutMk cId="1840426748" sldId="2147483835"/>
              <ac:spMk id="45" creationId="{1E3F9359-6D42-46AF-8BCE-FEAA83F5A521}"/>
            </ac:spMkLst>
          </pc:spChg>
          <pc:spChg chg="del">
            <ac:chgData name="Palacio, Chelsea" userId="0bf41307-fb18-4072-9309-f81ee184a8ee" providerId="ADAL" clId="{1964988B-7515-45B4-AB42-16C539CC6FCD}" dt="2019-08-07T16:53:14.291" v="57" actId="478"/>
            <ac:spMkLst>
              <pc:docMk/>
              <pc:sldMasterMk cId="2803039185" sldId="2147483830"/>
              <pc:sldLayoutMk cId="1840426748" sldId="2147483835"/>
              <ac:spMk id="51" creationId="{4F50F4C1-8EC1-4BE0-A5E7-BD8ACAE8BB7A}"/>
            </ac:spMkLst>
          </pc:spChg>
          <pc:spChg chg="del">
            <ac:chgData name="Palacio, Chelsea" userId="0bf41307-fb18-4072-9309-f81ee184a8ee" providerId="ADAL" clId="{1964988B-7515-45B4-AB42-16C539CC6FCD}" dt="2019-08-07T16:53:14.291" v="57" actId="478"/>
            <ac:spMkLst>
              <pc:docMk/>
              <pc:sldMasterMk cId="2803039185" sldId="2147483830"/>
              <pc:sldLayoutMk cId="1840426748" sldId="2147483835"/>
              <ac:spMk id="53" creationId="{6AFB4289-FB9B-43C3-BB18-960643698BBB}"/>
            </ac:spMkLst>
          </pc:spChg>
          <pc:spChg chg="del">
            <ac:chgData name="Palacio, Chelsea" userId="0bf41307-fb18-4072-9309-f81ee184a8ee" providerId="ADAL" clId="{1964988B-7515-45B4-AB42-16C539CC6FCD}" dt="2019-08-07T16:53:14.291" v="57" actId="478"/>
            <ac:spMkLst>
              <pc:docMk/>
              <pc:sldMasterMk cId="2803039185" sldId="2147483830"/>
              <pc:sldLayoutMk cId="1840426748" sldId="2147483835"/>
              <ac:spMk id="54" creationId="{325F98B6-E732-428F-8137-9FD229719F1E}"/>
            </ac:spMkLst>
          </pc:spChg>
          <pc:spChg chg="del">
            <ac:chgData name="Palacio, Chelsea" userId="0bf41307-fb18-4072-9309-f81ee184a8ee" providerId="ADAL" clId="{1964988B-7515-45B4-AB42-16C539CC6FCD}" dt="2019-08-07T16:53:14.291" v="57" actId="478"/>
            <ac:spMkLst>
              <pc:docMk/>
              <pc:sldMasterMk cId="2803039185" sldId="2147483830"/>
              <pc:sldLayoutMk cId="1840426748" sldId="2147483835"/>
              <ac:spMk id="55" creationId="{E7ADDBF4-2226-430F-84B3-4331739042C4}"/>
            </ac:spMkLst>
          </pc:spChg>
          <pc:spChg chg="del">
            <ac:chgData name="Palacio, Chelsea" userId="0bf41307-fb18-4072-9309-f81ee184a8ee" providerId="ADAL" clId="{1964988B-7515-45B4-AB42-16C539CC6FCD}" dt="2019-08-07T16:53:14.291" v="57" actId="478"/>
            <ac:spMkLst>
              <pc:docMk/>
              <pc:sldMasterMk cId="2803039185" sldId="2147483830"/>
              <pc:sldLayoutMk cId="1840426748" sldId="2147483835"/>
              <ac:spMk id="56" creationId="{26951BB9-8BD4-42CA-B8FB-7A2E2520EE62}"/>
            </ac:spMkLst>
          </pc:spChg>
          <pc:spChg chg="del">
            <ac:chgData name="Palacio, Chelsea" userId="0bf41307-fb18-4072-9309-f81ee184a8ee" providerId="ADAL" clId="{1964988B-7515-45B4-AB42-16C539CC6FCD}" dt="2019-08-07T16:53:14.291" v="57" actId="478"/>
            <ac:spMkLst>
              <pc:docMk/>
              <pc:sldMasterMk cId="2803039185" sldId="2147483830"/>
              <pc:sldLayoutMk cId="1840426748" sldId="2147483835"/>
              <ac:spMk id="57" creationId="{FF360D27-53C5-46D3-BB92-E25B5BE87D54}"/>
            </ac:spMkLst>
          </pc:spChg>
          <pc:picChg chg="del">
            <ac:chgData name="Palacio, Chelsea" userId="0bf41307-fb18-4072-9309-f81ee184a8ee" providerId="ADAL" clId="{1964988B-7515-45B4-AB42-16C539CC6FCD}" dt="2019-08-07T16:53:12.134" v="54" actId="478"/>
            <ac:picMkLst>
              <pc:docMk/>
              <pc:sldMasterMk cId="2803039185" sldId="2147483830"/>
              <pc:sldLayoutMk cId="1840426748" sldId="2147483835"/>
              <ac:picMk id="30" creationId="{77329E73-986E-4772-9737-9C334063386B}"/>
            </ac:picMkLst>
          </pc:picChg>
          <pc:picChg chg="del">
            <ac:chgData name="Palacio, Chelsea" userId="0bf41307-fb18-4072-9309-f81ee184a8ee" providerId="ADAL" clId="{1964988B-7515-45B4-AB42-16C539CC6FCD}" dt="2019-08-07T16:53:14.291" v="57" actId="478"/>
            <ac:picMkLst>
              <pc:docMk/>
              <pc:sldMasterMk cId="2803039185" sldId="2147483830"/>
              <pc:sldLayoutMk cId="1840426748" sldId="2147483835"/>
              <ac:picMk id="52" creationId="{301BB5FA-DB4B-414E-AF41-FD800EDB2C71}"/>
            </ac:picMkLst>
          </pc:picChg>
          <pc:picChg chg="del">
            <ac:chgData name="Palacio, Chelsea" userId="0bf41307-fb18-4072-9309-f81ee184a8ee" providerId="ADAL" clId="{1964988B-7515-45B4-AB42-16C539CC6FCD}" dt="2019-08-07T16:53:14.291" v="57" actId="478"/>
            <ac:picMkLst>
              <pc:docMk/>
              <pc:sldMasterMk cId="2803039185" sldId="2147483830"/>
              <pc:sldLayoutMk cId="1840426748" sldId="2147483835"/>
              <ac:picMk id="58" creationId="{FC851F9D-CF91-4963-9EF5-A6152CC19BDE}"/>
            </ac:picMkLst>
          </pc:picChg>
          <pc:picChg chg="del">
            <ac:chgData name="Palacio, Chelsea" userId="0bf41307-fb18-4072-9309-f81ee184a8ee" providerId="ADAL" clId="{1964988B-7515-45B4-AB42-16C539CC6FCD}" dt="2019-08-07T16:53:14.291" v="57" actId="478"/>
            <ac:picMkLst>
              <pc:docMk/>
              <pc:sldMasterMk cId="2803039185" sldId="2147483830"/>
              <pc:sldLayoutMk cId="1840426748" sldId="2147483835"/>
              <ac:picMk id="59" creationId="{60239722-A65F-4937-B935-8CF96A896B99}"/>
            </ac:picMkLst>
          </pc:picChg>
          <pc:picChg chg="del">
            <ac:chgData name="Palacio, Chelsea" userId="0bf41307-fb18-4072-9309-f81ee184a8ee" providerId="ADAL" clId="{1964988B-7515-45B4-AB42-16C539CC6FCD}" dt="2019-08-07T16:53:14.291" v="57" actId="478"/>
            <ac:picMkLst>
              <pc:docMk/>
              <pc:sldMasterMk cId="2803039185" sldId="2147483830"/>
              <pc:sldLayoutMk cId="1840426748" sldId="2147483835"/>
              <ac:picMk id="60" creationId="{9CC59E57-A4F1-442B-A10B-98DBE2328F3B}"/>
            </ac:picMkLst>
          </pc:picChg>
          <pc:cxnChg chg="del">
            <ac:chgData name="Palacio, Chelsea" userId="0bf41307-fb18-4072-9309-f81ee184a8ee" providerId="ADAL" clId="{1964988B-7515-45B4-AB42-16C539CC6FCD}" dt="2019-08-07T16:54:37.681" v="87" actId="478"/>
            <ac:cxnSpMkLst>
              <pc:docMk/>
              <pc:sldMasterMk cId="2803039185" sldId="2147483830"/>
              <pc:sldLayoutMk cId="1840426748" sldId="2147483835"/>
              <ac:cxnSpMk id="28" creationId="{4453C8BD-A33A-4BB8-87B1-22CA1E4EAF17}"/>
            </ac:cxnSpMkLst>
          </pc:cxnChg>
          <pc:cxnChg chg="add">
            <ac:chgData name="Palacio, Chelsea" userId="0bf41307-fb18-4072-9309-f81ee184a8ee" providerId="ADAL" clId="{1964988B-7515-45B4-AB42-16C539CC6FCD}" dt="2019-08-07T16:54:47.023" v="90" actId="207"/>
            <ac:cxnSpMkLst>
              <pc:docMk/>
              <pc:sldMasterMk cId="2803039185" sldId="2147483830"/>
              <pc:sldLayoutMk cId="1840426748" sldId="2147483835"/>
              <ac:cxnSpMk id="31" creationId="{A8932329-9AA8-4054-98D2-8F34A118CD0A}"/>
            </ac:cxnSpMkLst>
          </pc:cxnChg>
        </pc:sldLayoutChg>
        <pc:sldLayoutChg chg="addSp delSp modSp">
          <pc:chgData name="Palacio, Chelsea" userId="0bf41307-fb18-4072-9309-f81ee184a8ee" providerId="ADAL" clId="{1964988B-7515-45B4-AB42-16C539CC6FCD}" dt="2019-08-07T17:47:13.525" v="514" actId="1076"/>
          <pc:sldLayoutMkLst>
            <pc:docMk/>
            <pc:sldMasterMk cId="2803039185" sldId="2147483830"/>
            <pc:sldLayoutMk cId="1341643638" sldId="2147483836"/>
          </pc:sldLayoutMkLst>
          <pc:spChg chg="del">
            <ac:chgData name="Palacio, Chelsea" userId="0bf41307-fb18-4072-9309-f81ee184a8ee" providerId="ADAL" clId="{1964988B-7515-45B4-AB42-16C539CC6FCD}" dt="2019-08-07T16:53:10.575" v="53" actId="478"/>
            <ac:spMkLst>
              <pc:docMk/>
              <pc:sldMasterMk cId="2803039185" sldId="2147483830"/>
              <pc:sldLayoutMk cId="1341643638" sldId="2147483836"/>
              <ac:spMk id="18" creationId="{3045AAD4-D69E-4EC7-8399-D1AAA11572B8}"/>
            </ac:spMkLst>
          </pc:spChg>
          <pc:spChg chg="del">
            <ac:chgData name="Palacio, Chelsea" userId="0bf41307-fb18-4072-9309-f81ee184a8ee" providerId="ADAL" clId="{1964988B-7515-45B4-AB42-16C539CC6FCD}" dt="2019-08-07T16:53:08.561" v="51" actId="478"/>
            <ac:spMkLst>
              <pc:docMk/>
              <pc:sldMasterMk cId="2803039185" sldId="2147483830"/>
              <pc:sldLayoutMk cId="1341643638" sldId="2147483836"/>
              <ac:spMk id="19" creationId="{7F32F873-823D-4E86-A063-ACAB9C10463F}"/>
            </ac:spMkLst>
          </pc:spChg>
          <pc:spChg chg="del">
            <ac:chgData name="Palacio, Chelsea" userId="0bf41307-fb18-4072-9309-f81ee184a8ee" providerId="ADAL" clId="{1964988B-7515-45B4-AB42-16C539CC6FCD}" dt="2019-08-07T16:53:10.575" v="53" actId="478"/>
            <ac:spMkLst>
              <pc:docMk/>
              <pc:sldMasterMk cId="2803039185" sldId="2147483830"/>
              <pc:sldLayoutMk cId="1341643638" sldId="2147483836"/>
              <ac:spMk id="20" creationId="{36DCEBB7-CEC1-4EF1-B893-215F1708F4AC}"/>
            </ac:spMkLst>
          </pc:spChg>
          <pc:spChg chg="del">
            <ac:chgData name="Palacio, Chelsea" userId="0bf41307-fb18-4072-9309-f81ee184a8ee" providerId="ADAL" clId="{1964988B-7515-45B4-AB42-16C539CC6FCD}" dt="2019-08-07T16:54:41.569" v="88" actId="478"/>
            <ac:spMkLst>
              <pc:docMk/>
              <pc:sldMasterMk cId="2803039185" sldId="2147483830"/>
              <pc:sldLayoutMk cId="1341643638" sldId="2147483836"/>
              <ac:spMk id="21" creationId="{BDAD73E8-13FE-45E1-A51A-2463B8A447D3}"/>
            </ac:spMkLst>
          </pc:spChg>
          <pc:spChg chg="add del">
            <ac:chgData name="Palacio, Chelsea" userId="0bf41307-fb18-4072-9309-f81ee184a8ee" providerId="ADAL" clId="{1964988B-7515-45B4-AB42-16C539CC6FCD}" dt="2019-08-07T17:02:58.008" v="150" actId="478"/>
            <ac:spMkLst>
              <pc:docMk/>
              <pc:sldMasterMk cId="2803039185" sldId="2147483830"/>
              <pc:sldLayoutMk cId="1341643638" sldId="2147483836"/>
              <ac:spMk id="23" creationId="{0C7FB4C9-A746-4800-93B7-0A091689A5A2}"/>
            </ac:spMkLst>
          </pc:spChg>
          <pc:spChg chg="add">
            <ac:chgData name="Palacio, Chelsea" userId="0bf41307-fb18-4072-9309-f81ee184a8ee" providerId="ADAL" clId="{1964988B-7515-45B4-AB42-16C539CC6FCD}" dt="2019-08-07T16:53:32.751" v="73" actId="1076"/>
            <ac:spMkLst>
              <pc:docMk/>
              <pc:sldMasterMk cId="2803039185" sldId="2147483830"/>
              <pc:sldLayoutMk cId="1341643638" sldId="2147483836"/>
              <ac:spMk id="24" creationId="{E90CF44D-4BAD-4F29-B02F-7FAA9EC9959D}"/>
            </ac:spMkLst>
          </pc:spChg>
          <pc:spChg chg="add">
            <ac:chgData name="Palacio, Chelsea" userId="0bf41307-fb18-4072-9309-f81ee184a8ee" providerId="ADAL" clId="{1964988B-7515-45B4-AB42-16C539CC6FCD}" dt="2019-08-07T16:53:32.751" v="73" actId="1076"/>
            <ac:spMkLst>
              <pc:docMk/>
              <pc:sldMasterMk cId="2803039185" sldId="2147483830"/>
              <pc:sldLayoutMk cId="1341643638" sldId="2147483836"/>
              <ac:spMk id="25" creationId="{4C55560B-1024-4ED5-9962-7BCD68D50770}"/>
            </ac:spMkLst>
          </pc:spChg>
          <pc:spChg chg="add mod">
            <ac:chgData name="Palacio, Chelsea" userId="0bf41307-fb18-4072-9309-f81ee184a8ee" providerId="ADAL" clId="{1964988B-7515-45B4-AB42-16C539CC6FCD}" dt="2019-08-07T17:47:13.525" v="514" actId="1076"/>
            <ac:spMkLst>
              <pc:docMk/>
              <pc:sldMasterMk cId="2803039185" sldId="2147483830"/>
              <pc:sldLayoutMk cId="1341643638" sldId="2147483836"/>
              <ac:spMk id="27" creationId="{509489AE-594D-4F91-9030-8FECD72F9CED}"/>
            </ac:spMkLst>
          </pc:spChg>
          <pc:spChg chg="del">
            <ac:chgData name="Palacio, Chelsea" userId="0bf41307-fb18-4072-9309-f81ee184a8ee" providerId="ADAL" clId="{1964988B-7515-45B4-AB42-16C539CC6FCD}" dt="2019-08-07T16:53:10.575" v="53" actId="478"/>
            <ac:spMkLst>
              <pc:docMk/>
              <pc:sldMasterMk cId="2803039185" sldId="2147483830"/>
              <pc:sldLayoutMk cId="1341643638" sldId="2147483836"/>
              <ac:spMk id="29" creationId="{BF0F69B7-2632-4819-B097-FDA21EE148D1}"/>
            </ac:spMkLst>
          </pc:spChg>
          <pc:spChg chg="del">
            <ac:chgData name="Palacio, Chelsea" userId="0bf41307-fb18-4072-9309-f81ee184a8ee" providerId="ADAL" clId="{1964988B-7515-45B4-AB42-16C539CC6FCD}" dt="2019-08-07T16:53:10.575" v="53" actId="478"/>
            <ac:spMkLst>
              <pc:docMk/>
              <pc:sldMasterMk cId="2803039185" sldId="2147483830"/>
              <pc:sldLayoutMk cId="1341643638" sldId="2147483836"/>
              <ac:spMk id="31" creationId="{F605E082-1A49-4FF9-8115-BF3DF1257DC5}"/>
            </ac:spMkLst>
          </pc:spChg>
          <pc:spChg chg="del">
            <ac:chgData name="Palacio, Chelsea" userId="0bf41307-fb18-4072-9309-f81ee184a8ee" providerId="ADAL" clId="{1964988B-7515-45B4-AB42-16C539CC6FCD}" dt="2019-08-07T16:53:10.575" v="53" actId="478"/>
            <ac:spMkLst>
              <pc:docMk/>
              <pc:sldMasterMk cId="2803039185" sldId="2147483830"/>
              <pc:sldLayoutMk cId="1341643638" sldId="2147483836"/>
              <ac:spMk id="32" creationId="{7C366460-72EF-41C6-9AD5-3A208E14B886}"/>
            </ac:spMkLst>
          </pc:spChg>
          <pc:spChg chg="del">
            <ac:chgData name="Palacio, Chelsea" userId="0bf41307-fb18-4072-9309-f81ee184a8ee" providerId="ADAL" clId="{1964988B-7515-45B4-AB42-16C539CC6FCD}" dt="2019-08-07T16:53:10.575" v="53" actId="478"/>
            <ac:spMkLst>
              <pc:docMk/>
              <pc:sldMasterMk cId="2803039185" sldId="2147483830"/>
              <pc:sldLayoutMk cId="1341643638" sldId="2147483836"/>
              <ac:spMk id="33" creationId="{F1E262E2-DAFB-41ED-881F-F31765EF154B}"/>
            </ac:spMkLst>
          </pc:spChg>
          <pc:spChg chg="del">
            <ac:chgData name="Palacio, Chelsea" userId="0bf41307-fb18-4072-9309-f81ee184a8ee" providerId="ADAL" clId="{1964988B-7515-45B4-AB42-16C539CC6FCD}" dt="2019-08-07T16:53:09.073" v="52" actId="478"/>
            <ac:spMkLst>
              <pc:docMk/>
              <pc:sldMasterMk cId="2803039185" sldId="2147483830"/>
              <pc:sldLayoutMk cId="1341643638" sldId="2147483836"/>
              <ac:spMk id="34" creationId="{CABEEE93-4256-4300-84D6-B671C7714E24}"/>
            </ac:spMkLst>
          </pc:spChg>
          <pc:spChg chg="del">
            <ac:chgData name="Palacio, Chelsea" userId="0bf41307-fb18-4072-9309-f81ee184a8ee" providerId="ADAL" clId="{1964988B-7515-45B4-AB42-16C539CC6FCD}" dt="2019-08-07T16:53:10.575" v="53" actId="478"/>
            <ac:spMkLst>
              <pc:docMk/>
              <pc:sldMasterMk cId="2803039185" sldId="2147483830"/>
              <pc:sldLayoutMk cId="1341643638" sldId="2147483836"/>
              <ac:spMk id="35" creationId="{CC22469A-185D-46B7-B272-F312CCB7DD05}"/>
            </ac:spMkLst>
          </pc:spChg>
          <pc:spChg chg="del">
            <ac:chgData name="Palacio, Chelsea" userId="0bf41307-fb18-4072-9309-f81ee184a8ee" providerId="ADAL" clId="{1964988B-7515-45B4-AB42-16C539CC6FCD}" dt="2019-08-07T16:53:10.575" v="53" actId="478"/>
            <ac:spMkLst>
              <pc:docMk/>
              <pc:sldMasterMk cId="2803039185" sldId="2147483830"/>
              <pc:sldLayoutMk cId="1341643638" sldId="2147483836"/>
              <ac:spMk id="36" creationId="{60E98382-8750-42F1-B265-12E7C73CA661}"/>
            </ac:spMkLst>
          </pc:spChg>
          <pc:spChg chg="add mod">
            <ac:chgData name="Palacio, Chelsea" userId="0bf41307-fb18-4072-9309-f81ee184a8ee" providerId="ADAL" clId="{1964988B-7515-45B4-AB42-16C539CC6FCD}" dt="2019-08-07T17:04:40.349" v="165" actId="207"/>
            <ac:spMkLst>
              <pc:docMk/>
              <pc:sldMasterMk cId="2803039185" sldId="2147483830"/>
              <pc:sldLayoutMk cId="1341643638" sldId="2147483836"/>
              <ac:spMk id="40" creationId="{28E6A1D7-6305-42F3-8F48-674ECF7E0764}"/>
            </ac:spMkLst>
          </pc:spChg>
          <pc:spChg chg="add mod ord">
            <ac:chgData name="Palacio, Chelsea" userId="0bf41307-fb18-4072-9309-f81ee184a8ee" providerId="ADAL" clId="{1964988B-7515-45B4-AB42-16C539CC6FCD}" dt="2019-08-07T17:03:34.071" v="154" actId="207"/>
            <ac:spMkLst>
              <pc:docMk/>
              <pc:sldMasterMk cId="2803039185" sldId="2147483830"/>
              <pc:sldLayoutMk cId="1341643638" sldId="2147483836"/>
              <ac:spMk id="41" creationId="{0E8FA15F-7125-4CF0-80D6-278FF6A33E14}"/>
            </ac:spMkLst>
          </pc:spChg>
          <pc:picChg chg="del">
            <ac:chgData name="Palacio, Chelsea" userId="0bf41307-fb18-4072-9309-f81ee184a8ee" providerId="ADAL" clId="{1964988B-7515-45B4-AB42-16C539CC6FCD}" dt="2019-08-07T16:53:08.148" v="50" actId="478"/>
            <ac:picMkLst>
              <pc:docMk/>
              <pc:sldMasterMk cId="2803039185" sldId="2147483830"/>
              <pc:sldLayoutMk cId="1341643638" sldId="2147483836"/>
              <ac:picMk id="22" creationId="{1418F572-2B80-4F3D-846D-4ECBCB7952C5}"/>
            </ac:picMkLst>
          </pc:picChg>
          <pc:picChg chg="del">
            <ac:chgData name="Palacio, Chelsea" userId="0bf41307-fb18-4072-9309-f81ee184a8ee" providerId="ADAL" clId="{1964988B-7515-45B4-AB42-16C539CC6FCD}" dt="2019-08-07T16:53:10.575" v="53" actId="478"/>
            <ac:picMkLst>
              <pc:docMk/>
              <pc:sldMasterMk cId="2803039185" sldId="2147483830"/>
              <pc:sldLayoutMk cId="1341643638" sldId="2147483836"/>
              <ac:picMk id="30" creationId="{5C5F0860-F517-432A-8D66-011C4C657E68}"/>
            </ac:picMkLst>
          </pc:picChg>
          <pc:picChg chg="del">
            <ac:chgData name="Palacio, Chelsea" userId="0bf41307-fb18-4072-9309-f81ee184a8ee" providerId="ADAL" clId="{1964988B-7515-45B4-AB42-16C539CC6FCD}" dt="2019-08-07T16:53:10.575" v="53" actId="478"/>
            <ac:picMkLst>
              <pc:docMk/>
              <pc:sldMasterMk cId="2803039185" sldId="2147483830"/>
              <pc:sldLayoutMk cId="1341643638" sldId="2147483836"/>
              <ac:picMk id="37" creationId="{B13BBD16-EAD3-4D3D-BBAD-0AF6CB284D78}"/>
            </ac:picMkLst>
          </pc:picChg>
          <pc:picChg chg="del">
            <ac:chgData name="Palacio, Chelsea" userId="0bf41307-fb18-4072-9309-f81ee184a8ee" providerId="ADAL" clId="{1964988B-7515-45B4-AB42-16C539CC6FCD}" dt="2019-08-07T16:53:10.575" v="53" actId="478"/>
            <ac:picMkLst>
              <pc:docMk/>
              <pc:sldMasterMk cId="2803039185" sldId="2147483830"/>
              <pc:sldLayoutMk cId="1341643638" sldId="2147483836"/>
              <ac:picMk id="38" creationId="{D790513B-CA14-40FF-9A53-B1AD7BFC8D0C}"/>
            </ac:picMkLst>
          </pc:picChg>
          <pc:picChg chg="del">
            <ac:chgData name="Palacio, Chelsea" userId="0bf41307-fb18-4072-9309-f81ee184a8ee" providerId="ADAL" clId="{1964988B-7515-45B4-AB42-16C539CC6FCD}" dt="2019-08-07T16:53:10.575" v="53" actId="478"/>
            <ac:picMkLst>
              <pc:docMk/>
              <pc:sldMasterMk cId="2803039185" sldId="2147483830"/>
              <pc:sldLayoutMk cId="1341643638" sldId="2147483836"/>
              <ac:picMk id="39" creationId="{757AC50A-F2D8-4CF7-8EE1-EB3EA3769576}"/>
            </ac:picMkLst>
          </pc:picChg>
          <pc:cxnChg chg="del">
            <ac:chgData name="Palacio, Chelsea" userId="0bf41307-fb18-4072-9309-f81ee184a8ee" providerId="ADAL" clId="{1964988B-7515-45B4-AB42-16C539CC6FCD}" dt="2019-08-07T16:54:41.569" v="88" actId="478"/>
            <ac:cxnSpMkLst>
              <pc:docMk/>
              <pc:sldMasterMk cId="2803039185" sldId="2147483830"/>
              <pc:sldLayoutMk cId="1341643638" sldId="2147483836"/>
              <ac:cxnSpMk id="26" creationId="{D1DA1EE1-F268-4002-833B-FEDE5588FFA5}"/>
            </ac:cxnSpMkLst>
          </pc:cxnChg>
          <pc:cxnChg chg="add">
            <ac:chgData name="Palacio, Chelsea" userId="0bf41307-fb18-4072-9309-f81ee184a8ee" providerId="ADAL" clId="{1964988B-7515-45B4-AB42-16C539CC6FCD}" dt="2019-08-07T16:54:45.405" v="89" actId="1076"/>
            <ac:cxnSpMkLst>
              <pc:docMk/>
              <pc:sldMasterMk cId="2803039185" sldId="2147483830"/>
              <pc:sldLayoutMk cId="1341643638" sldId="2147483836"/>
              <ac:cxnSpMk id="28" creationId="{4AF0B846-6E14-4F86-9FE0-8E873F31AF7C}"/>
            </ac:cxnSpMkLst>
          </pc:cxnChg>
        </pc:sldLayoutChg>
        <pc:sldLayoutChg chg="addSp delSp">
          <pc:chgData name="Palacio, Chelsea" userId="0bf41307-fb18-4072-9309-f81ee184a8ee" providerId="ADAL" clId="{1964988B-7515-45B4-AB42-16C539CC6FCD}" dt="2019-08-07T17:47:49.148" v="522" actId="207"/>
          <pc:sldLayoutMkLst>
            <pc:docMk/>
            <pc:sldMasterMk cId="2803039185" sldId="2147483830"/>
            <pc:sldLayoutMk cId="1708924184" sldId="2147483837"/>
          </pc:sldLayoutMkLst>
          <pc:spChg chg="del">
            <ac:chgData name="Palacio, Chelsea" userId="0bf41307-fb18-4072-9309-f81ee184a8ee" providerId="ADAL" clId="{1964988B-7515-45B4-AB42-16C539CC6FCD}" dt="2019-08-07T16:53:17.329" v="59" actId="478"/>
            <ac:spMkLst>
              <pc:docMk/>
              <pc:sldMasterMk cId="2803039185" sldId="2147483830"/>
              <pc:sldLayoutMk cId="1708924184" sldId="2147483837"/>
              <ac:spMk id="7" creationId="{3ABF4B7D-4AF8-4F21-9EAC-D3FDFC32A231}"/>
            </ac:spMkLst>
          </pc:spChg>
          <pc:spChg chg="del">
            <ac:chgData name="Palacio, Chelsea" userId="0bf41307-fb18-4072-9309-f81ee184a8ee" providerId="ADAL" clId="{1964988B-7515-45B4-AB42-16C539CC6FCD}" dt="2019-08-07T16:53:17.713" v="60" actId="478"/>
            <ac:spMkLst>
              <pc:docMk/>
              <pc:sldMasterMk cId="2803039185" sldId="2147483830"/>
              <pc:sldLayoutMk cId="1708924184" sldId="2147483837"/>
              <ac:spMk id="11" creationId="{C5D44DDA-7C39-4CB2-BC58-74687E9D968E}"/>
            </ac:spMkLst>
          </pc:spChg>
          <pc:spChg chg="del">
            <ac:chgData name="Palacio, Chelsea" userId="0bf41307-fb18-4072-9309-f81ee184a8ee" providerId="ADAL" clId="{1964988B-7515-45B4-AB42-16C539CC6FCD}" dt="2019-08-07T16:53:18.879" v="61" actId="478"/>
            <ac:spMkLst>
              <pc:docMk/>
              <pc:sldMasterMk cId="2803039185" sldId="2147483830"/>
              <pc:sldLayoutMk cId="1708924184" sldId="2147483837"/>
              <ac:spMk id="17" creationId="{10DEED7D-83A0-44A3-B7A5-ED3F4426F712}"/>
            </ac:spMkLst>
          </pc:spChg>
          <pc:spChg chg="add del">
            <ac:chgData name="Palacio, Chelsea" userId="0bf41307-fb18-4072-9309-f81ee184a8ee" providerId="ADAL" clId="{1964988B-7515-45B4-AB42-16C539CC6FCD}" dt="2019-08-07T17:47:48.583" v="521" actId="478"/>
            <ac:spMkLst>
              <pc:docMk/>
              <pc:sldMasterMk cId="2803039185" sldId="2147483830"/>
              <pc:sldLayoutMk cId="1708924184" sldId="2147483837"/>
              <ac:spMk id="18" creationId="{9CEA2CC4-58DF-4A0F-9BF0-1D9638C1AE4C}"/>
            </ac:spMkLst>
          </pc:spChg>
          <pc:spChg chg="add del">
            <ac:chgData name="Palacio, Chelsea" userId="0bf41307-fb18-4072-9309-f81ee184a8ee" providerId="ADAL" clId="{1964988B-7515-45B4-AB42-16C539CC6FCD}" dt="2019-08-07T17:47:48.583" v="521" actId="478"/>
            <ac:spMkLst>
              <pc:docMk/>
              <pc:sldMasterMk cId="2803039185" sldId="2147483830"/>
              <pc:sldLayoutMk cId="1708924184" sldId="2147483837"/>
              <ac:spMk id="19" creationId="{64E6002F-F62D-487A-96DF-88CB14EF1AD3}"/>
            </ac:spMkLst>
          </pc:spChg>
          <pc:spChg chg="add del">
            <ac:chgData name="Palacio, Chelsea" userId="0bf41307-fb18-4072-9309-f81ee184a8ee" providerId="ADAL" clId="{1964988B-7515-45B4-AB42-16C539CC6FCD}" dt="2019-08-07T17:47:48.583" v="521" actId="478"/>
            <ac:spMkLst>
              <pc:docMk/>
              <pc:sldMasterMk cId="2803039185" sldId="2147483830"/>
              <pc:sldLayoutMk cId="1708924184" sldId="2147483837"/>
              <ac:spMk id="20" creationId="{55406883-AA0D-43E9-9810-340352CC2667}"/>
            </ac:spMkLst>
          </pc:spChg>
          <pc:spChg chg="add del">
            <ac:chgData name="Palacio, Chelsea" userId="0bf41307-fb18-4072-9309-f81ee184a8ee" providerId="ADAL" clId="{1964988B-7515-45B4-AB42-16C539CC6FCD}" dt="2019-08-07T17:47:48.583" v="521" actId="478"/>
            <ac:spMkLst>
              <pc:docMk/>
              <pc:sldMasterMk cId="2803039185" sldId="2147483830"/>
              <pc:sldLayoutMk cId="1708924184" sldId="2147483837"/>
              <ac:spMk id="21" creationId="{A7F61EB5-6C92-443B-8CF9-D284DE2B77B1}"/>
            </ac:spMkLst>
          </pc:spChg>
          <pc:spChg chg="del">
            <ac:chgData name="Palacio, Chelsea" userId="0bf41307-fb18-4072-9309-f81ee184a8ee" providerId="ADAL" clId="{1964988B-7515-45B4-AB42-16C539CC6FCD}" dt="2019-08-07T16:53:18.879" v="61" actId="478"/>
            <ac:spMkLst>
              <pc:docMk/>
              <pc:sldMasterMk cId="2803039185" sldId="2147483830"/>
              <pc:sldLayoutMk cId="1708924184" sldId="2147483837"/>
              <ac:spMk id="22" creationId="{C076BE05-8DBD-44A2-8390-F7CB3A654C20}"/>
            </ac:spMkLst>
          </pc:spChg>
          <pc:spChg chg="del">
            <ac:chgData name="Palacio, Chelsea" userId="0bf41307-fb18-4072-9309-f81ee184a8ee" providerId="ADAL" clId="{1964988B-7515-45B4-AB42-16C539CC6FCD}" dt="2019-08-07T16:53:18.879" v="61" actId="478"/>
            <ac:spMkLst>
              <pc:docMk/>
              <pc:sldMasterMk cId="2803039185" sldId="2147483830"/>
              <pc:sldLayoutMk cId="1708924184" sldId="2147483837"/>
              <ac:spMk id="23" creationId="{60790E4B-19D5-4C38-B6F9-535A6FDECA22}"/>
            </ac:spMkLst>
          </pc:spChg>
          <pc:spChg chg="add">
            <ac:chgData name="Palacio, Chelsea" userId="0bf41307-fb18-4072-9309-f81ee184a8ee" providerId="ADAL" clId="{1964988B-7515-45B4-AB42-16C539CC6FCD}" dt="2019-08-07T17:47:49.148" v="522" actId="207"/>
            <ac:spMkLst>
              <pc:docMk/>
              <pc:sldMasterMk cId="2803039185" sldId="2147483830"/>
              <pc:sldLayoutMk cId="1708924184" sldId="2147483837"/>
              <ac:spMk id="24" creationId="{AA2889F5-2310-4656-AF1F-922472C693EF}"/>
            </ac:spMkLst>
          </pc:spChg>
          <pc:spChg chg="add">
            <ac:chgData name="Palacio, Chelsea" userId="0bf41307-fb18-4072-9309-f81ee184a8ee" providerId="ADAL" clId="{1964988B-7515-45B4-AB42-16C539CC6FCD}" dt="2019-08-07T17:47:49.148" v="522" actId="207"/>
            <ac:spMkLst>
              <pc:docMk/>
              <pc:sldMasterMk cId="2803039185" sldId="2147483830"/>
              <pc:sldLayoutMk cId="1708924184" sldId="2147483837"/>
              <ac:spMk id="25" creationId="{0C96366D-721B-45D0-BC36-FEF39AFEF73D}"/>
            </ac:spMkLst>
          </pc:spChg>
          <pc:spChg chg="add">
            <ac:chgData name="Palacio, Chelsea" userId="0bf41307-fb18-4072-9309-f81ee184a8ee" providerId="ADAL" clId="{1964988B-7515-45B4-AB42-16C539CC6FCD}" dt="2019-08-07T17:47:49.148" v="522" actId="207"/>
            <ac:spMkLst>
              <pc:docMk/>
              <pc:sldMasterMk cId="2803039185" sldId="2147483830"/>
              <pc:sldLayoutMk cId="1708924184" sldId="2147483837"/>
              <ac:spMk id="26" creationId="{6C9BE982-AD4C-4CB8-A2AB-40AA9B08DCB4}"/>
            </ac:spMkLst>
          </pc:spChg>
          <pc:spChg chg="add">
            <ac:chgData name="Palacio, Chelsea" userId="0bf41307-fb18-4072-9309-f81ee184a8ee" providerId="ADAL" clId="{1964988B-7515-45B4-AB42-16C539CC6FCD}" dt="2019-08-07T17:47:49.148" v="522" actId="207"/>
            <ac:spMkLst>
              <pc:docMk/>
              <pc:sldMasterMk cId="2803039185" sldId="2147483830"/>
              <pc:sldLayoutMk cId="1708924184" sldId="2147483837"/>
              <ac:spMk id="27" creationId="{F36CEBB2-F057-4918-A66C-41E332468C2A}"/>
            </ac:spMkLst>
          </pc:spChg>
          <pc:spChg chg="del">
            <ac:chgData name="Palacio, Chelsea" userId="0bf41307-fb18-4072-9309-f81ee184a8ee" providerId="ADAL" clId="{1964988B-7515-45B4-AB42-16C539CC6FCD}" dt="2019-08-07T16:53:18.879" v="61" actId="478"/>
            <ac:spMkLst>
              <pc:docMk/>
              <pc:sldMasterMk cId="2803039185" sldId="2147483830"/>
              <pc:sldLayoutMk cId="1708924184" sldId="2147483837"/>
              <ac:spMk id="30" creationId="{248EBAE3-D019-4B11-871D-BFF3F212497D}"/>
            </ac:spMkLst>
          </pc:spChg>
          <pc:spChg chg="del">
            <ac:chgData name="Palacio, Chelsea" userId="0bf41307-fb18-4072-9309-f81ee184a8ee" providerId="ADAL" clId="{1964988B-7515-45B4-AB42-16C539CC6FCD}" dt="2019-08-07T16:53:18.879" v="61" actId="478"/>
            <ac:spMkLst>
              <pc:docMk/>
              <pc:sldMasterMk cId="2803039185" sldId="2147483830"/>
              <pc:sldLayoutMk cId="1708924184" sldId="2147483837"/>
              <ac:spMk id="31" creationId="{2B30E095-A141-412E-B3A4-B1F86FAE34FF}"/>
            </ac:spMkLst>
          </pc:spChg>
          <pc:spChg chg="del">
            <ac:chgData name="Palacio, Chelsea" userId="0bf41307-fb18-4072-9309-f81ee184a8ee" providerId="ADAL" clId="{1964988B-7515-45B4-AB42-16C539CC6FCD}" dt="2019-08-07T16:53:18.879" v="61" actId="478"/>
            <ac:spMkLst>
              <pc:docMk/>
              <pc:sldMasterMk cId="2803039185" sldId="2147483830"/>
              <pc:sldLayoutMk cId="1708924184" sldId="2147483837"/>
              <ac:spMk id="32" creationId="{EE557334-4BE1-477A-89C3-2ADB47F9060A}"/>
            </ac:spMkLst>
          </pc:spChg>
          <pc:spChg chg="del">
            <ac:chgData name="Palacio, Chelsea" userId="0bf41307-fb18-4072-9309-f81ee184a8ee" providerId="ADAL" clId="{1964988B-7515-45B4-AB42-16C539CC6FCD}" dt="2019-08-07T16:53:18.879" v="61" actId="478"/>
            <ac:spMkLst>
              <pc:docMk/>
              <pc:sldMasterMk cId="2803039185" sldId="2147483830"/>
              <pc:sldLayoutMk cId="1708924184" sldId="2147483837"/>
              <ac:spMk id="33" creationId="{695845D6-AF68-44CA-AF48-901903460183}"/>
            </ac:spMkLst>
          </pc:spChg>
          <pc:spChg chg="del">
            <ac:chgData name="Palacio, Chelsea" userId="0bf41307-fb18-4072-9309-f81ee184a8ee" providerId="ADAL" clId="{1964988B-7515-45B4-AB42-16C539CC6FCD}" dt="2019-08-07T16:53:18.879" v="61" actId="478"/>
            <ac:spMkLst>
              <pc:docMk/>
              <pc:sldMasterMk cId="2803039185" sldId="2147483830"/>
              <pc:sldLayoutMk cId="1708924184" sldId="2147483837"/>
              <ac:spMk id="34" creationId="{452F889F-5A7C-471A-994F-6CCFD1DA3EFC}"/>
            </ac:spMkLst>
          </pc:spChg>
          <pc:picChg chg="del">
            <ac:chgData name="Palacio, Chelsea" userId="0bf41307-fb18-4072-9309-f81ee184a8ee" providerId="ADAL" clId="{1964988B-7515-45B4-AB42-16C539CC6FCD}" dt="2019-08-07T16:53:16.984" v="58" actId="478"/>
            <ac:picMkLst>
              <pc:docMk/>
              <pc:sldMasterMk cId="2803039185" sldId="2147483830"/>
              <pc:sldLayoutMk cId="1708924184" sldId="2147483837"/>
              <ac:picMk id="8" creationId="{32F96B96-5973-401A-BB8F-A7016BD3642F}"/>
            </ac:picMkLst>
          </pc:picChg>
          <pc:picChg chg="del">
            <ac:chgData name="Palacio, Chelsea" userId="0bf41307-fb18-4072-9309-f81ee184a8ee" providerId="ADAL" clId="{1964988B-7515-45B4-AB42-16C539CC6FCD}" dt="2019-08-07T16:53:18.879" v="61" actId="478"/>
            <ac:picMkLst>
              <pc:docMk/>
              <pc:sldMasterMk cId="2803039185" sldId="2147483830"/>
              <pc:sldLayoutMk cId="1708924184" sldId="2147483837"/>
              <ac:picMk id="29" creationId="{576F771F-6FD5-49D5-B17C-BE76DD752F8A}"/>
            </ac:picMkLst>
          </pc:picChg>
          <pc:picChg chg="del">
            <ac:chgData name="Palacio, Chelsea" userId="0bf41307-fb18-4072-9309-f81ee184a8ee" providerId="ADAL" clId="{1964988B-7515-45B4-AB42-16C539CC6FCD}" dt="2019-08-07T16:53:18.879" v="61" actId="478"/>
            <ac:picMkLst>
              <pc:docMk/>
              <pc:sldMasterMk cId="2803039185" sldId="2147483830"/>
              <pc:sldLayoutMk cId="1708924184" sldId="2147483837"/>
              <ac:picMk id="35" creationId="{29F5730E-7F55-413A-8AF0-7C3CD9CC3951}"/>
            </ac:picMkLst>
          </pc:picChg>
          <pc:picChg chg="del">
            <ac:chgData name="Palacio, Chelsea" userId="0bf41307-fb18-4072-9309-f81ee184a8ee" providerId="ADAL" clId="{1964988B-7515-45B4-AB42-16C539CC6FCD}" dt="2019-08-07T16:53:18.879" v="61" actId="478"/>
            <ac:picMkLst>
              <pc:docMk/>
              <pc:sldMasterMk cId="2803039185" sldId="2147483830"/>
              <pc:sldLayoutMk cId="1708924184" sldId="2147483837"/>
              <ac:picMk id="36" creationId="{98E4E224-8BDB-442F-B8F0-524F3D72889B}"/>
            </ac:picMkLst>
          </pc:picChg>
          <pc:picChg chg="del">
            <ac:chgData name="Palacio, Chelsea" userId="0bf41307-fb18-4072-9309-f81ee184a8ee" providerId="ADAL" clId="{1964988B-7515-45B4-AB42-16C539CC6FCD}" dt="2019-08-07T16:53:18.879" v="61" actId="478"/>
            <ac:picMkLst>
              <pc:docMk/>
              <pc:sldMasterMk cId="2803039185" sldId="2147483830"/>
              <pc:sldLayoutMk cId="1708924184" sldId="2147483837"/>
              <ac:picMk id="37" creationId="{199DEF39-6CF7-468A-A886-5EB2A53E0691}"/>
            </ac:picMkLst>
          </pc:picChg>
        </pc:sldLayoutChg>
        <pc:sldLayoutChg chg="addSp delSp modSp del">
          <pc:chgData name="Palacio, Chelsea" userId="0bf41307-fb18-4072-9309-f81ee184a8ee" providerId="ADAL" clId="{1964988B-7515-45B4-AB42-16C539CC6FCD}" dt="2019-08-07T16:56:06.882" v="106" actId="2696"/>
          <pc:sldLayoutMkLst>
            <pc:docMk/>
            <pc:sldMasterMk cId="2803039185" sldId="2147483830"/>
            <pc:sldLayoutMk cId="4209655780" sldId="2147483838"/>
          </pc:sldLayoutMkLst>
          <pc:spChg chg="del">
            <ac:chgData name="Palacio, Chelsea" userId="0bf41307-fb18-4072-9309-f81ee184a8ee" providerId="ADAL" clId="{1964988B-7515-45B4-AB42-16C539CC6FCD}" dt="2019-08-07T16:53:20.992" v="63" actId="478"/>
            <ac:spMkLst>
              <pc:docMk/>
              <pc:sldMasterMk cId="2803039185" sldId="2147483830"/>
              <pc:sldLayoutMk cId="4209655780" sldId="2147483838"/>
              <ac:spMk id="19" creationId="{B9B6AA7D-66B0-4F85-93EB-A433905175F0}"/>
            </ac:spMkLst>
          </pc:spChg>
          <pc:spChg chg="add">
            <ac:chgData name="Palacio, Chelsea" userId="0bf41307-fb18-4072-9309-f81ee184a8ee" providerId="ADAL" clId="{1964988B-7515-45B4-AB42-16C539CC6FCD}" dt="2019-08-07T16:53:31.135" v="71" actId="2696"/>
            <ac:spMkLst>
              <pc:docMk/>
              <pc:sldMasterMk cId="2803039185" sldId="2147483830"/>
              <pc:sldLayoutMk cId="4209655780" sldId="2147483838"/>
              <ac:spMk id="21" creationId="{1E0F4FE1-D2B2-483C-BC79-20BA3085417A}"/>
            </ac:spMkLst>
          </pc:spChg>
          <pc:spChg chg="del">
            <ac:chgData name="Palacio, Chelsea" userId="0bf41307-fb18-4072-9309-f81ee184a8ee" providerId="ADAL" clId="{1964988B-7515-45B4-AB42-16C539CC6FCD}" dt="2019-08-07T16:53:22.625" v="65" actId="478"/>
            <ac:spMkLst>
              <pc:docMk/>
              <pc:sldMasterMk cId="2803039185" sldId="2147483830"/>
              <pc:sldLayoutMk cId="4209655780" sldId="2147483838"/>
              <ac:spMk id="22" creationId="{5BAD388D-14BD-4EC2-8AF9-DE425387E11F}"/>
            </ac:spMkLst>
          </pc:spChg>
          <pc:spChg chg="del">
            <ac:chgData name="Palacio, Chelsea" userId="0bf41307-fb18-4072-9309-f81ee184a8ee" providerId="ADAL" clId="{1964988B-7515-45B4-AB42-16C539CC6FCD}" dt="2019-08-07T16:53:22.625" v="65" actId="478"/>
            <ac:spMkLst>
              <pc:docMk/>
              <pc:sldMasterMk cId="2803039185" sldId="2147483830"/>
              <pc:sldLayoutMk cId="4209655780" sldId="2147483838"/>
              <ac:spMk id="23" creationId="{223F2FE8-80CA-4387-9FCE-3BD40FC714FD}"/>
            </ac:spMkLst>
          </pc:spChg>
          <pc:spChg chg="add">
            <ac:chgData name="Palacio, Chelsea" userId="0bf41307-fb18-4072-9309-f81ee184a8ee" providerId="ADAL" clId="{1964988B-7515-45B4-AB42-16C539CC6FCD}" dt="2019-08-07T16:53:31.135" v="71" actId="2696"/>
            <ac:spMkLst>
              <pc:docMk/>
              <pc:sldMasterMk cId="2803039185" sldId="2147483830"/>
              <pc:sldLayoutMk cId="4209655780" sldId="2147483838"/>
              <ac:spMk id="25" creationId="{D3B7F2F5-9DA4-452B-BB0C-AC9BB69229BF}"/>
            </ac:spMkLst>
          </pc:spChg>
          <pc:spChg chg="add">
            <ac:chgData name="Palacio, Chelsea" userId="0bf41307-fb18-4072-9309-f81ee184a8ee" providerId="ADAL" clId="{1964988B-7515-45B4-AB42-16C539CC6FCD}" dt="2019-08-07T16:53:31.135" v="71" actId="2696"/>
            <ac:spMkLst>
              <pc:docMk/>
              <pc:sldMasterMk cId="2803039185" sldId="2147483830"/>
              <pc:sldLayoutMk cId="4209655780" sldId="2147483838"/>
              <ac:spMk id="26" creationId="{82D6A152-0B51-4194-847A-2B602980F6DF}"/>
            </ac:spMkLst>
          </pc:spChg>
          <pc:spChg chg="add">
            <ac:chgData name="Palacio, Chelsea" userId="0bf41307-fb18-4072-9309-f81ee184a8ee" providerId="ADAL" clId="{1964988B-7515-45B4-AB42-16C539CC6FCD}" dt="2019-08-07T16:53:31.135" v="71" actId="2696"/>
            <ac:spMkLst>
              <pc:docMk/>
              <pc:sldMasterMk cId="2803039185" sldId="2147483830"/>
              <pc:sldLayoutMk cId="4209655780" sldId="2147483838"/>
              <ac:spMk id="27" creationId="{815A7A70-8E21-4F7C-8A32-F7D49C38277A}"/>
            </ac:spMkLst>
          </pc:spChg>
          <pc:spChg chg="add del">
            <ac:chgData name="Palacio, Chelsea" userId="0bf41307-fb18-4072-9309-f81ee184a8ee" providerId="ADAL" clId="{1964988B-7515-45B4-AB42-16C539CC6FCD}" dt="2019-08-07T16:54:57.561" v="93" actId="478"/>
            <ac:spMkLst>
              <pc:docMk/>
              <pc:sldMasterMk cId="2803039185" sldId="2147483830"/>
              <pc:sldLayoutMk cId="4209655780" sldId="2147483838"/>
              <ac:spMk id="29" creationId="{B16C4C69-60B0-4CBB-86C8-190CF6D55997}"/>
            </ac:spMkLst>
          </pc:spChg>
          <pc:spChg chg="del">
            <ac:chgData name="Palacio, Chelsea" userId="0bf41307-fb18-4072-9309-f81ee184a8ee" providerId="ADAL" clId="{1964988B-7515-45B4-AB42-16C539CC6FCD}" dt="2019-08-07T16:53:22.625" v="65" actId="478"/>
            <ac:spMkLst>
              <pc:docMk/>
              <pc:sldMasterMk cId="2803039185" sldId="2147483830"/>
              <pc:sldLayoutMk cId="4209655780" sldId="2147483838"/>
              <ac:spMk id="30" creationId="{B887A934-2577-4525-A39B-8B9C97364370}"/>
            </ac:spMkLst>
          </pc:spChg>
          <pc:spChg chg="del">
            <ac:chgData name="Palacio, Chelsea" userId="0bf41307-fb18-4072-9309-f81ee184a8ee" providerId="ADAL" clId="{1964988B-7515-45B4-AB42-16C539CC6FCD}" dt="2019-08-07T16:53:22.625" v="65" actId="478"/>
            <ac:spMkLst>
              <pc:docMk/>
              <pc:sldMasterMk cId="2803039185" sldId="2147483830"/>
              <pc:sldLayoutMk cId="4209655780" sldId="2147483838"/>
              <ac:spMk id="32" creationId="{6D35DAB6-1C8C-4597-8DA2-717DCBD69447}"/>
            </ac:spMkLst>
          </pc:spChg>
          <pc:spChg chg="del">
            <ac:chgData name="Palacio, Chelsea" userId="0bf41307-fb18-4072-9309-f81ee184a8ee" providerId="ADAL" clId="{1964988B-7515-45B4-AB42-16C539CC6FCD}" dt="2019-08-07T16:53:22.625" v="65" actId="478"/>
            <ac:spMkLst>
              <pc:docMk/>
              <pc:sldMasterMk cId="2803039185" sldId="2147483830"/>
              <pc:sldLayoutMk cId="4209655780" sldId="2147483838"/>
              <ac:spMk id="33" creationId="{AC2282C3-0AE8-4FBB-BF78-D36C6FD40273}"/>
            </ac:spMkLst>
          </pc:spChg>
          <pc:spChg chg="del">
            <ac:chgData name="Palacio, Chelsea" userId="0bf41307-fb18-4072-9309-f81ee184a8ee" providerId="ADAL" clId="{1964988B-7515-45B4-AB42-16C539CC6FCD}" dt="2019-08-07T16:53:22.625" v="65" actId="478"/>
            <ac:spMkLst>
              <pc:docMk/>
              <pc:sldMasterMk cId="2803039185" sldId="2147483830"/>
              <pc:sldLayoutMk cId="4209655780" sldId="2147483838"/>
              <ac:spMk id="34" creationId="{4EA93719-7F45-4732-844A-363188766FF6}"/>
            </ac:spMkLst>
          </pc:spChg>
          <pc:spChg chg="del">
            <ac:chgData name="Palacio, Chelsea" userId="0bf41307-fb18-4072-9309-f81ee184a8ee" providerId="ADAL" clId="{1964988B-7515-45B4-AB42-16C539CC6FCD}" dt="2019-08-07T16:53:21.353" v="64" actId="478"/>
            <ac:spMkLst>
              <pc:docMk/>
              <pc:sldMasterMk cId="2803039185" sldId="2147483830"/>
              <pc:sldLayoutMk cId="4209655780" sldId="2147483838"/>
              <ac:spMk id="35" creationId="{A8F5423A-B907-4F1E-830D-C20A1B1AF048}"/>
            </ac:spMkLst>
          </pc:spChg>
          <pc:spChg chg="del">
            <ac:chgData name="Palacio, Chelsea" userId="0bf41307-fb18-4072-9309-f81ee184a8ee" providerId="ADAL" clId="{1964988B-7515-45B4-AB42-16C539CC6FCD}" dt="2019-08-07T16:53:22.625" v="65" actId="478"/>
            <ac:spMkLst>
              <pc:docMk/>
              <pc:sldMasterMk cId="2803039185" sldId="2147483830"/>
              <pc:sldLayoutMk cId="4209655780" sldId="2147483838"/>
              <ac:spMk id="36" creationId="{E5A380A5-90DA-47AF-8F09-7E3308BEE969}"/>
            </ac:spMkLst>
          </pc:spChg>
          <pc:spChg chg="del">
            <ac:chgData name="Palacio, Chelsea" userId="0bf41307-fb18-4072-9309-f81ee184a8ee" providerId="ADAL" clId="{1964988B-7515-45B4-AB42-16C539CC6FCD}" dt="2019-08-07T16:53:22.625" v="65" actId="478"/>
            <ac:spMkLst>
              <pc:docMk/>
              <pc:sldMasterMk cId="2803039185" sldId="2147483830"/>
              <pc:sldLayoutMk cId="4209655780" sldId="2147483838"/>
              <ac:spMk id="37" creationId="{A2D5A8AC-B792-4217-99D2-87DB7207237E}"/>
            </ac:spMkLst>
          </pc:spChg>
          <pc:spChg chg="add">
            <ac:chgData name="Palacio, Chelsea" userId="0bf41307-fb18-4072-9309-f81ee184a8ee" providerId="ADAL" clId="{1964988B-7515-45B4-AB42-16C539CC6FCD}" dt="2019-08-07T16:55:01.434" v="95" actId="2696"/>
            <ac:spMkLst>
              <pc:docMk/>
              <pc:sldMasterMk cId="2803039185" sldId="2147483830"/>
              <pc:sldLayoutMk cId="4209655780" sldId="2147483838"/>
              <ac:spMk id="42" creationId="{DBDE0FE0-7320-4F76-8961-D23CC0DA1A00}"/>
            </ac:spMkLst>
          </pc:spChg>
          <pc:picChg chg="del">
            <ac:chgData name="Palacio, Chelsea" userId="0bf41307-fb18-4072-9309-f81ee184a8ee" providerId="ADAL" clId="{1964988B-7515-45B4-AB42-16C539CC6FCD}" dt="2019-08-07T16:53:20.637" v="62" actId="478"/>
            <ac:picMkLst>
              <pc:docMk/>
              <pc:sldMasterMk cId="2803039185" sldId="2147483830"/>
              <pc:sldLayoutMk cId="4209655780" sldId="2147483838"/>
              <ac:picMk id="20" creationId="{E46988BB-AF15-4C9E-B3C2-3C452BEDDE5F}"/>
            </ac:picMkLst>
          </pc:picChg>
          <pc:picChg chg="del">
            <ac:chgData name="Palacio, Chelsea" userId="0bf41307-fb18-4072-9309-f81ee184a8ee" providerId="ADAL" clId="{1964988B-7515-45B4-AB42-16C539CC6FCD}" dt="2019-08-07T16:53:22.625" v="65" actId="478"/>
            <ac:picMkLst>
              <pc:docMk/>
              <pc:sldMasterMk cId="2803039185" sldId="2147483830"/>
              <pc:sldLayoutMk cId="4209655780" sldId="2147483838"/>
              <ac:picMk id="31" creationId="{7ACCEBC2-197D-4680-B2E1-EF92DECC538A}"/>
            </ac:picMkLst>
          </pc:picChg>
          <pc:picChg chg="del">
            <ac:chgData name="Palacio, Chelsea" userId="0bf41307-fb18-4072-9309-f81ee184a8ee" providerId="ADAL" clId="{1964988B-7515-45B4-AB42-16C539CC6FCD}" dt="2019-08-07T16:53:22.625" v="65" actId="478"/>
            <ac:picMkLst>
              <pc:docMk/>
              <pc:sldMasterMk cId="2803039185" sldId="2147483830"/>
              <pc:sldLayoutMk cId="4209655780" sldId="2147483838"/>
              <ac:picMk id="38" creationId="{560B0D82-5CD0-4663-ADC3-EEBB9173EA1F}"/>
            </ac:picMkLst>
          </pc:picChg>
          <pc:picChg chg="del">
            <ac:chgData name="Palacio, Chelsea" userId="0bf41307-fb18-4072-9309-f81ee184a8ee" providerId="ADAL" clId="{1964988B-7515-45B4-AB42-16C539CC6FCD}" dt="2019-08-07T16:53:22.625" v="65" actId="478"/>
            <ac:picMkLst>
              <pc:docMk/>
              <pc:sldMasterMk cId="2803039185" sldId="2147483830"/>
              <pc:sldLayoutMk cId="4209655780" sldId="2147483838"/>
              <ac:picMk id="39" creationId="{C851DD79-35C6-44F9-AD65-C42A70F41D77}"/>
            </ac:picMkLst>
          </pc:picChg>
          <pc:picChg chg="del">
            <ac:chgData name="Palacio, Chelsea" userId="0bf41307-fb18-4072-9309-f81ee184a8ee" providerId="ADAL" clId="{1964988B-7515-45B4-AB42-16C539CC6FCD}" dt="2019-08-07T16:53:22.625" v="65" actId="478"/>
            <ac:picMkLst>
              <pc:docMk/>
              <pc:sldMasterMk cId="2803039185" sldId="2147483830"/>
              <pc:sldLayoutMk cId="4209655780" sldId="2147483838"/>
              <ac:picMk id="40" creationId="{226806B3-9C09-48ED-AAEF-01315FF4775D}"/>
            </ac:picMkLst>
          </pc:picChg>
          <pc:cxnChg chg="add del mod">
            <ac:chgData name="Palacio, Chelsea" userId="0bf41307-fb18-4072-9309-f81ee184a8ee" providerId="ADAL" clId="{1964988B-7515-45B4-AB42-16C539CC6FCD}" dt="2019-08-07T16:55:37.671" v="102" actId="478"/>
            <ac:cxnSpMkLst>
              <pc:docMk/>
              <pc:sldMasterMk cId="2803039185" sldId="2147483830"/>
              <pc:sldLayoutMk cId="4209655780" sldId="2147483838"/>
              <ac:cxnSpMk id="12" creationId="{48E8919C-8046-4A0B-B60D-2D19D624D332}"/>
            </ac:cxnSpMkLst>
          </pc:cxnChg>
          <pc:cxnChg chg="add del">
            <ac:chgData name="Palacio, Chelsea" userId="0bf41307-fb18-4072-9309-f81ee184a8ee" providerId="ADAL" clId="{1964988B-7515-45B4-AB42-16C539CC6FCD}" dt="2019-08-07T16:54:58.927" v="94" actId="478"/>
            <ac:cxnSpMkLst>
              <pc:docMk/>
              <pc:sldMasterMk cId="2803039185" sldId="2147483830"/>
              <pc:sldLayoutMk cId="4209655780" sldId="2147483838"/>
              <ac:cxnSpMk id="28" creationId="{71285C67-6E97-4B1F-849F-33C1562D1E18}"/>
            </ac:cxnSpMkLst>
          </pc:cxnChg>
          <pc:cxnChg chg="add mod">
            <ac:chgData name="Palacio, Chelsea" userId="0bf41307-fb18-4072-9309-f81ee184a8ee" providerId="ADAL" clId="{1964988B-7515-45B4-AB42-16C539CC6FCD}" dt="2019-08-07T16:55:35.836" v="101" actId="1076"/>
            <ac:cxnSpMkLst>
              <pc:docMk/>
              <pc:sldMasterMk cId="2803039185" sldId="2147483830"/>
              <pc:sldLayoutMk cId="4209655780" sldId="2147483838"/>
              <ac:cxnSpMk id="41" creationId="{3128EC57-B157-49F2-B700-6C1EB1A15863}"/>
            </ac:cxnSpMkLst>
          </pc:cxnChg>
        </pc:sldLayoutChg>
        <pc:sldLayoutChg chg="addSp delSp del">
          <pc:chgData name="Palacio, Chelsea" userId="0bf41307-fb18-4072-9309-f81ee184a8ee" providerId="ADAL" clId="{1964988B-7515-45B4-AB42-16C539CC6FCD}" dt="2019-08-07T16:56:05.880" v="105" actId="2696"/>
          <pc:sldLayoutMkLst>
            <pc:docMk/>
            <pc:sldMasterMk cId="2803039185" sldId="2147483830"/>
            <pc:sldLayoutMk cId="1562850797" sldId="2147483839"/>
          </pc:sldLayoutMkLst>
          <pc:spChg chg="add">
            <ac:chgData name="Palacio, Chelsea" userId="0bf41307-fb18-4072-9309-f81ee184a8ee" providerId="ADAL" clId="{1964988B-7515-45B4-AB42-16C539CC6FCD}" dt="2019-08-07T16:53:30.239" v="70" actId="2696"/>
            <ac:spMkLst>
              <pc:docMk/>
              <pc:sldMasterMk cId="2803039185" sldId="2147483830"/>
              <pc:sldLayoutMk cId="1562850797" sldId="2147483839"/>
              <ac:spMk id="10" creationId="{1930C7E7-1FF3-4088-818C-21195A470534}"/>
            </ac:spMkLst>
          </pc:spChg>
          <pc:spChg chg="add">
            <ac:chgData name="Palacio, Chelsea" userId="0bf41307-fb18-4072-9309-f81ee184a8ee" providerId="ADAL" clId="{1964988B-7515-45B4-AB42-16C539CC6FCD}" dt="2019-08-07T16:53:30.239" v="70" actId="2696"/>
            <ac:spMkLst>
              <pc:docMk/>
              <pc:sldMasterMk cId="2803039185" sldId="2147483830"/>
              <pc:sldLayoutMk cId="1562850797" sldId="2147483839"/>
              <ac:spMk id="11" creationId="{B0886538-1EA9-4076-AAE3-0AF3D307EBA2}"/>
            </ac:spMkLst>
          </pc:spChg>
          <pc:spChg chg="add">
            <ac:chgData name="Palacio, Chelsea" userId="0bf41307-fb18-4072-9309-f81ee184a8ee" providerId="ADAL" clId="{1964988B-7515-45B4-AB42-16C539CC6FCD}" dt="2019-08-07T16:53:30.239" v="70" actId="2696"/>
            <ac:spMkLst>
              <pc:docMk/>
              <pc:sldMasterMk cId="2803039185" sldId="2147483830"/>
              <pc:sldLayoutMk cId="1562850797" sldId="2147483839"/>
              <ac:spMk id="12" creationId="{55AE7AA5-6630-4D76-9ED1-E292908DF11C}"/>
            </ac:spMkLst>
          </pc:spChg>
          <pc:spChg chg="add">
            <ac:chgData name="Palacio, Chelsea" userId="0bf41307-fb18-4072-9309-f81ee184a8ee" providerId="ADAL" clId="{1964988B-7515-45B4-AB42-16C539CC6FCD}" dt="2019-08-07T16:53:30.239" v="70" actId="2696"/>
            <ac:spMkLst>
              <pc:docMk/>
              <pc:sldMasterMk cId="2803039185" sldId="2147483830"/>
              <pc:sldLayoutMk cId="1562850797" sldId="2147483839"/>
              <ac:spMk id="13" creationId="{51631DB6-D307-4939-8B65-8BB766CC7085}"/>
            </ac:spMkLst>
          </pc:spChg>
          <pc:spChg chg="del">
            <ac:chgData name="Palacio, Chelsea" userId="0bf41307-fb18-4072-9309-f81ee184a8ee" providerId="ADAL" clId="{1964988B-7515-45B4-AB42-16C539CC6FCD}" dt="2019-08-07T16:53:24.567" v="67" actId="478"/>
            <ac:spMkLst>
              <pc:docMk/>
              <pc:sldMasterMk cId="2803039185" sldId="2147483830"/>
              <pc:sldLayoutMk cId="1562850797" sldId="2147483839"/>
              <ac:spMk id="22" creationId="{CFF8E619-78AE-4CBE-A5AB-2063AEDEBEB4}"/>
            </ac:spMkLst>
          </pc:spChg>
          <pc:spChg chg="del">
            <ac:chgData name="Palacio, Chelsea" userId="0bf41307-fb18-4072-9309-f81ee184a8ee" providerId="ADAL" clId="{1964988B-7515-45B4-AB42-16C539CC6FCD}" dt="2019-08-07T16:53:26.840" v="69" actId="478"/>
            <ac:spMkLst>
              <pc:docMk/>
              <pc:sldMasterMk cId="2803039185" sldId="2147483830"/>
              <pc:sldLayoutMk cId="1562850797" sldId="2147483839"/>
              <ac:spMk id="26" creationId="{E20863A2-0BBF-43DB-87FD-B27064376092}"/>
            </ac:spMkLst>
          </pc:spChg>
          <pc:spChg chg="del">
            <ac:chgData name="Palacio, Chelsea" userId="0bf41307-fb18-4072-9309-f81ee184a8ee" providerId="ADAL" clId="{1964988B-7515-45B4-AB42-16C539CC6FCD}" dt="2019-08-07T16:53:25.097" v="68" actId="478"/>
            <ac:spMkLst>
              <pc:docMk/>
              <pc:sldMasterMk cId="2803039185" sldId="2147483830"/>
              <pc:sldLayoutMk cId="1562850797" sldId="2147483839"/>
              <ac:spMk id="36" creationId="{9E00EA6B-FDD6-40CB-9924-02A4167EC2EC}"/>
            </ac:spMkLst>
          </pc:spChg>
          <pc:picChg chg="del">
            <ac:chgData name="Palacio, Chelsea" userId="0bf41307-fb18-4072-9309-f81ee184a8ee" providerId="ADAL" clId="{1964988B-7515-45B4-AB42-16C539CC6FCD}" dt="2019-08-07T16:53:24.254" v="66" actId="478"/>
            <ac:picMkLst>
              <pc:docMk/>
              <pc:sldMasterMk cId="2803039185" sldId="2147483830"/>
              <pc:sldLayoutMk cId="1562850797" sldId="2147483839"/>
              <ac:picMk id="23" creationId="{0F218DB9-1EBA-4448-8706-0FF628B3DA29}"/>
            </ac:picMkLst>
          </pc:pic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9.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2.xm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5.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1.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2.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1"/>
          <c:order val="1"/>
          <c:tx>
            <c:strRef>
              <c:f>'CY Chart Data'!$A$4</c:f>
              <c:strCache>
                <c:ptCount val="1"/>
                <c:pt idx="0">
                  <c:v>MF Affordable</c:v>
                </c:pt>
              </c:strCache>
            </c:strRef>
          </c:tx>
          <c:spPr>
            <a:solidFill>
              <a:srgbClr val="0078B2"/>
            </a:solidFill>
            <a:ln>
              <a:noFill/>
            </a:ln>
            <a:effectLst/>
          </c:spPr>
          <c:invertIfNegative val="0"/>
          <c:dPt>
            <c:idx val="0"/>
            <c:invertIfNegative val="0"/>
            <c:bubble3D val="0"/>
            <c:spPr>
              <a:solidFill>
                <a:srgbClr val="0078B2"/>
              </a:solidFill>
              <a:ln>
                <a:solidFill>
                  <a:srgbClr val="00B0F0"/>
                </a:solidFill>
              </a:ln>
              <a:effectLst/>
            </c:spPr>
            <c:extLst>
              <c:ext xmlns:c16="http://schemas.microsoft.com/office/drawing/2014/chart" uri="{C3380CC4-5D6E-409C-BE32-E72D297353CC}">
                <c16:uniqueId val="{00000001-1741-4788-AE4D-AFDE05A490E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'CY Chart Data'!$B$2:$K$2</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'CY Chart Data'!$B$4:$K$4</c:f>
              <c:numCache>
                <c:formatCode>General</c:formatCode>
                <c:ptCount val="10"/>
                <c:pt idx="0" formatCode="#,##0_);[Red]\(#,##0\)">
                  <c:v>458</c:v>
                </c:pt>
                <c:pt idx="1">
                  <c:v>0</c:v>
                </c:pt>
                <c:pt idx="2">
                  <c:v>399</c:v>
                </c:pt>
                <c:pt idx="3">
                  <c:v>494</c:v>
                </c:pt>
                <c:pt idx="4">
                  <c:v>506</c:v>
                </c:pt>
                <c:pt idx="5">
                  <c:v>70</c:v>
                </c:pt>
                <c:pt idx="6">
                  <c:v>314</c:v>
                </c:pt>
                <c:pt idx="7">
                  <c:v>475</c:v>
                </c:pt>
                <c:pt idx="8">
                  <c:v>1446</c:v>
                </c:pt>
                <c:pt idx="9">
                  <c:v>853</c:v>
                </c:pt>
              </c:numCache>
            </c:numRef>
          </c:val>
          <c:extLst>
            <c:ext xmlns:c16="http://schemas.microsoft.com/office/drawing/2014/chart" uri="{C3380CC4-5D6E-409C-BE32-E72D297353CC}">
              <c16:uniqueId val="{00000002-1741-4788-AE4D-AFDE05A490E0}"/>
            </c:ext>
          </c:extLst>
        </c:ser>
        <c:ser>
          <c:idx val="2"/>
          <c:order val="2"/>
          <c:tx>
            <c:strRef>
              <c:f>'CY Chart Data'!$A$5</c:f>
              <c:strCache>
                <c:ptCount val="1"/>
                <c:pt idx="0">
                  <c:v>MF Market</c:v>
                </c:pt>
              </c:strCache>
            </c:strRef>
          </c:tx>
          <c:spPr>
            <a:solidFill>
              <a:srgbClr val="E27A2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'CY Chart Data'!$B$2:$K$2</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'CY Chart Data'!$B$5:$K$5</c:f>
              <c:numCache>
                <c:formatCode>General</c:formatCode>
                <c:ptCount val="10"/>
                <c:pt idx="0" formatCode="#,##0_);[Red]\(#,##0\)">
                  <c:v>1922</c:v>
                </c:pt>
                <c:pt idx="1">
                  <c:v>1053</c:v>
                </c:pt>
                <c:pt idx="2">
                  <c:v>2905</c:v>
                </c:pt>
                <c:pt idx="3">
                  <c:v>2935</c:v>
                </c:pt>
                <c:pt idx="4">
                  <c:v>3560</c:v>
                </c:pt>
                <c:pt idx="5">
                  <c:v>1789</c:v>
                </c:pt>
                <c:pt idx="6">
                  <c:v>1548</c:v>
                </c:pt>
                <c:pt idx="7">
                  <c:v>2421</c:v>
                </c:pt>
                <c:pt idx="8" formatCode="#,##0_);[Red]\(#,##0\)">
                  <c:v>1212</c:v>
                </c:pt>
                <c:pt idx="9" formatCode="#,##0_);[Red]\(#,##0\)">
                  <c:v>990</c:v>
                </c:pt>
              </c:numCache>
            </c:numRef>
          </c:val>
          <c:extLst>
            <c:ext xmlns:c16="http://schemas.microsoft.com/office/drawing/2014/chart" uri="{C3380CC4-5D6E-409C-BE32-E72D297353CC}">
              <c16:uniqueId val="{00000003-1741-4788-AE4D-AFDE05A490E0}"/>
            </c:ext>
          </c:extLst>
        </c:ser>
        <c:ser>
          <c:idx val="4"/>
          <c:order val="3"/>
          <c:tx>
            <c:strRef>
              <c:f>'CY Chart Data'!$A$6</c:f>
              <c:strCache>
                <c:ptCount val="1"/>
                <c:pt idx="0">
                  <c:v>1-4 Units /Second Units</c:v>
                </c:pt>
              </c:strCache>
            </c:strRef>
          </c:tx>
          <c:spPr>
            <a:solidFill>
              <a:srgbClr val="662D6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'CY Chart Data'!$B$2:$K$2</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'CY Chart Data'!$B$6:$K$6</c:f>
              <c:numCache>
                <c:formatCode>#,##0_);[Red]\(#,##0\)</c:formatCode>
                <c:ptCount val="10"/>
                <c:pt idx="0">
                  <c:v>78</c:v>
                </c:pt>
                <c:pt idx="1">
                  <c:v>90</c:v>
                </c:pt>
                <c:pt idx="2">
                  <c:v>193</c:v>
                </c:pt>
                <c:pt idx="3">
                  <c:v>276</c:v>
                </c:pt>
                <c:pt idx="4">
                  <c:v>394</c:v>
                </c:pt>
                <c:pt idx="5">
                  <c:v>161</c:v>
                </c:pt>
                <c:pt idx="6">
                  <c:v>226</c:v>
                </c:pt>
                <c:pt idx="7">
                  <c:v>201</c:v>
                </c:pt>
                <c:pt idx="8">
                  <c:v>315</c:v>
                </c:pt>
                <c:pt idx="9">
                  <c:v>582</c:v>
                </c:pt>
              </c:numCache>
            </c:numRef>
          </c:val>
          <c:extLst>
            <c:ext xmlns:c16="http://schemas.microsoft.com/office/drawing/2014/chart" uri="{C3380CC4-5D6E-409C-BE32-E72D297353CC}">
              <c16:uniqueId val="{00000004-1741-4788-AE4D-AFDE05A490E0}"/>
            </c:ext>
          </c:extLst>
        </c:ser>
        <c:dLbls>
          <c:showLegendKey val="0"/>
          <c:showVal val="0"/>
          <c:showCatName val="0"/>
          <c:showSerName val="0"/>
          <c:showPercent val="0"/>
          <c:showBubbleSize val="0"/>
        </c:dLbls>
        <c:gapWidth val="150"/>
        <c:overlap val="100"/>
        <c:axId val="518403272"/>
        <c:axId val="455007856"/>
      </c:barChart>
      <c:lineChart>
        <c:grouping val="standard"/>
        <c:varyColors val="0"/>
        <c:ser>
          <c:idx val="0"/>
          <c:order val="0"/>
          <c:tx>
            <c:strRef>
              <c:f>'CY Chart Data'!$A$3</c:f>
              <c:strCache>
                <c:ptCount val="1"/>
                <c:pt idx="0">
                  <c:v>2014-23 RHNA - Annual Goal</c:v>
                </c:pt>
              </c:strCache>
            </c:strRef>
          </c:tx>
          <c:spPr>
            <a:ln w="25400" cap="rnd">
              <a:solidFill>
                <a:srgbClr val="A283A9"/>
              </a:solidFill>
              <a:round/>
            </a:ln>
            <a:effectLst/>
          </c:spPr>
          <c:marker>
            <c:symbol val="none"/>
          </c:marker>
          <c:cat>
            <c:numRef>
              <c:f>'CY Chart Data'!$B$2:$K$2</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'CY Chart Data'!$B$3:$K$3</c:f>
              <c:numCache>
                <c:formatCode>General</c:formatCode>
                <c:ptCount val="10"/>
                <c:pt idx="0">
                  <c:v>3987</c:v>
                </c:pt>
                <c:pt idx="1">
                  <c:v>3987</c:v>
                </c:pt>
                <c:pt idx="2">
                  <c:v>3987</c:v>
                </c:pt>
                <c:pt idx="3">
                  <c:v>3987</c:v>
                </c:pt>
                <c:pt idx="4">
                  <c:v>3987</c:v>
                </c:pt>
                <c:pt idx="5">
                  <c:v>3987</c:v>
                </c:pt>
                <c:pt idx="6">
                  <c:v>3987</c:v>
                </c:pt>
                <c:pt idx="7">
                  <c:v>3987</c:v>
                </c:pt>
                <c:pt idx="8">
                  <c:v>3987</c:v>
                </c:pt>
                <c:pt idx="9">
                  <c:v>3987</c:v>
                </c:pt>
              </c:numCache>
            </c:numRef>
          </c:val>
          <c:smooth val="0"/>
          <c:extLst>
            <c:ext xmlns:c16="http://schemas.microsoft.com/office/drawing/2014/chart" uri="{C3380CC4-5D6E-409C-BE32-E72D297353CC}">
              <c16:uniqueId val="{00000005-1741-4788-AE4D-AFDE05A490E0}"/>
            </c:ext>
          </c:extLst>
        </c:ser>
        <c:ser>
          <c:idx val="5"/>
          <c:order val="4"/>
          <c:tx>
            <c:strRef>
              <c:f>'CY Chart Data'!$A$7</c:f>
              <c:strCache>
                <c:ptCount val="1"/>
                <c:pt idx="0">
                  <c:v>TOTAL</c:v>
                </c:pt>
              </c:strCache>
            </c:strRef>
          </c:tx>
          <c:spPr>
            <a:ln w="28575" cap="rnd">
              <a:no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'CY Chart Data'!$B$2:$K$2</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'CY Chart Data'!$B$7:$K$7</c:f>
              <c:numCache>
                <c:formatCode>#,##0_);[Red]\(#,##0\)</c:formatCode>
                <c:ptCount val="10"/>
                <c:pt idx="0">
                  <c:v>2458</c:v>
                </c:pt>
                <c:pt idx="1">
                  <c:v>1143</c:v>
                </c:pt>
                <c:pt idx="2">
                  <c:v>3497</c:v>
                </c:pt>
                <c:pt idx="3">
                  <c:v>3705</c:v>
                </c:pt>
                <c:pt idx="4">
                  <c:v>4460</c:v>
                </c:pt>
                <c:pt idx="5">
                  <c:v>2020</c:v>
                </c:pt>
                <c:pt idx="6">
                  <c:v>2088</c:v>
                </c:pt>
                <c:pt idx="7">
                  <c:v>3097</c:v>
                </c:pt>
                <c:pt idx="8">
                  <c:v>2973</c:v>
                </c:pt>
                <c:pt idx="9">
                  <c:v>2425</c:v>
                </c:pt>
              </c:numCache>
            </c:numRef>
          </c:val>
          <c:smooth val="0"/>
          <c:extLst>
            <c:ext xmlns:c16="http://schemas.microsoft.com/office/drawing/2014/chart" uri="{C3380CC4-5D6E-409C-BE32-E72D297353CC}">
              <c16:uniqueId val="{00000006-1741-4788-AE4D-AFDE05A490E0}"/>
            </c:ext>
          </c:extLst>
        </c:ser>
        <c:dLbls>
          <c:showLegendKey val="0"/>
          <c:showVal val="0"/>
          <c:showCatName val="0"/>
          <c:showSerName val="0"/>
          <c:showPercent val="0"/>
          <c:showBubbleSize val="0"/>
        </c:dLbls>
        <c:marker val="1"/>
        <c:smooth val="0"/>
        <c:axId val="518403272"/>
        <c:axId val="455007856"/>
      </c:lineChart>
      <c:catAx>
        <c:axId val="518403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5007856"/>
        <c:crosses val="autoZero"/>
        <c:auto val="1"/>
        <c:lblAlgn val="ctr"/>
        <c:lblOffset val="100"/>
        <c:noMultiLvlLbl val="0"/>
      </c:catAx>
      <c:valAx>
        <c:axId val="455007856"/>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84032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94731996593832"/>
          <c:y val="2.2449948867384301E-2"/>
          <c:w val="0.82441493867098203"/>
          <c:h val="0.81621342833416766"/>
        </c:manualLayout>
      </c:layout>
      <c:lineChart>
        <c:grouping val="standard"/>
        <c:varyColors val="0"/>
        <c:ser>
          <c:idx val="1"/>
          <c:order val="0"/>
          <c:tx>
            <c:v>San José</c:v>
          </c:tx>
          <c:spPr>
            <a:ln w="19050">
              <a:solidFill>
                <a:srgbClr val="004275"/>
              </a:solidFill>
            </a:ln>
          </c:spPr>
          <c:marker>
            <c:symbol val="none"/>
          </c:marker>
          <c:cat>
            <c:strRef>
              <c:f>Data!$AU$2:$IS$2</c:f>
              <c:strCache>
                <c:ptCount val="207"/>
                <c:pt idx="0">
                  <c:v>Oct-02</c:v>
                </c:pt>
                <c:pt idx="1">
                  <c:v>Nov-02</c:v>
                </c:pt>
                <c:pt idx="2">
                  <c:v>Dec-02</c:v>
                </c:pt>
                <c:pt idx="3">
                  <c:v>Jan-03</c:v>
                </c:pt>
                <c:pt idx="4">
                  <c:v>Feb-03</c:v>
                </c:pt>
                <c:pt idx="5">
                  <c:v>Mar-03</c:v>
                </c:pt>
                <c:pt idx="6">
                  <c:v>Apr-03</c:v>
                </c:pt>
                <c:pt idx="7">
                  <c:v>May-03</c:v>
                </c:pt>
                <c:pt idx="8">
                  <c:v>Jun-03</c:v>
                </c:pt>
                <c:pt idx="9">
                  <c:v>Jul-03</c:v>
                </c:pt>
                <c:pt idx="10">
                  <c:v>Aug-03</c:v>
                </c:pt>
                <c:pt idx="11">
                  <c:v>Sep-03</c:v>
                </c:pt>
                <c:pt idx="12">
                  <c:v>Oct-03</c:v>
                </c:pt>
                <c:pt idx="13">
                  <c:v>Nov-03</c:v>
                </c:pt>
                <c:pt idx="14">
                  <c:v>Dec-03</c:v>
                </c:pt>
                <c:pt idx="15">
                  <c:v>Jan-04</c:v>
                </c:pt>
                <c:pt idx="16">
                  <c:v>Feb-04</c:v>
                </c:pt>
                <c:pt idx="17">
                  <c:v>Mar-04</c:v>
                </c:pt>
                <c:pt idx="18">
                  <c:v>Apr-04</c:v>
                </c:pt>
                <c:pt idx="19">
                  <c:v>May-04</c:v>
                </c:pt>
                <c:pt idx="20">
                  <c:v>Jun-04</c:v>
                </c:pt>
                <c:pt idx="21">
                  <c:v>Jul-04</c:v>
                </c:pt>
                <c:pt idx="22">
                  <c:v> Aug-04</c:v>
                </c:pt>
                <c:pt idx="23">
                  <c:v>Sep-04</c:v>
                </c:pt>
                <c:pt idx="24">
                  <c:v>Oct-04</c:v>
                </c:pt>
                <c:pt idx="25">
                  <c:v>Nov-04</c:v>
                </c:pt>
                <c:pt idx="26">
                  <c:v>Dec-04</c:v>
                </c:pt>
                <c:pt idx="27">
                  <c:v>Jan-05</c:v>
                </c:pt>
                <c:pt idx="28">
                  <c:v>Feb-05</c:v>
                </c:pt>
                <c:pt idx="29">
                  <c:v>Mar-05</c:v>
                </c:pt>
                <c:pt idx="30">
                  <c:v>Apr-05</c:v>
                </c:pt>
                <c:pt idx="31">
                  <c:v>May-05</c:v>
                </c:pt>
                <c:pt idx="32">
                  <c:v>Jun-05</c:v>
                </c:pt>
                <c:pt idx="33">
                  <c:v>Jul-05</c:v>
                </c:pt>
                <c:pt idx="34">
                  <c:v>Aug-05</c:v>
                </c:pt>
                <c:pt idx="35">
                  <c:v>Sep-05</c:v>
                </c:pt>
                <c:pt idx="36">
                  <c:v>Oct-05</c:v>
                </c:pt>
                <c:pt idx="37">
                  <c:v>Nov-05</c:v>
                </c:pt>
                <c:pt idx="38">
                  <c:v>Dec-05</c:v>
                </c:pt>
                <c:pt idx="39">
                  <c:v>Jan-06</c:v>
                </c:pt>
                <c:pt idx="40">
                  <c:v>Feb-06</c:v>
                </c:pt>
                <c:pt idx="41">
                  <c:v>Mar-06</c:v>
                </c:pt>
                <c:pt idx="42">
                  <c:v>Apr-06</c:v>
                </c:pt>
                <c:pt idx="43">
                  <c:v>May-06</c:v>
                </c:pt>
                <c:pt idx="44">
                  <c:v>Jun-06</c:v>
                </c:pt>
                <c:pt idx="45">
                  <c:v>Jul-06</c:v>
                </c:pt>
                <c:pt idx="46">
                  <c:v>Aug-06</c:v>
                </c:pt>
                <c:pt idx="47">
                  <c:v>Sep-06</c:v>
                </c:pt>
                <c:pt idx="48">
                  <c:v>Oct-06</c:v>
                </c:pt>
                <c:pt idx="49">
                  <c:v>Nov-06</c:v>
                </c:pt>
                <c:pt idx="50">
                  <c:v>Dec-06</c:v>
                </c:pt>
                <c:pt idx="51">
                  <c:v>Jan-07</c:v>
                </c:pt>
                <c:pt idx="52">
                  <c:v>Feb-07</c:v>
                </c:pt>
                <c:pt idx="53">
                  <c:v>Mar-07</c:v>
                </c:pt>
                <c:pt idx="54">
                  <c:v>Apr-07</c:v>
                </c:pt>
                <c:pt idx="55">
                  <c:v>May-07</c:v>
                </c:pt>
                <c:pt idx="56">
                  <c:v>Jun-07</c:v>
                </c:pt>
                <c:pt idx="57">
                  <c:v>Jul-07</c:v>
                </c:pt>
                <c:pt idx="58">
                  <c:v>Aug-07</c:v>
                </c:pt>
                <c:pt idx="59">
                  <c:v>Sep-07</c:v>
                </c:pt>
                <c:pt idx="60">
                  <c:v>Oct-07</c:v>
                </c:pt>
                <c:pt idx="61">
                  <c:v>Nov-07</c:v>
                </c:pt>
                <c:pt idx="62">
                  <c:v>Dec-07</c:v>
                </c:pt>
                <c:pt idx="63">
                  <c:v>Jan-08</c:v>
                </c:pt>
                <c:pt idx="64">
                  <c:v>Feb-08</c:v>
                </c:pt>
                <c:pt idx="65">
                  <c:v>Mar-08</c:v>
                </c:pt>
                <c:pt idx="66">
                  <c:v>Apr-08</c:v>
                </c:pt>
                <c:pt idx="67">
                  <c:v>May-08</c:v>
                </c:pt>
                <c:pt idx="68">
                  <c:v>Jun-08</c:v>
                </c:pt>
                <c:pt idx="69">
                  <c:v>Jul-08</c:v>
                </c:pt>
                <c:pt idx="70">
                  <c:v>Aug-08</c:v>
                </c:pt>
                <c:pt idx="71">
                  <c:v>Sep-08</c:v>
                </c:pt>
                <c:pt idx="72">
                  <c:v>Oct-08</c:v>
                </c:pt>
                <c:pt idx="73">
                  <c:v>Nov-08</c:v>
                </c:pt>
                <c:pt idx="74">
                  <c:v>Dec-08</c:v>
                </c:pt>
                <c:pt idx="75">
                  <c:v>Jan-09</c:v>
                </c:pt>
                <c:pt idx="76">
                  <c:v>Feb-09</c:v>
                </c:pt>
                <c:pt idx="77">
                  <c:v>Mar-09</c:v>
                </c:pt>
                <c:pt idx="78">
                  <c:v>Apr-09</c:v>
                </c:pt>
                <c:pt idx="79">
                  <c:v>May-09</c:v>
                </c:pt>
                <c:pt idx="80">
                  <c:v>Jun-09</c:v>
                </c:pt>
                <c:pt idx="81">
                  <c:v>Jul-09</c:v>
                </c:pt>
                <c:pt idx="82">
                  <c:v>Aug-09</c:v>
                </c:pt>
                <c:pt idx="83">
                  <c:v>Sep-09</c:v>
                </c:pt>
                <c:pt idx="84">
                  <c:v>Oct-09</c:v>
                </c:pt>
                <c:pt idx="85">
                  <c:v>Nov-09</c:v>
                </c:pt>
                <c:pt idx="86">
                  <c:v>Dec-09</c:v>
                </c:pt>
                <c:pt idx="87">
                  <c:v>Jan-10</c:v>
                </c:pt>
                <c:pt idx="88">
                  <c:v>Feb-10</c:v>
                </c:pt>
                <c:pt idx="89">
                  <c:v>Mar-10</c:v>
                </c:pt>
                <c:pt idx="90">
                  <c:v>Apr-10</c:v>
                </c:pt>
                <c:pt idx="91">
                  <c:v>May-10</c:v>
                </c:pt>
                <c:pt idx="92">
                  <c:v>Jun-10</c:v>
                </c:pt>
                <c:pt idx="93">
                  <c:v>Jul-10</c:v>
                </c:pt>
                <c:pt idx="94">
                  <c:v>Aug-10</c:v>
                </c:pt>
                <c:pt idx="95">
                  <c:v>Sep-10</c:v>
                </c:pt>
                <c:pt idx="96">
                  <c:v>Oct-10</c:v>
                </c:pt>
                <c:pt idx="97">
                  <c:v>Nov-10</c:v>
                </c:pt>
                <c:pt idx="98">
                  <c:v>Dec-10</c:v>
                </c:pt>
                <c:pt idx="99">
                  <c:v>Jan-11</c:v>
                </c:pt>
                <c:pt idx="100">
                  <c:v>Feb-11</c:v>
                </c:pt>
                <c:pt idx="101">
                  <c:v>Mar-11</c:v>
                </c:pt>
                <c:pt idx="102">
                  <c:v>Apr-11</c:v>
                </c:pt>
                <c:pt idx="103">
                  <c:v>May-11</c:v>
                </c:pt>
                <c:pt idx="104">
                  <c:v>Jun-11</c:v>
                </c:pt>
                <c:pt idx="105">
                  <c:v>Jul-11</c:v>
                </c:pt>
                <c:pt idx="106">
                  <c:v>Aug-11</c:v>
                </c:pt>
                <c:pt idx="107">
                  <c:v>Sep-11</c:v>
                </c:pt>
                <c:pt idx="108">
                  <c:v>Oct-11</c:v>
                </c:pt>
                <c:pt idx="109">
                  <c:v>Nov-11</c:v>
                </c:pt>
                <c:pt idx="110">
                  <c:v>Dec-11</c:v>
                </c:pt>
                <c:pt idx="111">
                  <c:v>Jan-12</c:v>
                </c:pt>
                <c:pt idx="112">
                  <c:v>Feb-12</c:v>
                </c:pt>
                <c:pt idx="113">
                  <c:v>Mar-12</c:v>
                </c:pt>
                <c:pt idx="114">
                  <c:v>Apr-12</c:v>
                </c:pt>
                <c:pt idx="115">
                  <c:v>May-12</c:v>
                </c:pt>
                <c:pt idx="116">
                  <c:v>Jun-12</c:v>
                </c:pt>
                <c:pt idx="117">
                  <c:v>Jul-12</c:v>
                </c:pt>
                <c:pt idx="118">
                  <c:v>Aug-12</c:v>
                </c:pt>
                <c:pt idx="119">
                  <c:v>Sep-12</c:v>
                </c:pt>
                <c:pt idx="120">
                  <c:v>Oct-12</c:v>
                </c:pt>
                <c:pt idx="121">
                  <c:v>Nov-12</c:v>
                </c:pt>
                <c:pt idx="122">
                  <c:v>Dec-12</c:v>
                </c:pt>
                <c:pt idx="123">
                  <c:v>Jan-13</c:v>
                </c:pt>
                <c:pt idx="124">
                  <c:v>Feb-13</c:v>
                </c:pt>
                <c:pt idx="125">
                  <c:v>Mar-13</c:v>
                </c:pt>
                <c:pt idx="126">
                  <c:v>Apr-13</c:v>
                </c:pt>
                <c:pt idx="127">
                  <c:v>May-13</c:v>
                </c:pt>
                <c:pt idx="128">
                  <c:v>Jun-13</c:v>
                </c:pt>
                <c:pt idx="129">
                  <c:v>Jul-13</c:v>
                </c:pt>
                <c:pt idx="130">
                  <c:v>Aug-13</c:v>
                </c:pt>
                <c:pt idx="131">
                  <c:v>Sep-13</c:v>
                </c:pt>
                <c:pt idx="132">
                  <c:v>Oct-13</c:v>
                </c:pt>
                <c:pt idx="133">
                  <c:v>Nov-13</c:v>
                </c:pt>
                <c:pt idx="134">
                  <c:v>Dec-13</c:v>
                </c:pt>
                <c:pt idx="135">
                  <c:v>Jan-14</c:v>
                </c:pt>
                <c:pt idx="136">
                  <c:v>Feb-14</c:v>
                </c:pt>
                <c:pt idx="137">
                  <c:v>Mar-14</c:v>
                </c:pt>
                <c:pt idx="138">
                  <c:v>Apr-14</c:v>
                </c:pt>
                <c:pt idx="139">
                  <c:v>May-14</c:v>
                </c:pt>
                <c:pt idx="140">
                  <c:v>Jun-14</c:v>
                </c:pt>
                <c:pt idx="141">
                  <c:v>Jul-14</c:v>
                </c:pt>
                <c:pt idx="142">
                  <c:v>Aug-14</c:v>
                </c:pt>
                <c:pt idx="143">
                  <c:v>Sep-14</c:v>
                </c:pt>
                <c:pt idx="144">
                  <c:v>Oct-14</c:v>
                </c:pt>
                <c:pt idx="145">
                  <c:v>Nov-14</c:v>
                </c:pt>
                <c:pt idx="146">
                  <c:v>Dec-14</c:v>
                </c:pt>
                <c:pt idx="147">
                  <c:v>Jan-15</c:v>
                </c:pt>
                <c:pt idx="148">
                  <c:v>Feb-15</c:v>
                </c:pt>
                <c:pt idx="149">
                  <c:v>Mar-15</c:v>
                </c:pt>
                <c:pt idx="150">
                  <c:v>Apr-15</c:v>
                </c:pt>
                <c:pt idx="151">
                  <c:v>May-15</c:v>
                </c:pt>
                <c:pt idx="152">
                  <c:v>Jun-15</c:v>
                </c:pt>
                <c:pt idx="153">
                  <c:v>Jul-15</c:v>
                </c:pt>
                <c:pt idx="154">
                  <c:v>Aug-15</c:v>
                </c:pt>
                <c:pt idx="155">
                  <c:v>Sep-15</c:v>
                </c:pt>
                <c:pt idx="156">
                  <c:v>Oct-15</c:v>
                </c:pt>
                <c:pt idx="157">
                  <c:v>Nov-15</c:v>
                </c:pt>
                <c:pt idx="158">
                  <c:v>Dec-15</c:v>
                </c:pt>
                <c:pt idx="159">
                  <c:v>Jan-16</c:v>
                </c:pt>
                <c:pt idx="160">
                  <c:v>Feb-16</c:v>
                </c:pt>
                <c:pt idx="161">
                  <c:v>Mar-16</c:v>
                </c:pt>
                <c:pt idx="162">
                  <c:v>Apr-16</c:v>
                </c:pt>
                <c:pt idx="163">
                  <c:v>May-16</c:v>
                </c:pt>
                <c:pt idx="164">
                  <c:v>Jun-16</c:v>
                </c:pt>
                <c:pt idx="165">
                  <c:v>Jul-16</c:v>
                </c:pt>
                <c:pt idx="166">
                  <c:v>Aug-16</c:v>
                </c:pt>
                <c:pt idx="167">
                  <c:v>Sep-16</c:v>
                </c:pt>
                <c:pt idx="168">
                  <c:v>Oct-16</c:v>
                </c:pt>
                <c:pt idx="169">
                  <c:v>Nov-16</c:v>
                </c:pt>
                <c:pt idx="170">
                  <c:v>Dec-16</c:v>
                </c:pt>
                <c:pt idx="171">
                  <c:v>Jan-17</c:v>
                </c:pt>
                <c:pt idx="172">
                  <c:v>Feb-17</c:v>
                </c:pt>
                <c:pt idx="173">
                  <c:v>Mar-17</c:v>
                </c:pt>
                <c:pt idx="174">
                  <c:v>Apr-17</c:v>
                </c:pt>
                <c:pt idx="175">
                  <c:v>May-17</c:v>
                </c:pt>
                <c:pt idx="176">
                  <c:v>Jun-17</c:v>
                </c:pt>
                <c:pt idx="177">
                  <c:v>Jul-17</c:v>
                </c:pt>
                <c:pt idx="178">
                  <c:v>Aug-17</c:v>
                </c:pt>
                <c:pt idx="179">
                  <c:v>Sep-17</c:v>
                </c:pt>
                <c:pt idx="180">
                  <c:v>Oct-17</c:v>
                </c:pt>
                <c:pt idx="181">
                  <c:v>Nov-17</c:v>
                </c:pt>
                <c:pt idx="182">
                  <c:v>Dec-17</c:v>
                </c:pt>
                <c:pt idx="183">
                  <c:v>Jan-18</c:v>
                </c:pt>
                <c:pt idx="184">
                  <c:v>Feb-18</c:v>
                </c:pt>
                <c:pt idx="185">
                  <c:v>Mar-18</c:v>
                </c:pt>
                <c:pt idx="186">
                  <c:v>Apr-18</c:v>
                </c:pt>
                <c:pt idx="187">
                  <c:v>May-18</c:v>
                </c:pt>
                <c:pt idx="188">
                  <c:v>Jun-18</c:v>
                </c:pt>
                <c:pt idx="189">
                  <c:v>Jul-18</c:v>
                </c:pt>
                <c:pt idx="190">
                  <c:v>Aug-18</c:v>
                </c:pt>
                <c:pt idx="191">
                  <c:v>Sep-18</c:v>
                </c:pt>
                <c:pt idx="192">
                  <c:v>Oct-18</c:v>
                </c:pt>
                <c:pt idx="193">
                  <c:v>Nov-18</c:v>
                </c:pt>
                <c:pt idx="194">
                  <c:v>Dec-18</c:v>
                </c:pt>
                <c:pt idx="195">
                  <c:v>Jan-19</c:v>
                </c:pt>
                <c:pt idx="196">
                  <c:v>Feb-19</c:v>
                </c:pt>
                <c:pt idx="197">
                  <c:v>Mar-19</c:v>
                </c:pt>
                <c:pt idx="198">
                  <c:v>Apr-19</c:v>
                </c:pt>
                <c:pt idx="199">
                  <c:v>May-19</c:v>
                </c:pt>
                <c:pt idx="200">
                  <c:v>Jun-19</c:v>
                </c:pt>
                <c:pt idx="201">
                  <c:v>Jul-19</c:v>
                </c:pt>
                <c:pt idx="202">
                  <c:v>Aug-19</c:v>
                </c:pt>
                <c:pt idx="203">
                  <c:v>Sep-19</c:v>
                </c:pt>
                <c:pt idx="204">
                  <c:v>Oct-19</c:v>
                </c:pt>
                <c:pt idx="205">
                  <c:v>Nov-19</c:v>
                </c:pt>
                <c:pt idx="206">
                  <c:v>Dec-19</c:v>
                </c:pt>
              </c:strCache>
            </c:strRef>
          </c:cat>
          <c:val>
            <c:numRef>
              <c:f>Data!$AU$46:$IS$46</c:f>
              <c:numCache>
                <c:formatCode>"$"#,##0</c:formatCode>
                <c:ptCount val="207"/>
                <c:pt idx="0">
                  <c:v>319750</c:v>
                </c:pt>
                <c:pt idx="1">
                  <c:v>322444</c:v>
                </c:pt>
                <c:pt idx="2">
                  <c:v>339950</c:v>
                </c:pt>
                <c:pt idx="3">
                  <c:v>319950</c:v>
                </c:pt>
                <c:pt idx="4">
                  <c:v>339500</c:v>
                </c:pt>
                <c:pt idx="5">
                  <c:v>329000</c:v>
                </c:pt>
                <c:pt idx="6">
                  <c:v>313975</c:v>
                </c:pt>
                <c:pt idx="7">
                  <c:v>330000</c:v>
                </c:pt>
                <c:pt idx="8">
                  <c:v>326475</c:v>
                </c:pt>
                <c:pt idx="9">
                  <c:v>330000</c:v>
                </c:pt>
                <c:pt idx="10">
                  <c:v>339000</c:v>
                </c:pt>
                <c:pt idx="11">
                  <c:v>330000</c:v>
                </c:pt>
                <c:pt idx="12">
                  <c:v>329000</c:v>
                </c:pt>
                <c:pt idx="13">
                  <c:v>330000</c:v>
                </c:pt>
                <c:pt idx="14">
                  <c:v>325000</c:v>
                </c:pt>
                <c:pt idx="15">
                  <c:v>330000</c:v>
                </c:pt>
                <c:pt idx="16">
                  <c:v>325000</c:v>
                </c:pt>
                <c:pt idx="17">
                  <c:v>332000</c:v>
                </c:pt>
                <c:pt idx="18">
                  <c:v>350000</c:v>
                </c:pt>
                <c:pt idx="19">
                  <c:v>350000</c:v>
                </c:pt>
                <c:pt idx="20">
                  <c:v>350000</c:v>
                </c:pt>
                <c:pt idx="21">
                  <c:v>346000</c:v>
                </c:pt>
                <c:pt idx="22">
                  <c:v>360000</c:v>
                </c:pt>
                <c:pt idx="23">
                  <c:v>364000</c:v>
                </c:pt>
                <c:pt idx="24">
                  <c:v>362000</c:v>
                </c:pt>
                <c:pt idx="25">
                  <c:v>377000</c:v>
                </c:pt>
                <c:pt idx="26">
                  <c:v>396000</c:v>
                </c:pt>
                <c:pt idx="27">
                  <c:v>370000</c:v>
                </c:pt>
                <c:pt idx="28">
                  <c:v>405000</c:v>
                </c:pt>
                <c:pt idx="29">
                  <c:v>410000</c:v>
                </c:pt>
                <c:pt idx="30">
                  <c:v>415000</c:v>
                </c:pt>
                <c:pt idx="31">
                  <c:v>440000</c:v>
                </c:pt>
                <c:pt idx="32">
                  <c:v>450000</c:v>
                </c:pt>
                <c:pt idx="33">
                  <c:v>455000</c:v>
                </c:pt>
                <c:pt idx="34">
                  <c:v>455000</c:v>
                </c:pt>
                <c:pt idx="35">
                  <c:v>435000</c:v>
                </c:pt>
                <c:pt idx="36">
                  <c:v>453100</c:v>
                </c:pt>
                <c:pt idx="37">
                  <c:v>456000</c:v>
                </c:pt>
                <c:pt idx="38">
                  <c:v>440900</c:v>
                </c:pt>
                <c:pt idx="39">
                  <c:v>449888</c:v>
                </c:pt>
                <c:pt idx="40">
                  <c:v>485000</c:v>
                </c:pt>
                <c:pt idx="41">
                  <c:v>455000</c:v>
                </c:pt>
                <c:pt idx="42">
                  <c:v>475000</c:v>
                </c:pt>
                <c:pt idx="43">
                  <c:v>470000</c:v>
                </c:pt>
                <c:pt idx="44">
                  <c:v>460000</c:v>
                </c:pt>
                <c:pt idx="45">
                  <c:v>490000</c:v>
                </c:pt>
                <c:pt idx="46">
                  <c:v>480000</c:v>
                </c:pt>
                <c:pt idx="47">
                  <c:v>458000</c:v>
                </c:pt>
                <c:pt idx="48">
                  <c:v>457000</c:v>
                </c:pt>
                <c:pt idx="49">
                  <c:v>485000</c:v>
                </c:pt>
                <c:pt idx="50">
                  <c:v>486525</c:v>
                </c:pt>
                <c:pt idx="51">
                  <c:v>485000</c:v>
                </c:pt>
                <c:pt idx="52">
                  <c:v>472000</c:v>
                </c:pt>
                <c:pt idx="53">
                  <c:v>510000</c:v>
                </c:pt>
                <c:pt idx="54">
                  <c:v>485000</c:v>
                </c:pt>
                <c:pt idx="55">
                  <c:v>506500</c:v>
                </c:pt>
                <c:pt idx="56">
                  <c:v>498250</c:v>
                </c:pt>
                <c:pt idx="57">
                  <c:v>470000</c:v>
                </c:pt>
                <c:pt idx="58">
                  <c:v>482500</c:v>
                </c:pt>
                <c:pt idx="59">
                  <c:v>490000</c:v>
                </c:pt>
                <c:pt idx="60">
                  <c:v>460000</c:v>
                </c:pt>
                <c:pt idx="61">
                  <c:v>477500</c:v>
                </c:pt>
                <c:pt idx="62">
                  <c:v>452500</c:v>
                </c:pt>
                <c:pt idx="63">
                  <c:v>410000</c:v>
                </c:pt>
                <c:pt idx="64">
                  <c:v>480000</c:v>
                </c:pt>
                <c:pt idx="65">
                  <c:v>465000</c:v>
                </c:pt>
                <c:pt idx="66">
                  <c:v>397500</c:v>
                </c:pt>
                <c:pt idx="67">
                  <c:v>438826</c:v>
                </c:pt>
                <c:pt idx="68">
                  <c:v>375500</c:v>
                </c:pt>
                <c:pt idx="69">
                  <c:v>375000</c:v>
                </c:pt>
                <c:pt idx="70">
                  <c:v>350000</c:v>
                </c:pt>
                <c:pt idx="71">
                  <c:v>325000</c:v>
                </c:pt>
                <c:pt idx="72">
                  <c:v>315000</c:v>
                </c:pt>
                <c:pt idx="73">
                  <c:v>252950</c:v>
                </c:pt>
                <c:pt idx="74">
                  <c:v>250000</c:v>
                </c:pt>
                <c:pt idx="75">
                  <c:v>227500</c:v>
                </c:pt>
                <c:pt idx="76">
                  <c:v>239900</c:v>
                </c:pt>
                <c:pt idx="77">
                  <c:v>185000</c:v>
                </c:pt>
                <c:pt idx="78">
                  <c:v>198000</c:v>
                </c:pt>
                <c:pt idx="79">
                  <c:v>220000</c:v>
                </c:pt>
                <c:pt idx="80">
                  <c:v>240000</c:v>
                </c:pt>
                <c:pt idx="81">
                  <c:v>265000</c:v>
                </c:pt>
                <c:pt idx="82">
                  <c:v>266000</c:v>
                </c:pt>
                <c:pt idx="83">
                  <c:v>285000</c:v>
                </c:pt>
                <c:pt idx="84">
                  <c:v>280000</c:v>
                </c:pt>
                <c:pt idx="85">
                  <c:v>285500</c:v>
                </c:pt>
                <c:pt idx="86">
                  <c:v>290000</c:v>
                </c:pt>
                <c:pt idx="87">
                  <c:v>270000</c:v>
                </c:pt>
                <c:pt idx="88">
                  <c:v>285000</c:v>
                </c:pt>
                <c:pt idx="89">
                  <c:v>319000</c:v>
                </c:pt>
                <c:pt idx="90">
                  <c:v>261000</c:v>
                </c:pt>
                <c:pt idx="91">
                  <c:v>327000</c:v>
                </c:pt>
                <c:pt idx="92">
                  <c:v>307500</c:v>
                </c:pt>
                <c:pt idx="93">
                  <c:v>270000</c:v>
                </c:pt>
                <c:pt idx="94">
                  <c:v>300000</c:v>
                </c:pt>
                <c:pt idx="95">
                  <c:v>270000</c:v>
                </c:pt>
                <c:pt idx="96">
                  <c:v>262500</c:v>
                </c:pt>
                <c:pt idx="97">
                  <c:v>250000</c:v>
                </c:pt>
                <c:pt idx="98">
                  <c:v>265000</c:v>
                </c:pt>
                <c:pt idx="99">
                  <c:v>222500</c:v>
                </c:pt>
                <c:pt idx="100">
                  <c:v>246500</c:v>
                </c:pt>
                <c:pt idx="101">
                  <c:v>245000</c:v>
                </c:pt>
                <c:pt idx="102">
                  <c:v>240750</c:v>
                </c:pt>
                <c:pt idx="103">
                  <c:v>250000</c:v>
                </c:pt>
                <c:pt idx="104">
                  <c:v>265000</c:v>
                </c:pt>
                <c:pt idx="105">
                  <c:v>243000</c:v>
                </c:pt>
                <c:pt idx="106">
                  <c:v>255000</c:v>
                </c:pt>
                <c:pt idx="107">
                  <c:v>262500</c:v>
                </c:pt>
                <c:pt idx="108">
                  <c:v>260000</c:v>
                </c:pt>
                <c:pt idx="109">
                  <c:v>243319</c:v>
                </c:pt>
                <c:pt idx="110">
                  <c:v>247900</c:v>
                </c:pt>
                <c:pt idx="111">
                  <c:v>249000</c:v>
                </c:pt>
                <c:pt idx="112">
                  <c:v>248000</c:v>
                </c:pt>
                <c:pt idx="113">
                  <c:v>270000</c:v>
                </c:pt>
                <c:pt idx="114">
                  <c:v>280000</c:v>
                </c:pt>
                <c:pt idx="115">
                  <c:v>289500</c:v>
                </c:pt>
                <c:pt idx="116">
                  <c:v>300000</c:v>
                </c:pt>
                <c:pt idx="117">
                  <c:v>310000</c:v>
                </c:pt>
                <c:pt idx="118">
                  <c:v>335500</c:v>
                </c:pt>
                <c:pt idx="119">
                  <c:v>325000</c:v>
                </c:pt>
                <c:pt idx="120">
                  <c:v>325000</c:v>
                </c:pt>
                <c:pt idx="121">
                  <c:v>340250</c:v>
                </c:pt>
                <c:pt idx="122">
                  <c:v>352000</c:v>
                </c:pt>
                <c:pt idx="123">
                  <c:v>369500</c:v>
                </c:pt>
                <c:pt idx="124">
                  <c:v>370000</c:v>
                </c:pt>
                <c:pt idx="125">
                  <c:v>386500</c:v>
                </c:pt>
                <c:pt idx="126">
                  <c:v>414000</c:v>
                </c:pt>
                <c:pt idx="127">
                  <c:v>435500</c:v>
                </c:pt>
                <c:pt idx="128">
                  <c:v>434000</c:v>
                </c:pt>
                <c:pt idx="129">
                  <c:v>434000</c:v>
                </c:pt>
                <c:pt idx="130">
                  <c:v>445000</c:v>
                </c:pt>
                <c:pt idx="131">
                  <c:v>431000</c:v>
                </c:pt>
                <c:pt idx="132">
                  <c:v>459500</c:v>
                </c:pt>
                <c:pt idx="133">
                  <c:v>410000</c:v>
                </c:pt>
                <c:pt idx="134">
                  <c:v>410500</c:v>
                </c:pt>
                <c:pt idx="135">
                  <c:v>420000</c:v>
                </c:pt>
                <c:pt idx="136">
                  <c:v>425000</c:v>
                </c:pt>
                <c:pt idx="137">
                  <c:v>460000</c:v>
                </c:pt>
                <c:pt idx="138">
                  <c:v>465000</c:v>
                </c:pt>
                <c:pt idx="139">
                  <c:v>471500</c:v>
                </c:pt>
                <c:pt idx="140">
                  <c:v>457000</c:v>
                </c:pt>
                <c:pt idx="141">
                  <c:v>466000</c:v>
                </c:pt>
                <c:pt idx="142">
                  <c:v>478750</c:v>
                </c:pt>
                <c:pt idx="143">
                  <c:v>451500</c:v>
                </c:pt>
                <c:pt idx="144">
                  <c:v>480000</c:v>
                </c:pt>
                <c:pt idx="145">
                  <c:v>470000</c:v>
                </c:pt>
                <c:pt idx="146">
                  <c:v>465000</c:v>
                </c:pt>
                <c:pt idx="147">
                  <c:v>482360</c:v>
                </c:pt>
                <c:pt idx="148">
                  <c:v>468000</c:v>
                </c:pt>
                <c:pt idx="149">
                  <c:v>490000</c:v>
                </c:pt>
                <c:pt idx="150">
                  <c:v>505000</c:v>
                </c:pt>
                <c:pt idx="151" formatCode="&quot;$&quot;#,##0_);\(&quot;$&quot;#,##0\)">
                  <c:v>530500</c:v>
                </c:pt>
                <c:pt idx="152" formatCode="&quot;$&quot;#,##0_);\(&quot;$&quot;#,##0\)">
                  <c:v>550000</c:v>
                </c:pt>
                <c:pt idx="153" formatCode="&quot;$&quot;#,##0_);\(&quot;$&quot;#,##0\)">
                  <c:v>545000</c:v>
                </c:pt>
                <c:pt idx="154" formatCode="&quot;$&quot;#,##0_);\(&quot;$&quot;#,##0\)">
                  <c:v>482500</c:v>
                </c:pt>
                <c:pt idx="155" formatCode="&quot;$&quot;#,##0_);\(&quot;$&quot;#,##0\)">
                  <c:v>455000</c:v>
                </c:pt>
                <c:pt idx="156" formatCode="&quot;$&quot;#,##0_);\(&quot;$&quot;#,##0\)">
                  <c:v>560000</c:v>
                </c:pt>
                <c:pt idx="157" formatCode="&quot;$&quot;#,##0_);\(&quot;$&quot;#,##0\)">
                  <c:v>560000</c:v>
                </c:pt>
                <c:pt idx="158" formatCode="&quot;$&quot;#,##0_);\(&quot;$&quot;#,##0\)">
                  <c:v>465000</c:v>
                </c:pt>
                <c:pt idx="159" formatCode="&quot;$&quot;#,##0_);[Red]\(&quot;$&quot;#,##0\)">
                  <c:v>500000</c:v>
                </c:pt>
                <c:pt idx="160" formatCode="&quot;$&quot;#,##0_);[Red]\(&quot;$&quot;#,##0\)">
                  <c:v>523000</c:v>
                </c:pt>
                <c:pt idx="161" formatCode="&quot;$&quot;#,##0_);[Red]\(&quot;$&quot;#,##0\)">
                  <c:v>590000</c:v>
                </c:pt>
                <c:pt idx="162" formatCode="&quot;$&quot;#,##0_);[Red]\(&quot;$&quot;#,##0\)">
                  <c:v>605500</c:v>
                </c:pt>
                <c:pt idx="163" formatCode="&quot;$&quot;#,##0_);[Red]\(&quot;$&quot;#,##0\)">
                  <c:v>610000</c:v>
                </c:pt>
                <c:pt idx="164" formatCode="&quot;$&quot;#,##0_);[Red]\(&quot;$&quot;#,##0\)">
                  <c:v>603000</c:v>
                </c:pt>
                <c:pt idx="165" formatCode="&quot;$&quot;#,##0_);[Red]\(&quot;$&quot;#,##0\)">
                  <c:v>587500</c:v>
                </c:pt>
                <c:pt idx="166" formatCode="&quot;$&quot;#,##0_);[Red]\(&quot;$&quot;#,##0\)">
                  <c:v>596000</c:v>
                </c:pt>
                <c:pt idx="167" formatCode="&quot;$&quot;#,##0_);[Red]\(&quot;$&quot;#,##0\)">
                  <c:v>587500</c:v>
                </c:pt>
                <c:pt idx="168" formatCode="&quot;$&quot;#,##0_);[Red]\(&quot;$&quot;#,##0\)">
                  <c:v>573250</c:v>
                </c:pt>
                <c:pt idx="169" formatCode="&quot;$&quot;#,##0_);[Red]\(&quot;$&quot;#,##0\)">
                  <c:v>581250</c:v>
                </c:pt>
                <c:pt idx="170" formatCode="&quot;$&quot;#,##0_);[Red]\(&quot;$&quot;#,##0\)">
                  <c:v>577500</c:v>
                </c:pt>
                <c:pt idx="171" formatCode="&quot;$&quot;#,##0_);[Red]\(&quot;$&quot;#,##0\)">
                  <c:v>561445</c:v>
                </c:pt>
                <c:pt idx="172" formatCode="&quot;$&quot;#,##0_);[Red]\(&quot;$&quot;#,##0\)">
                  <c:v>605500</c:v>
                </c:pt>
                <c:pt idx="173" formatCode="&quot;$&quot;#,##0_);[Red]\(&quot;$&quot;#,##0\)">
                  <c:v>638000</c:v>
                </c:pt>
                <c:pt idx="174" formatCode="_(&quot;$&quot;* #,##0_);_(&quot;$&quot;* \(#,##0\);_(&quot;$&quot;* &quot;-&quot;??_);_(@_)">
                  <c:v>630000</c:v>
                </c:pt>
                <c:pt idx="175" formatCode="_(&quot;$&quot;* #,##0_);_(&quot;$&quot;* \(#,##0\);_(&quot;$&quot;* &quot;-&quot;??_);_(@_)">
                  <c:v>620000</c:v>
                </c:pt>
                <c:pt idx="176" formatCode="_(&quot;$&quot;* #,##0_);_(&quot;$&quot;* \(#,##0\);_(&quot;$&quot;* &quot;-&quot;??_);_(@_)">
                  <c:v>660000</c:v>
                </c:pt>
                <c:pt idx="177" formatCode="General">
                  <c:v>626715</c:v>
                </c:pt>
                <c:pt idx="178" formatCode="General">
                  <c:v>665000</c:v>
                </c:pt>
                <c:pt idx="179" formatCode="General">
                  <c:v>631000</c:v>
                </c:pt>
                <c:pt idx="180" formatCode="&quot;$&quot;#,##0_);[Red]\(&quot;$&quot;#,##0\)">
                  <c:v>675000</c:v>
                </c:pt>
                <c:pt idx="181" formatCode="&quot;$&quot;#,##0_);[Red]\(&quot;$&quot;#,##0\)">
                  <c:v>693750</c:v>
                </c:pt>
                <c:pt idx="182" formatCode="&quot;$&quot;#,##0_);[Red]\(&quot;$&quot;#,##0\)">
                  <c:v>690500</c:v>
                </c:pt>
                <c:pt idx="183" formatCode="&quot;$&quot;#,##0_);[Red]\(&quot;$&quot;#,##0\)">
                  <c:v>715000</c:v>
                </c:pt>
                <c:pt idx="184" formatCode="&quot;$&quot;#,##0_);[Red]\(&quot;$&quot;#,##0\)">
                  <c:v>720000</c:v>
                </c:pt>
                <c:pt idx="185" formatCode="&quot;$&quot;#,##0_);[Red]\(&quot;$&quot;#,##0\)">
                  <c:v>765000</c:v>
                </c:pt>
                <c:pt idx="186" formatCode="&quot;$&quot;#,##0_);[Red]\(&quot;$&quot;#,##0\)">
                  <c:v>820500</c:v>
                </c:pt>
                <c:pt idx="187" formatCode="&quot;$&quot;#,##0_);[Red]\(&quot;$&quot;#,##0\)">
                  <c:v>822500</c:v>
                </c:pt>
                <c:pt idx="188" formatCode="&quot;$&quot;#,##0_);[Red]\(&quot;$&quot;#,##0\)">
                  <c:v>825000</c:v>
                </c:pt>
                <c:pt idx="189" formatCode="&quot;$&quot;#,##0_);[Red]\(&quot;$&quot;#,##0\)">
                  <c:v>822500</c:v>
                </c:pt>
                <c:pt idx="190" formatCode="&quot;$&quot;#,##0_);[Red]\(&quot;$&quot;#,##0\)">
                  <c:v>800000</c:v>
                </c:pt>
                <c:pt idx="191" formatCode="&quot;$&quot;#,##0_);[Red]\(&quot;$&quot;#,##0\)">
                  <c:v>767500</c:v>
                </c:pt>
                <c:pt idx="192" formatCode="&quot;$&quot;#,##0_);[Red]\(&quot;$&quot;#,##0\)">
                  <c:v>750000</c:v>
                </c:pt>
                <c:pt idx="193" formatCode="&quot;$&quot;#,##0_);[Red]\(&quot;$&quot;#,##0\)">
                  <c:v>740000</c:v>
                </c:pt>
                <c:pt idx="194" formatCode="&quot;$&quot;#,##0_);[Red]\(&quot;$&quot;#,##0\)">
                  <c:v>695000</c:v>
                </c:pt>
                <c:pt idx="195" formatCode="&quot;$&quot;#,##0_);[Red]\(&quot;$&quot;#,##0\)">
                  <c:v>685000</c:v>
                </c:pt>
                <c:pt idx="196" formatCode="&quot;$&quot;#,##0_);[Red]\(&quot;$&quot;#,##0\)">
                  <c:v>728000</c:v>
                </c:pt>
                <c:pt idx="197" formatCode="&quot;$&quot;#,##0_);[Red]\(&quot;$&quot;#,##0\)">
                  <c:v>776000</c:v>
                </c:pt>
                <c:pt idx="198" formatCode="&quot;$&quot;#,##0_);[Red]\(&quot;$&quot;#,##0\)">
                  <c:v>730000</c:v>
                </c:pt>
                <c:pt idx="199" formatCode="&quot;$&quot;#,##0_);[Red]\(&quot;$&quot;#,##0\)">
                  <c:v>728300</c:v>
                </c:pt>
                <c:pt idx="200" formatCode="&quot;$&quot;#,##0_);[Red]\(&quot;$&quot;#,##0\)">
                  <c:v>750000</c:v>
                </c:pt>
                <c:pt idx="201" formatCode="&quot;$&quot;#,##0_);[Red]\(&quot;$&quot;#,##0\)">
                  <c:v>687500</c:v>
                </c:pt>
                <c:pt idx="202" formatCode="&quot;$&quot;#,##0_);[Red]\(&quot;$&quot;#,##0\)">
                  <c:v>725000</c:v>
                </c:pt>
                <c:pt idx="203" formatCode="&quot;$&quot;#,##0_);[Red]\(&quot;$&quot;#,##0\)">
                  <c:v>714000</c:v>
                </c:pt>
                <c:pt idx="204" formatCode="&quot;$&quot;#,##0_);[Red]\(&quot;$&quot;#,##0\)">
                  <c:v>727500</c:v>
                </c:pt>
                <c:pt idx="205" formatCode="&quot;$&quot;#,##0_);[Red]\(&quot;$&quot;#,##0\)">
                  <c:v>698000</c:v>
                </c:pt>
                <c:pt idx="206" formatCode="&quot;$&quot;#,##0_);[Red]\(&quot;$&quot;#,##0\)">
                  <c:v>655000</c:v>
                </c:pt>
              </c:numCache>
            </c:numRef>
          </c:val>
          <c:smooth val="0"/>
          <c:extLst>
            <c:ext xmlns:c16="http://schemas.microsoft.com/office/drawing/2014/chart" uri="{C3380CC4-5D6E-409C-BE32-E72D297353CC}">
              <c16:uniqueId val="{00000000-079B-475C-AFE7-62C3CB5883A1}"/>
            </c:ext>
          </c:extLst>
        </c:ser>
        <c:ser>
          <c:idx val="0"/>
          <c:order val="1"/>
          <c:tx>
            <c:v>Santa Clara County</c:v>
          </c:tx>
          <c:spPr>
            <a:ln w="19050">
              <a:solidFill>
                <a:srgbClr val="0078B2"/>
              </a:solidFill>
            </a:ln>
          </c:spPr>
          <c:marker>
            <c:symbol val="none"/>
          </c:marker>
          <c:cat>
            <c:strRef>
              <c:f>Data!$AU$2:$IS$2</c:f>
              <c:strCache>
                <c:ptCount val="207"/>
                <c:pt idx="0">
                  <c:v>Oct-02</c:v>
                </c:pt>
                <c:pt idx="1">
                  <c:v>Nov-02</c:v>
                </c:pt>
                <c:pt idx="2">
                  <c:v>Dec-02</c:v>
                </c:pt>
                <c:pt idx="3">
                  <c:v>Jan-03</c:v>
                </c:pt>
                <c:pt idx="4">
                  <c:v>Feb-03</c:v>
                </c:pt>
                <c:pt idx="5">
                  <c:v>Mar-03</c:v>
                </c:pt>
                <c:pt idx="6">
                  <c:v>Apr-03</c:v>
                </c:pt>
                <c:pt idx="7">
                  <c:v>May-03</c:v>
                </c:pt>
                <c:pt idx="8">
                  <c:v>Jun-03</c:v>
                </c:pt>
                <c:pt idx="9">
                  <c:v>Jul-03</c:v>
                </c:pt>
                <c:pt idx="10">
                  <c:v>Aug-03</c:v>
                </c:pt>
                <c:pt idx="11">
                  <c:v>Sep-03</c:v>
                </c:pt>
                <c:pt idx="12">
                  <c:v>Oct-03</c:v>
                </c:pt>
                <c:pt idx="13">
                  <c:v>Nov-03</c:v>
                </c:pt>
                <c:pt idx="14">
                  <c:v>Dec-03</c:v>
                </c:pt>
                <c:pt idx="15">
                  <c:v>Jan-04</c:v>
                </c:pt>
                <c:pt idx="16">
                  <c:v>Feb-04</c:v>
                </c:pt>
                <c:pt idx="17">
                  <c:v>Mar-04</c:v>
                </c:pt>
                <c:pt idx="18">
                  <c:v>Apr-04</c:v>
                </c:pt>
                <c:pt idx="19">
                  <c:v>May-04</c:v>
                </c:pt>
                <c:pt idx="20">
                  <c:v>Jun-04</c:v>
                </c:pt>
                <c:pt idx="21">
                  <c:v>Jul-04</c:v>
                </c:pt>
                <c:pt idx="22">
                  <c:v> Aug-04</c:v>
                </c:pt>
                <c:pt idx="23">
                  <c:v>Sep-04</c:v>
                </c:pt>
                <c:pt idx="24">
                  <c:v>Oct-04</c:v>
                </c:pt>
                <c:pt idx="25">
                  <c:v>Nov-04</c:v>
                </c:pt>
                <c:pt idx="26">
                  <c:v>Dec-04</c:v>
                </c:pt>
                <c:pt idx="27">
                  <c:v>Jan-05</c:v>
                </c:pt>
                <c:pt idx="28">
                  <c:v>Feb-05</c:v>
                </c:pt>
                <c:pt idx="29">
                  <c:v>Mar-05</c:v>
                </c:pt>
                <c:pt idx="30">
                  <c:v>Apr-05</c:v>
                </c:pt>
                <c:pt idx="31">
                  <c:v>May-05</c:v>
                </c:pt>
                <c:pt idx="32">
                  <c:v>Jun-05</c:v>
                </c:pt>
                <c:pt idx="33">
                  <c:v>Jul-05</c:v>
                </c:pt>
                <c:pt idx="34">
                  <c:v>Aug-05</c:v>
                </c:pt>
                <c:pt idx="35">
                  <c:v>Sep-05</c:v>
                </c:pt>
                <c:pt idx="36">
                  <c:v>Oct-05</c:v>
                </c:pt>
                <c:pt idx="37">
                  <c:v>Nov-05</c:v>
                </c:pt>
                <c:pt idx="38">
                  <c:v>Dec-05</c:v>
                </c:pt>
                <c:pt idx="39">
                  <c:v>Jan-06</c:v>
                </c:pt>
                <c:pt idx="40">
                  <c:v>Feb-06</c:v>
                </c:pt>
                <c:pt idx="41">
                  <c:v>Mar-06</c:v>
                </c:pt>
                <c:pt idx="42">
                  <c:v>Apr-06</c:v>
                </c:pt>
                <c:pt idx="43">
                  <c:v>May-06</c:v>
                </c:pt>
                <c:pt idx="44">
                  <c:v>Jun-06</c:v>
                </c:pt>
                <c:pt idx="45">
                  <c:v>Jul-06</c:v>
                </c:pt>
                <c:pt idx="46">
                  <c:v>Aug-06</c:v>
                </c:pt>
                <c:pt idx="47">
                  <c:v>Sep-06</c:v>
                </c:pt>
                <c:pt idx="48">
                  <c:v>Oct-06</c:v>
                </c:pt>
                <c:pt idx="49">
                  <c:v>Nov-06</c:v>
                </c:pt>
                <c:pt idx="50">
                  <c:v>Dec-06</c:v>
                </c:pt>
                <c:pt idx="51">
                  <c:v>Jan-07</c:v>
                </c:pt>
                <c:pt idx="52">
                  <c:v>Feb-07</c:v>
                </c:pt>
                <c:pt idx="53">
                  <c:v>Mar-07</c:v>
                </c:pt>
                <c:pt idx="54">
                  <c:v>Apr-07</c:v>
                </c:pt>
                <c:pt idx="55">
                  <c:v>May-07</c:v>
                </c:pt>
                <c:pt idx="56">
                  <c:v>Jun-07</c:v>
                </c:pt>
                <c:pt idx="57">
                  <c:v>Jul-07</c:v>
                </c:pt>
                <c:pt idx="58">
                  <c:v>Aug-07</c:v>
                </c:pt>
                <c:pt idx="59">
                  <c:v>Sep-07</c:v>
                </c:pt>
                <c:pt idx="60">
                  <c:v>Oct-07</c:v>
                </c:pt>
                <c:pt idx="61">
                  <c:v>Nov-07</c:v>
                </c:pt>
                <c:pt idx="62">
                  <c:v>Dec-07</c:v>
                </c:pt>
                <c:pt idx="63">
                  <c:v>Jan-08</c:v>
                </c:pt>
                <c:pt idx="64">
                  <c:v>Feb-08</c:v>
                </c:pt>
                <c:pt idx="65">
                  <c:v>Mar-08</c:v>
                </c:pt>
                <c:pt idx="66">
                  <c:v>Apr-08</c:v>
                </c:pt>
                <c:pt idx="67">
                  <c:v>May-08</c:v>
                </c:pt>
                <c:pt idx="68">
                  <c:v>Jun-08</c:v>
                </c:pt>
                <c:pt idx="69">
                  <c:v>Jul-08</c:v>
                </c:pt>
                <c:pt idx="70">
                  <c:v>Aug-08</c:v>
                </c:pt>
                <c:pt idx="71">
                  <c:v>Sep-08</c:v>
                </c:pt>
                <c:pt idx="72">
                  <c:v>Oct-08</c:v>
                </c:pt>
                <c:pt idx="73">
                  <c:v>Nov-08</c:v>
                </c:pt>
                <c:pt idx="74">
                  <c:v>Dec-08</c:v>
                </c:pt>
                <c:pt idx="75">
                  <c:v>Jan-09</c:v>
                </c:pt>
                <c:pt idx="76">
                  <c:v>Feb-09</c:v>
                </c:pt>
                <c:pt idx="77">
                  <c:v>Mar-09</c:v>
                </c:pt>
                <c:pt idx="78">
                  <c:v>Apr-09</c:v>
                </c:pt>
                <c:pt idx="79">
                  <c:v>May-09</c:v>
                </c:pt>
                <c:pt idx="80">
                  <c:v>Jun-09</c:v>
                </c:pt>
                <c:pt idx="81">
                  <c:v>Jul-09</c:v>
                </c:pt>
                <c:pt idx="82">
                  <c:v>Aug-09</c:v>
                </c:pt>
                <c:pt idx="83">
                  <c:v>Sep-09</c:v>
                </c:pt>
                <c:pt idx="84">
                  <c:v>Oct-09</c:v>
                </c:pt>
                <c:pt idx="85">
                  <c:v>Nov-09</c:v>
                </c:pt>
                <c:pt idx="86">
                  <c:v>Dec-09</c:v>
                </c:pt>
                <c:pt idx="87">
                  <c:v>Jan-10</c:v>
                </c:pt>
                <c:pt idx="88">
                  <c:v>Feb-10</c:v>
                </c:pt>
                <c:pt idx="89">
                  <c:v>Mar-10</c:v>
                </c:pt>
                <c:pt idx="90">
                  <c:v>Apr-10</c:v>
                </c:pt>
                <c:pt idx="91">
                  <c:v>May-10</c:v>
                </c:pt>
                <c:pt idx="92">
                  <c:v>Jun-10</c:v>
                </c:pt>
                <c:pt idx="93">
                  <c:v>Jul-10</c:v>
                </c:pt>
                <c:pt idx="94">
                  <c:v>Aug-10</c:v>
                </c:pt>
                <c:pt idx="95">
                  <c:v>Sep-10</c:v>
                </c:pt>
                <c:pt idx="96">
                  <c:v>Oct-10</c:v>
                </c:pt>
                <c:pt idx="97">
                  <c:v>Nov-10</c:v>
                </c:pt>
                <c:pt idx="98">
                  <c:v>Dec-10</c:v>
                </c:pt>
                <c:pt idx="99">
                  <c:v>Jan-11</c:v>
                </c:pt>
                <c:pt idx="100">
                  <c:v>Feb-11</c:v>
                </c:pt>
                <c:pt idx="101">
                  <c:v>Mar-11</c:v>
                </c:pt>
                <c:pt idx="102">
                  <c:v>Apr-11</c:v>
                </c:pt>
                <c:pt idx="103">
                  <c:v>May-11</c:v>
                </c:pt>
                <c:pt idx="104">
                  <c:v>Jun-11</c:v>
                </c:pt>
                <c:pt idx="105">
                  <c:v>Jul-11</c:v>
                </c:pt>
                <c:pt idx="106">
                  <c:v>Aug-11</c:v>
                </c:pt>
                <c:pt idx="107">
                  <c:v>Sep-11</c:v>
                </c:pt>
                <c:pt idx="108">
                  <c:v>Oct-11</c:v>
                </c:pt>
                <c:pt idx="109">
                  <c:v>Nov-11</c:v>
                </c:pt>
                <c:pt idx="110">
                  <c:v>Dec-11</c:v>
                </c:pt>
                <c:pt idx="111">
                  <c:v>Jan-12</c:v>
                </c:pt>
                <c:pt idx="112">
                  <c:v>Feb-12</c:v>
                </c:pt>
                <c:pt idx="113">
                  <c:v>Mar-12</c:v>
                </c:pt>
                <c:pt idx="114">
                  <c:v>Apr-12</c:v>
                </c:pt>
                <c:pt idx="115">
                  <c:v>May-12</c:v>
                </c:pt>
                <c:pt idx="116">
                  <c:v>Jun-12</c:v>
                </c:pt>
                <c:pt idx="117">
                  <c:v>Jul-12</c:v>
                </c:pt>
                <c:pt idx="118">
                  <c:v>Aug-12</c:v>
                </c:pt>
                <c:pt idx="119">
                  <c:v>Sep-12</c:v>
                </c:pt>
                <c:pt idx="120">
                  <c:v>Oct-12</c:v>
                </c:pt>
                <c:pt idx="121">
                  <c:v>Nov-12</c:v>
                </c:pt>
                <c:pt idx="122">
                  <c:v>Dec-12</c:v>
                </c:pt>
                <c:pt idx="123">
                  <c:v>Jan-13</c:v>
                </c:pt>
                <c:pt idx="124">
                  <c:v>Feb-13</c:v>
                </c:pt>
                <c:pt idx="125">
                  <c:v>Mar-13</c:v>
                </c:pt>
                <c:pt idx="126">
                  <c:v>Apr-13</c:v>
                </c:pt>
                <c:pt idx="127">
                  <c:v>May-13</c:v>
                </c:pt>
                <c:pt idx="128">
                  <c:v>Jun-13</c:v>
                </c:pt>
                <c:pt idx="129">
                  <c:v>Jul-13</c:v>
                </c:pt>
                <c:pt idx="130">
                  <c:v>Aug-13</c:v>
                </c:pt>
                <c:pt idx="131">
                  <c:v>Sep-13</c:v>
                </c:pt>
                <c:pt idx="132">
                  <c:v>Oct-13</c:v>
                </c:pt>
                <c:pt idx="133">
                  <c:v>Nov-13</c:v>
                </c:pt>
                <c:pt idx="134">
                  <c:v>Dec-13</c:v>
                </c:pt>
                <c:pt idx="135">
                  <c:v>Jan-14</c:v>
                </c:pt>
                <c:pt idx="136">
                  <c:v>Feb-14</c:v>
                </c:pt>
                <c:pt idx="137">
                  <c:v>Mar-14</c:v>
                </c:pt>
                <c:pt idx="138">
                  <c:v>Apr-14</c:v>
                </c:pt>
                <c:pt idx="139">
                  <c:v>May-14</c:v>
                </c:pt>
                <c:pt idx="140">
                  <c:v>Jun-14</c:v>
                </c:pt>
                <c:pt idx="141">
                  <c:v>Jul-14</c:v>
                </c:pt>
                <c:pt idx="142">
                  <c:v>Aug-14</c:v>
                </c:pt>
                <c:pt idx="143">
                  <c:v>Sep-14</c:v>
                </c:pt>
                <c:pt idx="144">
                  <c:v>Oct-14</c:v>
                </c:pt>
                <c:pt idx="145">
                  <c:v>Nov-14</c:v>
                </c:pt>
                <c:pt idx="146">
                  <c:v>Dec-14</c:v>
                </c:pt>
                <c:pt idx="147">
                  <c:v>Jan-15</c:v>
                </c:pt>
                <c:pt idx="148">
                  <c:v>Feb-15</c:v>
                </c:pt>
                <c:pt idx="149">
                  <c:v>Mar-15</c:v>
                </c:pt>
                <c:pt idx="150">
                  <c:v>Apr-15</c:v>
                </c:pt>
                <c:pt idx="151">
                  <c:v>May-15</c:v>
                </c:pt>
                <c:pt idx="152">
                  <c:v>Jun-15</c:v>
                </c:pt>
                <c:pt idx="153">
                  <c:v>Jul-15</c:v>
                </c:pt>
                <c:pt idx="154">
                  <c:v>Aug-15</c:v>
                </c:pt>
                <c:pt idx="155">
                  <c:v>Sep-15</c:v>
                </c:pt>
                <c:pt idx="156">
                  <c:v>Oct-15</c:v>
                </c:pt>
                <c:pt idx="157">
                  <c:v>Nov-15</c:v>
                </c:pt>
                <c:pt idx="158">
                  <c:v>Dec-15</c:v>
                </c:pt>
                <c:pt idx="159">
                  <c:v>Jan-16</c:v>
                </c:pt>
                <c:pt idx="160">
                  <c:v>Feb-16</c:v>
                </c:pt>
                <c:pt idx="161">
                  <c:v>Mar-16</c:v>
                </c:pt>
                <c:pt idx="162">
                  <c:v>Apr-16</c:v>
                </c:pt>
                <c:pt idx="163">
                  <c:v>May-16</c:v>
                </c:pt>
                <c:pt idx="164">
                  <c:v>Jun-16</c:v>
                </c:pt>
                <c:pt idx="165">
                  <c:v>Jul-16</c:v>
                </c:pt>
                <c:pt idx="166">
                  <c:v>Aug-16</c:v>
                </c:pt>
                <c:pt idx="167">
                  <c:v>Sep-16</c:v>
                </c:pt>
                <c:pt idx="168">
                  <c:v>Oct-16</c:v>
                </c:pt>
                <c:pt idx="169">
                  <c:v>Nov-16</c:v>
                </c:pt>
                <c:pt idx="170">
                  <c:v>Dec-16</c:v>
                </c:pt>
                <c:pt idx="171">
                  <c:v>Jan-17</c:v>
                </c:pt>
                <c:pt idx="172">
                  <c:v>Feb-17</c:v>
                </c:pt>
                <c:pt idx="173">
                  <c:v>Mar-17</c:v>
                </c:pt>
                <c:pt idx="174">
                  <c:v>Apr-17</c:v>
                </c:pt>
                <c:pt idx="175">
                  <c:v>May-17</c:v>
                </c:pt>
                <c:pt idx="176">
                  <c:v>Jun-17</c:v>
                </c:pt>
                <c:pt idx="177">
                  <c:v>Jul-17</c:v>
                </c:pt>
                <c:pt idx="178">
                  <c:v>Aug-17</c:v>
                </c:pt>
                <c:pt idx="179">
                  <c:v>Sep-17</c:v>
                </c:pt>
                <c:pt idx="180">
                  <c:v>Oct-17</c:v>
                </c:pt>
                <c:pt idx="181">
                  <c:v>Nov-17</c:v>
                </c:pt>
                <c:pt idx="182">
                  <c:v>Dec-17</c:v>
                </c:pt>
                <c:pt idx="183">
                  <c:v>Jan-18</c:v>
                </c:pt>
                <c:pt idx="184">
                  <c:v>Feb-18</c:v>
                </c:pt>
                <c:pt idx="185">
                  <c:v>Mar-18</c:v>
                </c:pt>
                <c:pt idx="186">
                  <c:v>Apr-18</c:v>
                </c:pt>
                <c:pt idx="187">
                  <c:v>May-18</c:v>
                </c:pt>
                <c:pt idx="188">
                  <c:v>Jun-18</c:v>
                </c:pt>
                <c:pt idx="189">
                  <c:v>Jul-18</c:v>
                </c:pt>
                <c:pt idx="190">
                  <c:v>Aug-18</c:v>
                </c:pt>
                <c:pt idx="191">
                  <c:v>Sep-18</c:v>
                </c:pt>
                <c:pt idx="192">
                  <c:v>Oct-18</c:v>
                </c:pt>
                <c:pt idx="193">
                  <c:v>Nov-18</c:v>
                </c:pt>
                <c:pt idx="194">
                  <c:v>Dec-18</c:v>
                </c:pt>
                <c:pt idx="195">
                  <c:v>Jan-19</c:v>
                </c:pt>
                <c:pt idx="196">
                  <c:v>Feb-19</c:v>
                </c:pt>
                <c:pt idx="197">
                  <c:v>Mar-19</c:v>
                </c:pt>
                <c:pt idx="198">
                  <c:v>Apr-19</c:v>
                </c:pt>
                <c:pt idx="199">
                  <c:v>May-19</c:v>
                </c:pt>
                <c:pt idx="200">
                  <c:v>Jun-19</c:v>
                </c:pt>
                <c:pt idx="201">
                  <c:v>Jul-19</c:v>
                </c:pt>
                <c:pt idx="202">
                  <c:v>Aug-19</c:v>
                </c:pt>
                <c:pt idx="203">
                  <c:v>Sep-19</c:v>
                </c:pt>
                <c:pt idx="204">
                  <c:v>Oct-19</c:v>
                </c:pt>
                <c:pt idx="205">
                  <c:v>Nov-19</c:v>
                </c:pt>
                <c:pt idx="206">
                  <c:v>Dec-19</c:v>
                </c:pt>
              </c:strCache>
            </c:strRef>
          </c:cat>
          <c:val>
            <c:numRef>
              <c:f>Data!$AU$21:$IS$21</c:f>
              <c:numCache>
                <c:formatCode>"$"#,##0_);[Red]\("$"#,##0\)</c:formatCode>
                <c:ptCount val="207"/>
                <c:pt idx="0">
                  <c:v>345000</c:v>
                </c:pt>
                <c:pt idx="1">
                  <c:v>345444</c:v>
                </c:pt>
                <c:pt idx="2">
                  <c:v>349997</c:v>
                </c:pt>
                <c:pt idx="3">
                  <c:v>349875</c:v>
                </c:pt>
                <c:pt idx="4">
                  <c:v>359000</c:v>
                </c:pt>
                <c:pt idx="5">
                  <c:v>354700</c:v>
                </c:pt>
                <c:pt idx="6">
                  <c:v>350000</c:v>
                </c:pt>
                <c:pt idx="7">
                  <c:v>359888</c:v>
                </c:pt>
                <c:pt idx="8">
                  <c:v>349000</c:v>
                </c:pt>
                <c:pt idx="9">
                  <c:v>344950</c:v>
                </c:pt>
                <c:pt idx="10">
                  <c:v>360000</c:v>
                </c:pt>
                <c:pt idx="11">
                  <c:v>355000</c:v>
                </c:pt>
                <c:pt idx="12">
                  <c:v>349888</c:v>
                </c:pt>
                <c:pt idx="13">
                  <c:v>357000</c:v>
                </c:pt>
                <c:pt idx="14">
                  <c:v>370000</c:v>
                </c:pt>
                <c:pt idx="15">
                  <c:v>355000</c:v>
                </c:pt>
                <c:pt idx="16">
                  <c:v>355000</c:v>
                </c:pt>
                <c:pt idx="17">
                  <c:v>370000</c:v>
                </c:pt>
                <c:pt idx="18">
                  <c:v>385000</c:v>
                </c:pt>
                <c:pt idx="19">
                  <c:v>395000</c:v>
                </c:pt>
                <c:pt idx="20">
                  <c:v>393000</c:v>
                </c:pt>
                <c:pt idx="21">
                  <c:v>394500</c:v>
                </c:pt>
                <c:pt idx="22">
                  <c:v>403000</c:v>
                </c:pt>
                <c:pt idx="23">
                  <c:v>395000</c:v>
                </c:pt>
                <c:pt idx="24">
                  <c:v>400000</c:v>
                </c:pt>
                <c:pt idx="25">
                  <c:v>425000</c:v>
                </c:pt>
                <c:pt idx="26">
                  <c:v>430000</c:v>
                </c:pt>
                <c:pt idx="27">
                  <c:v>410000</c:v>
                </c:pt>
                <c:pt idx="28">
                  <c:v>451000</c:v>
                </c:pt>
                <c:pt idx="29">
                  <c:v>450000</c:v>
                </c:pt>
                <c:pt idx="30">
                  <c:v>465000</c:v>
                </c:pt>
                <c:pt idx="31">
                  <c:v>490000</c:v>
                </c:pt>
                <c:pt idx="32">
                  <c:v>489000</c:v>
                </c:pt>
                <c:pt idx="33">
                  <c:v>479500</c:v>
                </c:pt>
                <c:pt idx="34">
                  <c:v>496750</c:v>
                </c:pt>
                <c:pt idx="35">
                  <c:v>475000</c:v>
                </c:pt>
                <c:pt idx="36">
                  <c:v>495000</c:v>
                </c:pt>
                <c:pt idx="37">
                  <c:v>475000</c:v>
                </c:pt>
                <c:pt idx="38">
                  <c:v>492000</c:v>
                </c:pt>
                <c:pt idx="39">
                  <c:v>500000</c:v>
                </c:pt>
                <c:pt idx="40">
                  <c:v>515000</c:v>
                </c:pt>
                <c:pt idx="41">
                  <c:v>490000</c:v>
                </c:pt>
                <c:pt idx="42">
                  <c:v>500000</c:v>
                </c:pt>
                <c:pt idx="43">
                  <c:v>500000</c:v>
                </c:pt>
                <c:pt idx="44">
                  <c:v>510000</c:v>
                </c:pt>
                <c:pt idx="45">
                  <c:v>512500</c:v>
                </c:pt>
                <c:pt idx="46">
                  <c:v>510000</c:v>
                </c:pt>
                <c:pt idx="47">
                  <c:v>495000</c:v>
                </c:pt>
                <c:pt idx="48">
                  <c:v>490000</c:v>
                </c:pt>
                <c:pt idx="49">
                  <c:v>519000</c:v>
                </c:pt>
                <c:pt idx="50">
                  <c:v>505000</c:v>
                </c:pt>
                <c:pt idx="51">
                  <c:v>518880</c:v>
                </c:pt>
                <c:pt idx="52">
                  <c:v>505000</c:v>
                </c:pt>
                <c:pt idx="53">
                  <c:v>530000</c:v>
                </c:pt>
                <c:pt idx="54">
                  <c:v>550000</c:v>
                </c:pt>
                <c:pt idx="55">
                  <c:v>537500</c:v>
                </c:pt>
                <c:pt idx="56">
                  <c:v>539000</c:v>
                </c:pt>
                <c:pt idx="57">
                  <c:v>534500</c:v>
                </c:pt>
                <c:pt idx="58">
                  <c:v>533000</c:v>
                </c:pt>
                <c:pt idx="59">
                  <c:v>525000</c:v>
                </c:pt>
                <c:pt idx="60">
                  <c:v>527500</c:v>
                </c:pt>
                <c:pt idx="61">
                  <c:v>535500</c:v>
                </c:pt>
                <c:pt idx="62">
                  <c:v>516000</c:v>
                </c:pt>
                <c:pt idx="63">
                  <c:v>477000</c:v>
                </c:pt>
                <c:pt idx="64">
                  <c:v>539000</c:v>
                </c:pt>
                <c:pt idx="65">
                  <c:v>525000</c:v>
                </c:pt>
                <c:pt idx="66">
                  <c:v>497500</c:v>
                </c:pt>
                <c:pt idx="67">
                  <c:v>502500</c:v>
                </c:pt>
                <c:pt idx="68">
                  <c:v>456250</c:v>
                </c:pt>
                <c:pt idx="69">
                  <c:v>485000</c:v>
                </c:pt>
                <c:pt idx="70">
                  <c:v>412500</c:v>
                </c:pt>
                <c:pt idx="71">
                  <c:v>361000</c:v>
                </c:pt>
                <c:pt idx="72">
                  <c:v>380000</c:v>
                </c:pt>
                <c:pt idx="73">
                  <c:v>315000</c:v>
                </c:pt>
                <c:pt idx="74">
                  <c:v>315000</c:v>
                </c:pt>
                <c:pt idx="75">
                  <c:v>280000</c:v>
                </c:pt>
                <c:pt idx="76">
                  <c:v>310000</c:v>
                </c:pt>
                <c:pt idx="77">
                  <c:v>239000</c:v>
                </c:pt>
                <c:pt idx="78">
                  <c:v>274500</c:v>
                </c:pt>
                <c:pt idx="79">
                  <c:v>305000</c:v>
                </c:pt>
                <c:pt idx="80">
                  <c:v>339000</c:v>
                </c:pt>
                <c:pt idx="81">
                  <c:v>334000</c:v>
                </c:pt>
                <c:pt idx="82">
                  <c:v>330000</c:v>
                </c:pt>
                <c:pt idx="83">
                  <c:v>329250</c:v>
                </c:pt>
                <c:pt idx="84">
                  <c:v>345000</c:v>
                </c:pt>
                <c:pt idx="85">
                  <c:v>352000</c:v>
                </c:pt>
                <c:pt idx="86">
                  <c:v>357000</c:v>
                </c:pt>
                <c:pt idx="87">
                  <c:v>325000</c:v>
                </c:pt>
                <c:pt idx="88">
                  <c:v>352000</c:v>
                </c:pt>
                <c:pt idx="89">
                  <c:v>371400</c:v>
                </c:pt>
                <c:pt idx="90">
                  <c:v>342500</c:v>
                </c:pt>
                <c:pt idx="91">
                  <c:v>378500</c:v>
                </c:pt>
                <c:pt idx="92">
                  <c:v>359000</c:v>
                </c:pt>
                <c:pt idx="93">
                  <c:v>345000</c:v>
                </c:pt>
                <c:pt idx="94">
                  <c:v>347500</c:v>
                </c:pt>
                <c:pt idx="95">
                  <c:v>320000</c:v>
                </c:pt>
                <c:pt idx="96">
                  <c:v>330000</c:v>
                </c:pt>
                <c:pt idx="97">
                  <c:v>350975</c:v>
                </c:pt>
                <c:pt idx="98">
                  <c:v>335000</c:v>
                </c:pt>
                <c:pt idx="99">
                  <c:v>271500</c:v>
                </c:pt>
                <c:pt idx="100">
                  <c:v>295999</c:v>
                </c:pt>
                <c:pt idx="101">
                  <c:v>285000</c:v>
                </c:pt>
                <c:pt idx="102">
                  <c:v>283410</c:v>
                </c:pt>
                <c:pt idx="103">
                  <c:v>320000</c:v>
                </c:pt>
                <c:pt idx="104">
                  <c:v>314000</c:v>
                </c:pt>
                <c:pt idx="105">
                  <c:v>325000</c:v>
                </c:pt>
                <c:pt idx="106">
                  <c:v>300000</c:v>
                </c:pt>
                <c:pt idx="107">
                  <c:v>320000</c:v>
                </c:pt>
                <c:pt idx="108">
                  <c:v>318000</c:v>
                </c:pt>
                <c:pt idx="109">
                  <c:v>282000</c:v>
                </c:pt>
                <c:pt idx="110">
                  <c:v>300000</c:v>
                </c:pt>
                <c:pt idx="111">
                  <c:v>273000</c:v>
                </c:pt>
                <c:pt idx="112">
                  <c:v>310000</c:v>
                </c:pt>
                <c:pt idx="113">
                  <c:v>322500</c:v>
                </c:pt>
                <c:pt idx="114">
                  <c:v>347500</c:v>
                </c:pt>
                <c:pt idx="115">
                  <c:v>370000</c:v>
                </c:pt>
                <c:pt idx="116">
                  <c:v>385650</c:v>
                </c:pt>
                <c:pt idx="117">
                  <c:v>385000</c:v>
                </c:pt>
                <c:pt idx="118">
                  <c:v>423000</c:v>
                </c:pt>
                <c:pt idx="119">
                  <c:v>395000</c:v>
                </c:pt>
                <c:pt idx="120">
                  <c:v>388000</c:v>
                </c:pt>
                <c:pt idx="121">
                  <c:v>409200</c:v>
                </c:pt>
                <c:pt idx="122">
                  <c:v>394000</c:v>
                </c:pt>
                <c:pt idx="123">
                  <c:v>425000</c:v>
                </c:pt>
                <c:pt idx="124">
                  <c:v>401000</c:v>
                </c:pt>
                <c:pt idx="125">
                  <c:v>446050</c:v>
                </c:pt>
                <c:pt idx="126">
                  <c:v>509450</c:v>
                </c:pt>
                <c:pt idx="127">
                  <c:v>500500</c:v>
                </c:pt>
                <c:pt idx="128">
                  <c:v>490000</c:v>
                </c:pt>
                <c:pt idx="129">
                  <c:v>494150</c:v>
                </c:pt>
                <c:pt idx="130">
                  <c:v>495000</c:v>
                </c:pt>
                <c:pt idx="131">
                  <c:v>477444</c:v>
                </c:pt>
                <c:pt idx="132">
                  <c:v>515000</c:v>
                </c:pt>
                <c:pt idx="133">
                  <c:v>485000</c:v>
                </c:pt>
                <c:pt idx="134">
                  <c:v>449000</c:v>
                </c:pt>
                <c:pt idx="135">
                  <c:v>500500</c:v>
                </c:pt>
                <c:pt idx="136">
                  <c:v>495000</c:v>
                </c:pt>
                <c:pt idx="137">
                  <c:v>525000</c:v>
                </c:pt>
                <c:pt idx="138">
                  <c:v>525600</c:v>
                </c:pt>
                <c:pt idx="139">
                  <c:v>545000</c:v>
                </c:pt>
                <c:pt idx="140">
                  <c:v>525500</c:v>
                </c:pt>
                <c:pt idx="141">
                  <c:v>530000</c:v>
                </c:pt>
                <c:pt idx="142">
                  <c:v>550000</c:v>
                </c:pt>
                <c:pt idx="143">
                  <c:v>535000</c:v>
                </c:pt>
                <c:pt idx="144">
                  <c:v>555000</c:v>
                </c:pt>
                <c:pt idx="145">
                  <c:v>566000</c:v>
                </c:pt>
                <c:pt idx="146">
                  <c:v>505000</c:v>
                </c:pt>
                <c:pt idx="147">
                  <c:v>524000</c:v>
                </c:pt>
                <c:pt idx="148">
                  <c:v>546500</c:v>
                </c:pt>
                <c:pt idx="149">
                  <c:v>569240</c:v>
                </c:pt>
                <c:pt idx="150">
                  <c:v>565000</c:v>
                </c:pt>
                <c:pt idx="151" formatCode="&quot;$&quot;#,##0">
                  <c:v>610000</c:v>
                </c:pt>
                <c:pt idx="152" formatCode="&quot;$&quot;#,##0">
                  <c:v>642000</c:v>
                </c:pt>
                <c:pt idx="153" formatCode="&quot;$&quot;#,##0">
                  <c:v>642000</c:v>
                </c:pt>
                <c:pt idx="154" formatCode="&quot;$&quot;#,##0">
                  <c:v>620000</c:v>
                </c:pt>
                <c:pt idx="155" formatCode="&quot;$&quot;#,##0">
                  <c:v>610000</c:v>
                </c:pt>
                <c:pt idx="156" formatCode="&quot;$&quot;#,##0">
                  <c:v>640000</c:v>
                </c:pt>
                <c:pt idx="157" formatCode="&quot;$&quot;#,##0">
                  <c:v>638000</c:v>
                </c:pt>
                <c:pt idx="158" formatCode="&quot;$&quot;#,##0">
                  <c:v>629602</c:v>
                </c:pt>
                <c:pt idx="159">
                  <c:v>524000</c:v>
                </c:pt>
                <c:pt idx="160">
                  <c:v>645000</c:v>
                </c:pt>
                <c:pt idx="161">
                  <c:v>677000</c:v>
                </c:pt>
                <c:pt idx="162">
                  <c:v>660000</c:v>
                </c:pt>
                <c:pt idx="163">
                  <c:v>700000</c:v>
                </c:pt>
                <c:pt idx="164">
                  <c:v>680000</c:v>
                </c:pt>
                <c:pt idx="165">
                  <c:v>640000</c:v>
                </c:pt>
                <c:pt idx="166">
                  <c:v>680000</c:v>
                </c:pt>
                <c:pt idx="167">
                  <c:v>650000</c:v>
                </c:pt>
                <c:pt idx="168">
                  <c:v>650000</c:v>
                </c:pt>
                <c:pt idx="169">
                  <c:v>665000</c:v>
                </c:pt>
                <c:pt idx="170">
                  <c:v>650000</c:v>
                </c:pt>
                <c:pt idx="171">
                  <c:v>634807</c:v>
                </c:pt>
                <c:pt idx="172">
                  <c:v>687440</c:v>
                </c:pt>
                <c:pt idx="173">
                  <c:v>700000</c:v>
                </c:pt>
                <c:pt idx="174">
                  <c:v>700000</c:v>
                </c:pt>
                <c:pt idx="175">
                  <c:v>710000</c:v>
                </c:pt>
                <c:pt idx="176">
                  <c:v>742774</c:v>
                </c:pt>
                <c:pt idx="177">
                  <c:v>735000</c:v>
                </c:pt>
                <c:pt idx="178">
                  <c:v>751000</c:v>
                </c:pt>
                <c:pt idx="179">
                  <c:v>720000</c:v>
                </c:pt>
                <c:pt idx="180">
                  <c:v>759944</c:v>
                </c:pt>
                <c:pt idx="181">
                  <c:v>662500</c:v>
                </c:pt>
                <c:pt idx="182">
                  <c:v>831500</c:v>
                </c:pt>
                <c:pt idx="183">
                  <c:v>757500</c:v>
                </c:pt>
                <c:pt idx="184">
                  <c:v>831500</c:v>
                </c:pt>
                <c:pt idx="185">
                  <c:v>895350</c:v>
                </c:pt>
                <c:pt idx="186">
                  <c:v>919444</c:v>
                </c:pt>
                <c:pt idx="187">
                  <c:v>950000</c:v>
                </c:pt>
                <c:pt idx="188">
                  <c:v>930000</c:v>
                </c:pt>
                <c:pt idx="189">
                  <c:v>915000</c:v>
                </c:pt>
                <c:pt idx="190">
                  <c:v>940000</c:v>
                </c:pt>
                <c:pt idx="191">
                  <c:v>850000</c:v>
                </c:pt>
                <c:pt idx="192">
                  <c:v>925000</c:v>
                </c:pt>
                <c:pt idx="193">
                  <c:v>840000</c:v>
                </c:pt>
                <c:pt idx="194">
                  <c:v>790000</c:v>
                </c:pt>
                <c:pt idx="195">
                  <c:v>762500</c:v>
                </c:pt>
                <c:pt idx="196">
                  <c:v>765000</c:v>
                </c:pt>
                <c:pt idx="197">
                  <c:v>838000</c:v>
                </c:pt>
                <c:pt idx="198">
                  <c:v>850000</c:v>
                </c:pt>
                <c:pt idx="199">
                  <c:v>870000</c:v>
                </c:pt>
                <c:pt idx="200">
                  <c:v>899000</c:v>
                </c:pt>
                <c:pt idx="201">
                  <c:v>803000</c:v>
                </c:pt>
                <c:pt idx="202">
                  <c:v>840000</c:v>
                </c:pt>
                <c:pt idx="203">
                  <c:v>840000</c:v>
                </c:pt>
                <c:pt idx="204">
                  <c:v>805000</c:v>
                </c:pt>
                <c:pt idx="205">
                  <c:v>791500</c:v>
                </c:pt>
                <c:pt idx="206">
                  <c:v>765000</c:v>
                </c:pt>
              </c:numCache>
            </c:numRef>
          </c:val>
          <c:smooth val="0"/>
          <c:extLst>
            <c:ext xmlns:c16="http://schemas.microsoft.com/office/drawing/2014/chart" uri="{C3380CC4-5D6E-409C-BE32-E72D297353CC}">
              <c16:uniqueId val="{00000001-079B-475C-AFE7-62C3CB5883A1}"/>
            </c:ext>
          </c:extLst>
        </c:ser>
        <c:dLbls>
          <c:showLegendKey val="0"/>
          <c:showVal val="0"/>
          <c:showCatName val="0"/>
          <c:showSerName val="0"/>
          <c:showPercent val="0"/>
          <c:showBubbleSize val="0"/>
        </c:dLbls>
        <c:smooth val="0"/>
        <c:axId val="480052016"/>
        <c:axId val="480052408"/>
      </c:lineChart>
      <c:dateAx>
        <c:axId val="480052016"/>
        <c:scaling>
          <c:orientation val="minMax"/>
          <c:min val="3"/>
        </c:scaling>
        <c:delete val="0"/>
        <c:axPos val="b"/>
        <c:numFmt formatCode="General" sourceLinked="1"/>
        <c:majorTickMark val="out"/>
        <c:minorTickMark val="none"/>
        <c:tickLblPos val="nextTo"/>
        <c:txPr>
          <a:bodyPr rot="5400000" vert="horz"/>
          <a:lstStyle/>
          <a:p>
            <a:pPr>
              <a:defRPr/>
            </a:pPr>
            <a:endParaRPr lang="en-US"/>
          </a:p>
        </c:txPr>
        <c:crossAx val="480052408"/>
        <c:crosses val="autoZero"/>
        <c:auto val="0"/>
        <c:lblOffset val="100"/>
        <c:baseTimeUnit val="months"/>
        <c:majorUnit val="12"/>
        <c:minorUnit val="12"/>
      </c:dateAx>
      <c:valAx>
        <c:axId val="480052408"/>
        <c:scaling>
          <c:orientation val="minMax"/>
          <c:max val="1000000"/>
          <c:min val="100000"/>
        </c:scaling>
        <c:delete val="0"/>
        <c:axPos val="l"/>
        <c:title>
          <c:tx>
            <c:rich>
              <a:bodyPr rot="-5400000" vert="horz"/>
              <a:lstStyle/>
              <a:p>
                <a:pPr>
                  <a:defRPr/>
                </a:pPr>
                <a:r>
                  <a:rPr lang="en-US" sz="1150">
                    <a:latin typeface="Arial" panose="020B0604020202020204" pitchFamily="34" charset="0"/>
                    <a:cs typeface="Arial" panose="020B0604020202020204" pitchFamily="34" charset="0"/>
                  </a:rPr>
                  <a:t>Median</a:t>
                </a:r>
                <a:r>
                  <a:rPr lang="en-US" sz="1150" baseline="0">
                    <a:latin typeface="Arial" panose="020B0604020202020204" pitchFamily="34" charset="0"/>
                    <a:cs typeface="Arial" panose="020B0604020202020204" pitchFamily="34" charset="0"/>
                  </a:rPr>
                  <a:t> Townnhome Price ($)</a:t>
                </a:r>
                <a:endParaRPr lang="en-US" sz="1150">
                  <a:latin typeface="Arial" panose="020B0604020202020204" pitchFamily="34" charset="0"/>
                  <a:cs typeface="Arial" panose="020B0604020202020204" pitchFamily="34" charset="0"/>
                </a:endParaRPr>
              </a:p>
            </c:rich>
          </c:tx>
          <c:layout>
            <c:manualLayout>
              <c:xMode val="edge"/>
              <c:yMode val="edge"/>
              <c:x val="2.2502894968896136E-2"/>
              <c:y val="0.19904910280076027"/>
            </c:manualLayout>
          </c:layout>
          <c:overlay val="0"/>
        </c:title>
        <c:numFmt formatCode="&quot;$&quot;#,##0" sourceLinked="0"/>
        <c:majorTickMark val="out"/>
        <c:minorTickMark val="none"/>
        <c:tickLblPos val="nextTo"/>
        <c:crossAx val="480052016"/>
        <c:crosses val="autoZero"/>
        <c:crossBetween val="between"/>
      </c:valAx>
    </c:plotArea>
    <c:legend>
      <c:legendPos val="b"/>
      <c:layout>
        <c:manualLayout>
          <c:xMode val="edge"/>
          <c:yMode val="edge"/>
          <c:x val="0.30742878084495129"/>
          <c:y val="0.95348592356175077"/>
          <c:w val="0.44518808785201641"/>
          <c:h val="3.4413235461562122E-2"/>
        </c:manualLayout>
      </c:layout>
      <c:overlay val="0"/>
      <c:txPr>
        <a:bodyPr/>
        <a:lstStyle/>
        <a:p>
          <a:pPr>
            <a:defRPr b="1" i="0" baseline="0">
              <a:latin typeface="Arial" panose="020B0604020202020204" pitchFamily="34" charset="0"/>
            </a:defRPr>
          </a:pPr>
          <a:endParaRPr lang="en-US"/>
        </a:p>
      </c:txPr>
    </c:legend>
    <c:plotVisOnly val="1"/>
    <c:dispBlanksAs val="gap"/>
    <c:showDLblsOverMax val="0"/>
  </c:chart>
  <c:spPr>
    <a:ln>
      <a:noFill/>
    </a:ln>
  </c:sp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0516827604998"/>
          <c:y val="2.2435863177543976E-2"/>
          <c:w val="0.85091995822116628"/>
          <c:h val="0.77655691914165048"/>
        </c:manualLayout>
      </c:layout>
      <c:lineChart>
        <c:grouping val="standard"/>
        <c:varyColors val="0"/>
        <c:ser>
          <c:idx val="1"/>
          <c:order val="0"/>
          <c:tx>
            <c:strRef>
              <c:f>Data!$A$3</c:f>
              <c:strCache>
                <c:ptCount val="1"/>
                <c:pt idx="0">
                  <c:v>San Jose Metro</c:v>
                </c:pt>
              </c:strCache>
            </c:strRef>
          </c:tx>
          <c:spPr>
            <a:ln w="19050" cap="rnd">
              <a:solidFill>
                <a:srgbClr val="5A8560"/>
              </a:solidFill>
              <a:round/>
            </a:ln>
            <a:effectLst/>
          </c:spPr>
          <c:marker>
            <c:symbol val="none"/>
          </c:marker>
          <c:dLbls>
            <c:dLbl>
              <c:idx val="7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8E8-4311-9B53-00655CE93EFA}"/>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Data!$CN$1:$FH$1</c:f>
              <c:strCache>
                <c:ptCount val="73"/>
                <c:pt idx="0">
                  <c:v>2001 Q3</c:v>
                </c:pt>
                <c:pt idx="1">
                  <c:v>2001 Q4</c:v>
                </c:pt>
                <c:pt idx="2">
                  <c:v>2002 Q1</c:v>
                </c:pt>
                <c:pt idx="3">
                  <c:v>2002 Q2</c:v>
                </c:pt>
                <c:pt idx="4">
                  <c:v>2002 Q3</c:v>
                </c:pt>
                <c:pt idx="5">
                  <c:v>2002 Q4</c:v>
                </c:pt>
                <c:pt idx="6">
                  <c:v>2003 Q1</c:v>
                </c:pt>
                <c:pt idx="7">
                  <c:v>2003 Q2</c:v>
                </c:pt>
                <c:pt idx="8">
                  <c:v>2003 Q3</c:v>
                </c:pt>
                <c:pt idx="9">
                  <c:v>2003 Q4</c:v>
                </c:pt>
                <c:pt idx="10">
                  <c:v>2004 Q1</c:v>
                </c:pt>
                <c:pt idx="11">
                  <c:v>2004 Q2</c:v>
                </c:pt>
                <c:pt idx="12">
                  <c:v>2004 Q3</c:v>
                </c:pt>
                <c:pt idx="13">
                  <c:v>2004 Q4</c:v>
                </c:pt>
                <c:pt idx="14">
                  <c:v>2005 Q1</c:v>
                </c:pt>
                <c:pt idx="15">
                  <c:v>2005 Q2</c:v>
                </c:pt>
                <c:pt idx="16">
                  <c:v>2005 Q3</c:v>
                </c:pt>
                <c:pt idx="17">
                  <c:v>2005 Q4</c:v>
                </c:pt>
                <c:pt idx="18">
                  <c:v>2006 Q1</c:v>
                </c:pt>
                <c:pt idx="19">
                  <c:v>2006 Q2</c:v>
                </c:pt>
                <c:pt idx="20">
                  <c:v>2006 Q3</c:v>
                </c:pt>
                <c:pt idx="21">
                  <c:v>2006 Q4</c:v>
                </c:pt>
                <c:pt idx="22">
                  <c:v>2007 Q1</c:v>
                </c:pt>
                <c:pt idx="23">
                  <c:v>2007 Q2</c:v>
                </c:pt>
                <c:pt idx="24">
                  <c:v>2007 Q3</c:v>
                </c:pt>
                <c:pt idx="25">
                  <c:v>2007 Q4</c:v>
                </c:pt>
                <c:pt idx="26">
                  <c:v>2008 Q1</c:v>
                </c:pt>
                <c:pt idx="27">
                  <c:v>2008 Q2</c:v>
                </c:pt>
                <c:pt idx="28">
                  <c:v>2008 Q3</c:v>
                </c:pt>
                <c:pt idx="29">
                  <c:v>2008 Q4</c:v>
                </c:pt>
                <c:pt idx="30">
                  <c:v>2009 Q1</c:v>
                </c:pt>
                <c:pt idx="31">
                  <c:v>2009 Q2</c:v>
                </c:pt>
                <c:pt idx="32">
                  <c:v>2009 Q3</c:v>
                </c:pt>
                <c:pt idx="33">
                  <c:v>2009 Q4</c:v>
                </c:pt>
                <c:pt idx="34">
                  <c:v>2010 Q1</c:v>
                </c:pt>
                <c:pt idx="35">
                  <c:v>2010 Q2</c:v>
                </c:pt>
                <c:pt idx="36">
                  <c:v>2010 Q3</c:v>
                </c:pt>
                <c:pt idx="37">
                  <c:v>2010 Q4</c:v>
                </c:pt>
                <c:pt idx="38">
                  <c:v>2011 Q1</c:v>
                </c:pt>
                <c:pt idx="39">
                  <c:v>2011 Q2</c:v>
                </c:pt>
                <c:pt idx="40">
                  <c:v>2011 Q3</c:v>
                </c:pt>
                <c:pt idx="41">
                  <c:v>2011 Q4</c:v>
                </c:pt>
                <c:pt idx="42">
                  <c:v>2012 Q1</c:v>
                </c:pt>
                <c:pt idx="43">
                  <c:v>2012 Q2</c:v>
                </c:pt>
                <c:pt idx="44">
                  <c:v>2012 Q3</c:v>
                </c:pt>
                <c:pt idx="45">
                  <c:v>2012 Q4</c:v>
                </c:pt>
                <c:pt idx="46">
                  <c:v>2013 Q1</c:v>
                </c:pt>
                <c:pt idx="47">
                  <c:v>2013 Q2</c:v>
                </c:pt>
                <c:pt idx="48">
                  <c:v>2013 Q3</c:v>
                </c:pt>
                <c:pt idx="49">
                  <c:v>2013 Q4</c:v>
                </c:pt>
                <c:pt idx="50">
                  <c:v>2014 Q1</c:v>
                </c:pt>
                <c:pt idx="51">
                  <c:v>2014 Q2</c:v>
                </c:pt>
                <c:pt idx="52">
                  <c:v>2014 Q3</c:v>
                </c:pt>
                <c:pt idx="53">
                  <c:v>2014 Q4</c:v>
                </c:pt>
                <c:pt idx="54">
                  <c:v>2015 Q1</c:v>
                </c:pt>
                <c:pt idx="55">
                  <c:v>2015 Q2</c:v>
                </c:pt>
                <c:pt idx="56">
                  <c:v>2015 Q3</c:v>
                </c:pt>
                <c:pt idx="57">
                  <c:v>2015 Q4</c:v>
                </c:pt>
                <c:pt idx="58">
                  <c:v>2016 Q1</c:v>
                </c:pt>
                <c:pt idx="59">
                  <c:v>2016 Q2</c:v>
                </c:pt>
                <c:pt idx="60">
                  <c:v>2016 Q3</c:v>
                </c:pt>
                <c:pt idx="61">
                  <c:v>2016 Q4</c:v>
                </c:pt>
                <c:pt idx="62">
                  <c:v>2017 Q1</c:v>
                </c:pt>
                <c:pt idx="63">
                  <c:v>2017 Q2</c:v>
                </c:pt>
                <c:pt idx="64">
                  <c:v>2017 Q3</c:v>
                </c:pt>
                <c:pt idx="65">
                  <c:v>2017 Q4</c:v>
                </c:pt>
                <c:pt idx="66">
                  <c:v>2018 Q1</c:v>
                </c:pt>
                <c:pt idx="67">
                  <c:v>2018 Q2</c:v>
                </c:pt>
                <c:pt idx="68">
                  <c:v>2018 Q3</c:v>
                </c:pt>
                <c:pt idx="69">
                  <c:v>2018 Q4</c:v>
                </c:pt>
                <c:pt idx="70">
                  <c:v>2019 Q1</c:v>
                </c:pt>
                <c:pt idx="71">
                  <c:v>2019 Q2</c:v>
                </c:pt>
                <c:pt idx="72">
                  <c:v>2019 Q3</c:v>
                </c:pt>
              </c:strCache>
            </c:strRef>
          </c:cat>
          <c:val>
            <c:numRef>
              <c:f>Data!$CN$3:$FH$3</c:f>
              <c:numCache>
                <c:formatCode>#,##0.0_);[Red]\(#,##0.0\)</c:formatCode>
                <c:ptCount val="73"/>
                <c:pt idx="0">
                  <c:v>6.5234817774433296</c:v>
                </c:pt>
                <c:pt idx="1">
                  <c:v>6.4915013264633901</c:v>
                </c:pt>
                <c:pt idx="2">
                  <c:v>6.5794731739136401</c:v>
                </c:pt>
                <c:pt idx="3">
                  <c:v>6.7820155408213996</c:v>
                </c:pt>
                <c:pt idx="4">
                  <c:v>6.99439505791345</c:v>
                </c:pt>
                <c:pt idx="5">
                  <c:v>7.1468391309974599</c:v>
                </c:pt>
                <c:pt idx="6">
                  <c:v>7.2233694650809204</c:v>
                </c:pt>
                <c:pt idx="7">
                  <c:v>7.2407579438103697</c:v>
                </c:pt>
                <c:pt idx="8">
                  <c:v>7.3175886969147603</c:v>
                </c:pt>
                <c:pt idx="9">
                  <c:v>7.5051495416813303</c:v>
                </c:pt>
                <c:pt idx="10">
                  <c:v>7.7710413878720201</c:v>
                </c:pt>
                <c:pt idx="11">
                  <c:v>8.1006706933871904</c:v>
                </c:pt>
                <c:pt idx="12">
                  <c:v>8.4115123322384004</c:v>
                </c:pt>
                <c:pt idx="13">
                  <c:v>8.7169786621993595</c:v>
                </c:pt>
                <c:pt idx="14">
                  <c:v>9.0565486564447593</c:v>
                </c:pt>
                <c:pt idx="15">
                  <c:v>9.3034261061583496</c:v>
                </c:pt>
                <c:pt idx="16">
                  <c:v>9.4671827666130692</c:v>
                </c:pt>
                <c:pt idx="17">
                  <c:v>9.4791717437939695</c:v>
                </c:pt>
                <c:pt idx="18">
                  <c:v>9.3330969473699206</c:v>
                </c:pt>
                <c:pt idx="19">
                  <c:v>9.2009797502000392</c:v>
                </c:pt>
                <c:pt idx="20">
                  <c:v>9.0862159507964702</c:v>
                </c:pt>
                <c:pt idx="21">
                  <c:v>9.0349325045666795</c:v>
                </c:pt>
                <c:pt idx="22">
                  <c:v>8.9613724720904493</c:v>
                </c:pt>
                <c:pt idx="23">
                  <c:v>8.7985645648150808</c:v>
                </c:pt>
                <c:pt idx="24">
                  <c:v>8.6343229680544198</c:v>
                </c:pt>
                <c:pt idx="25">
                  <c:v>8.4153145758694397</c:v>
                </c:pt>
                <c:pt idx="26">
                  <c:v>8.1742564128215403</c:v>
                </c:pt>
                <c:pt idx="27">
                  <c:v>7.8139090402671396</c:v>
                </c:pt>
                <c:pt idx="28">
                  <c:v>7.4880915058093098</c:v>
                </c:pt>
                <c:pt idx="29">
                  <c:v>7.2177647321305001</c:v>
                </c:pt>
                <c:pt idx="30">
                  <c:v>7.0036396858513399</c:v>
                </c:pt>
                <c:pt idx="31">
                  <c:v>6.6718361299494804</c:v>
                </c:pt>
                <c:pt idx="32">
                  <c:v>6.6853779193792597</c:v>
                </c:pt>
                <c:pt idx="33">
                  <c:v>6.8474755620349903</c:v>
                </c:pt>
                <c:pt idx="34">
                  <c:v>6.9428108165725604</c:v>
                </c:pt>
                <c:pt idx="35">
                  <c:v>7.0405236338822901</c:v>
                </c:pt>
                <c:pt idx="36">
                  <c:v>6.9666958649687896</c:v>
                </c:pt>
                <c:pt idx="37">
                  <c:v>6.7733462799456898</c:v>
                </c:pt>
                <c:pt idx="38">
                  <c:v>6.5426539885402999</c:v>
                </c:pt>
                <c:pt idx="39">
                  <c:v>6.4508361579158198</c:v>
                </c:pt>
                <c:pt idx="40">
                  <c:v>6.3531565970615098</c:v>
                </c:pt>
                <c:pt idx="41">
                  <c:v>6.3581008790126496</c:v>
                </c:pt>
                <c:pt idx="42">
                  <c:v>6.4195339512570397</c:v>
                </c:pt>
                <c:pt idx="43">
                  <c:v>6.6377491977248999</c:v>
                </c:pt>
                <c:pt idx="44">
                  <c:v>6.9021759117997101</c:v>
                </c:pt>
                <c:pt idx="45">
                  <c:v>7.0203239198249499</c:v>
                </c:pt>
                <c:pt idx="46">
                  <c:v>7.2360386013324103</c:v>
                </c:pt>
                <c:pt idx="47">
                  <c:v>7.5544158204462404</c:v>
                </c:pt>
                <c:pt idx="48">
                  <c:v>7.8031833320984099</c:v>
                </c:pt>
                <c:pt idx="49">
                  <c:v>7.8898213298666899</c:v>
                </c:pt>
                <c:pt idx="50">
                  <c:v>8.0245878949545695</c:v>
                </c:pt>
                <c:pt idx="51">
                  <c:v>8.0253191523511997</c:v>
                </c:pt>
                <c:pt idx="52">
                  <c:v>8.0997261707031907</c:v>
                </c:pt>
                <c:pt idx="53">
                  <c:v>8.2264451126981406</c:v>
                </c:pt>
                <c:pt idx="54">
                  <c:v>8.4572423876828697</c:v>
                </c:pt>
                <c:pt idx="55">
                  <c:v>8.6850845008269602</c:v>
                </c:pt>
                <c:pt idx="56">
                  <c:v>8.75727760049244</c:v>
                </c:pt>
                <c:pt idx="57">
                  <c:v>8.6633800183283096</c:v>
                </c:pt>
                <c:pt idx="58">
                  <c:v>8.6996801744141194</c:v>
                </c:pt>
                <c:pt idx="59">
                  <c:v>8.66445400857687</c:v>
                </c:pt>
                <c:pt idx="60" formatCode="0.0_);[Red]\(0.0\)">
                  <c:v>8.6046376581926403</c:v>
                </c:pt>
                <c:pt idx="61" formatCode="0.0_);[Red]\(0.0\)">
                  <c:v>8.6517785942128107</c:v>
                </c:pt>
                <c:pt idx="62">
                  <c:v>8.7884671267295396</c:v>
                </c:pt>
                <c:pt idx="63" formatCode="0.0">
                  <c:v>8.7723835825518997</c:v>
                </c:pt>
                <c:pt idx="64" formatCode="0.0">
                  <c:v>9.0279184198323108</c:v>
                </c:pt>
                <c:pt idx="65" formatCode="0.0">
                  <c:v>9.4415390680323092</c:v>
                </c:pt>
                <c:pt idx="66" formatCode="0.0">
                  <c:v>10.127501885359701</c:v>
                </c:pt>
                <c:pt idx="67" formatCode="0.0">
                  <c:v>10.5875786417754</c:v>
                </c:pt>
                <c:pt idx="68" formatCode="0.0">
                  <c:v>10.6299322781963</c:v>
                </c:pt>
                <c:pt idx="69" formatCode="0.0">
                  <c:v>10.3924197288553</c:v>
                </c:pt>
                <c:pt idx="70" formatCode="0.0">
                  <c:v>10.0361509048439</c:v>
                </c:pt>
                <c:pt idx="71" formatCode="0.0">
                  <c:v>9.6076317598791299</c:v>
                </c:pt>
                <c:pt idx="72" formatCode="0.0">
                  <c:v>9.4888754852086592</c:v>
                </c:pt>
              </c:numCache>
            </c:numRef>
          </c:val>
          <c:smooth val="0"/>
          <c:extLst>
            <c:ext xmlns:c16="http://schemas.microsoft.com/office/drawing/2014/chart" uri="{C3380CC4-5D6E-409C-BE32-E72D297353CC}">
              <c16:uniqueId val="{00000001-38E8-4311-9B53-00655CE93EFA}"/>
            </c:ext>
          </c:extLst>
        </c:ser>
        <c:ser>
          <c:idx val="0"/>
          <c:order val="1"/>
          <c:tx>
            <c:strRef>
              <c:f>Data!$A$2</c:f>
              <c:strCache>
                <c:ptCount val="1"/>
                <c:pt idx="0">
                  <c:v>United States</c:v>
                </c:pt>
              </c:strCache>
            </c:strRef>
          </c:tx>
          <c:spPr>
            <a:ln w="19050" cap="rnd">
              <a:solidFill>
                <a:srgbClr val="84AF7E"/>
              </a:solidFill>
              <a:round/>
            </a:ln>
            <a:effectLst/>
          </c:spPr>
          <c:marker>
            <c:symbol val="none"/>
          </c:marker>
          <c:dLbls>
            <c:dLbl>
              <c:idx val="7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8E8-4311-9B53-00655CE93EFA}"/>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Data!$CN$1:$FH$1</c:f>
              <c:strCache>
                <c:ptCount val="73"/>
                <c:pt idx="0">
                  <c:v>2001 Q3</c:v>
                </c:pt>
                <c:pt idx="1">
                  <c:v>2001 Q4</c:v>
                </c:pt>
                <c:pt idx="2">
                  <c:v>2002 Q1</c:v>
                </c:pt>
                <c:pt idx="3">
                  <c:v>2002 Q2</c:v>
                </c:pt>
                <c:pt idx="4">
                  <c:v>2002 Q3</c:v>
                </c:pt>
                <c:pt idx="5">
                  <c:v>2002 Q4</c:v>
                </c:pt>
                <c:pt idx="6">
                  <c:v>2003 Q1</c:v>
                </c:pt>
                <c:pt idx="7">
                  <c:v>2003 Q2</c:v>
                </c:pt>
                <c:pt idx="8">
                  <c:v>2003 Q3</c:v>
                </c:pt>
                <c:pt idx="9">
                  <c:v>2003 Q4</c:v>
                </c:pt>
                <c:pt idx="10">
                  <c:v>2004 Q1</c:v>
                </c:pt>
                <c:pt idx="11">
                  <c:v>2004 Q2</c:v>
                </c:pt>
                <c:pt idx="12">
                  <c:v>2004 Q3</c:v>
                </c:pt>
                <c:pt idx="13">
                  <c:v>2004 Q4</c:v>
                </c:pt>
                <c:pt idx="14">
                  <c:v>2005 Q1</c:v>
                </c:pt>
                <c:pt idx="15">
                  <c:v>2005 Q2</c:v>
                </c:pt>
                <c:pt idx="16">
                  <c:v>2005 Q3</c:v>
                </c:pt>
                <c:pt idx="17">
                  <c:v>2005 Q4</c:v>
                </c:pt>
                <c:pt idx="18">
                  <c:v>2006 Q1</c:v>
                </c:pt>
                <c:pt idx="19">
                  <c:v>2006 Q2</c:v>
                </c:pt>
                <c:pt idx="20">
                  <c:v>2006 Q3</c:v>
                </c:pt>
                <c:pt idx="21">
                  <c:v>2006 Q4</c:v>
                </c:pt>
                <c:pt idx="22">
                  <c:v>2007 Q1</c:v>
                </c:pt>
                <c:pt idx="23">
                  <c:v>2007 Q2</c:v>
                </c:pt>
                <c:pt idx="24">
                  <c:v>2007 Q3</c:v>
                </c:pt>
                <c:pt idx="25">
                  <c:v>2007 Q4</c:v>
                </c:pt>
                <c:pt idx="26">
                  <c:v>2008 Q1</c:v>
                </c:pt>
                <c:pt idx="27">
                  <c:v>2008 Q2</c:v>
                </c:pt>
                <c:pt idx="28">
                  <c:v>2008 Q3</c:v>
                </c:pt>
                <c:pt idx="29">
                  <c:v>2008 Q4</c:v>
                </c:pt>
                <c:pt idx="30">
                  <c:v>2009 Q1</c:v>
                </c:pt>
                <c:pt idx="31">
                  <c:v>2009 Q2</c:v>
                </c:pt>
                <c:pt idx="32">
                  <c:v>2009 Q3</c:v>
                </c:pt>
                <c:pt idx="33">
                  <c:v>2009 Q4</c:v>
                </c:pt>
                <c:pt idx="34">
                  <c:v>2010 Q1</c:v>
                </c:pt>
                <c:pt idx="35">
                  <c:v>2010 Q2</c:v>
                </c:pt>
                <c:pt idx="36">
                  <c:v>2010 Q3</c:v>
                </c:pt>
                <c:pt idx="37">
                  <c:v>2010 Q4</c:v>
                </c:pt>
                <c:pt idx="38">
                  <c:v>2011 Q1</c:v>
                </c:pt>
                <c:pt idx="39">
                  <c:v>2011 Q2</c:v>
                </c:pt>
                <c:pt idx="40">
                  <c:v>2011 Q3</c:v>
                </c:pt>
                <c:pt idx="41">
                  <c:v>2011 Q4</c:v>
                </c:pt>
                <c:pt idx="42">
                  <c:v>2012 Q1</c:v>
                </c:pt>
                <c:pt idx="43">
                  <c:v>2012 Q2</c:v>
                </c:pt>
                <c:pt idx="44">
                  <c:v>2012 Q3</c:v>
                </c:pt>
                <c:pt idx="45">
                  <c:v>2012 Q4</c:v>
                </c:pt>
                <c:pt idx="46">
                  <c:v>2013 Q1</c:v>
                </c:pt>
                <c:pt idx="47">
                  <c:v>2013 Q2</c:v>
                </c:pt>
                <c:pt idx="48">
                  <c:v>2013 Q3</c:v>
                </c:pt>
                <c:pt idx="49">
                  <c:v>2013 Q4</c:v>
                </c:pt>
                <c:pt idx="50">
                  <c:v>2014 Q1</c:v>
                </c:pt>
                <c:pt idx="51">
                  <c:v>2014 Q2</c:v>
                </c:pt>
                <c:pt idx="52">
                  <c:v>2014 Q3</c:v>
                </c:pt>
                <c:pt idx="53">
                  <c:v>2014 Q4</c:v>
                </c:pt>
                <c:pt idx="54">
                  <c:v>2015 Q1</c:v>
                </c:pt>
                <c:pt idx="55">
                  <c:v>2015 Q2</c:v>
                </c:pt>
                <c:pt idx="56">
                  <c:v>2015 Q3</c:v>
                </c:pt>
                <c:pt idx="57">
                  <c:v>2015 Q4</c:v>
                </c:pt>
                <c:pt idx="58">
                  <c:v>2016 Q1</c:v>
                </c:pt>
                <c:pt idx="59">
                  <c:v>2016 Q2</c:v>
                </c:pt>
                <c:pt idx="60">
                  <c:v>2016 Q3</c:v>
                </c:pt>
                <c:pt idx="61">
                  <c:v>2016 Q4</c:v>
                </c:pt>
                <c:pt idx="62">
                  <c:v>2017 Q1</c:v>
                </c:pt>
                <c:pt idx="63">
                  <c:v>2017 Q2</c:v>
                </c:pt>
                <c:pt idx="64">
                  <c:v>2017 Q3</c:v>
                </c:pt>
                <c:pt idx="65">
                  <c:v>2017 Q4</c:v>
                </c:pt>
                <c:pt idx="66">
                  <c:v>2018 Q1</c:v>
                </c:pt>
                <c:pt idx="67">
                  <c:v>2018 Q2</c:v>
                </c:pt>
                <c:pt idx="68">
                  <c:v>2018 Q3</c:v>
                </c:pt>
                <c:pt idx="69">
                  <c:v>2018 Q4</c:v>
                </c:pt>
                <c:pt idx="70">
                  <c:v>2019 Q1</c:v>
                </c:pt>
                <c:pt idx="71">
                  <c:v>2019 Q2</c:v>
                </c:pt>
                <c:pt idx="72">
                  <c:v>2019 Q3</c:v>
                </c:pt>
              </c:strCache>
            </c:strRef>
          </c:cat>
          <c:val>
            <c:numRef>
              <c:f>Data!$CN$2:$FH$2</c:f>
              <c:numCache>
                <c:formatCode>#,##0.0_);[Red]\(#,##0.0\)</c:formatCode>
                <c:ptCount val="73"/>
                <c:pt idx="0">
                  <c:v>3.12409988776208</c:v>
                </c:pt>
                <c:pt idx="1">
                  <c:v>3.1636676174049501</c:v>
                </c:pt>
                <c:pt idx="2">
                  <c:v>3.2090927096140098</c:v>
                </c:pt>
                <c:pt idx="3">
                  <c:v>3.2408359265828701</c:v>
                </c:pt>
                <c:pt idx="4">
                  <c:v>3.2792386418992598</c:v>
                </c:pt>
                <c:pt idx="5">
                  <c:v>3.33198742637523</c:v>
                </c:pt>
                <c:pt idx="6">
                  <c:v>3.3796630739445801</c:v>
                </c:pt>
                <c:pt idx="7">
                  <c:v>3.42463388868559</c:v>
                </c:pt>
                <c:pt idx="8">
                  <c:v>3.4729683478796298</c:v>
                </c:pt>
                <c:pt idx="9">
                  <c:v>3.52880096172925</c:v>
                </c:pt>
                <c:pt idx="10">
                  <c:v>3.5960969092600701</c:v>
                </c:pt>
                <c:pt idx="11">
                  <c:v>3.6701806039393601</c:v>
                </c:pt>
                <c:pt idx="12">
                  <c:v>3.7481727936678899</c:v>
                </c:pt>
                <c:pt idx="13">
                  <c:v>3.7910154256858499</c:v>
                </c:pt>
                <c:pt idx="14">
                  <c:v>3.8434774961876901</c:v>
                </c:pt>
                <c:pt idx="15">
                  <c:v>3.91201248198858</c:v>
                </c:pt>
                <c:pt idx="16">
                  <c:v>3.9993058948862399</c:v>
                </c:pt>
                <c:pt idx="17">
                  <c:v>4.0484844447234503</c:v>
                </c:pt>
                <c:pt idx="18">
                  <c:v>4.0657776783126396</c:v>
                </c:pt>
                <c:pt idx="19">
                  <c:v>4.0783508028915998</c:v>
                </c:pt>
                <c:pt idx="20">
                  <c:v>4.0727737228820802</c:v>
                </c:pt>
                <c:pt idx="21">
                  <c:v>4.04930778149083</c:v>
                </c:pt>
                <c:pt idx="22">
                  <c:v>4.0089434901249001</c:v>
                </c:pt>
                <c:pt idx="23">
                  <c:v>3.9508771638707301</c:v>
                </c:pt>
                <c:pt idx="24">
                  <c:v>3.8658230720772502</c:v>
                </c:pt>
                <c:pt idx="25">
                  <c:v>3.7926093620152801</c:v>
                </c:pt>
                <c:pt idx="26">
                  <c:v>3.6959269293505299</c:v>
                </c:pt>
                <c:pt idx="27">
                  <c:v>3.5525519548728002</c:v>
                </c:pt>
                <c:pt idx="28">
                  <c:v>3.4403932751779398</c:v>
                </c:pt>
                <c:pt idx="29">
                  <c:v>3.3654778633585298</c:v>
                </c:pt>
                <c:pt idx="30">
                  <c:v>3.3585465713564902</c:v>
                </c:pt>
                <c:pt idx="31">
                  <c:v>3.3101076757388399</c:v>
                </c:pt>
                <c:pt idx="32">
                  <c:v>3.2967580806756902</c:v>
                </c:pt>
                <c:pt idx="33">
                  <c:v>3.2827481314517102</c:v>
                </c:pt>
                <c:pt idx="34">
                  <c:v>3.28072294324953</c:v>
                </c:pt>
                <c:pt idx="35">
                  <c:v>3.22824706184542</c:v>
                </c:pt>
                <c:pt idx="36">
                  <c:v>3.17601637996618</c:v>
                </c:pt>
                <c:pt idx="37">
                  <c:v>3.1183136350900398</c:v>
                </c:pt>
                <c:pt idx="38">
                  <c:v>3.0500334471787598</c:v>
                </c:pt>
                <c:pt idx="39">
                  <c:v>3.0089048121664401</c:v>
                </c:pt>
                <c:pt idx="40">
                  <c:v>2.9667496737267101</c:v>
                </c:pt>
                <c:pt idx="41">
                  <c:v>2.9522983336025899</c:v>
                </c:pt>
                <c:pt idx="42">
                  <c:v>2.9321663967040101</c:v>
                </c:pt>
                <c:pt idx="43">
                  <c:v>2.9354282114612</c:v>
                </c:pt>
                <c:pt idx="44">
                  <c:v>2.9462435977543202</c:v>
                </c:pt>
                <c:pt idx="45">
                  <c:v>2.93784539339322</c:v>
                </c:pt>
                <c:pt idx="46">
                  <c:v>2.9743327730267901</c:v>
                </c:pt>
                <c:pt idx="47">
                  <c:v>3.0164876521480299</c:v>
                </c:pt>
                <c:pt idx="48">
                  <c:v>3.0943058821180802</c:v>
                </c:pt>
                <c:pt idx="49">
                  <c:v>3.13117681017575</c:v>
                </c:pt>
                <c:pt idx="50">
                  <c:v>3.1435248507204898</c:v>
                </c:pt>
                <c:pt idx="51">
                  <c:v>3.1483843481606799</c:v>
                </c:pt>
                <c:pt idx="52">
                  <c:v>3.1472360325201998</c:v>
                </c:pt>
                <c:pt idx="53">
                  <c:v>3.1499776219575799</c:v>
                </c:pt>
                <c:pt idx="54">
                  <c:v>3.1648348132556601</c:v>
                </c:pt>
                <c:pt idx="55">
                  <c:v>3.1826517529829501</c:v>
                </c:pt>
                <c:pt idx="56">
                  <c:v>3.18956151293379</c:v>
                </c:pt>
                <c:pt idx="57">
                  <c:v>3.2010848356379</c:v>
                </c:pt>
                <c:pt idx="58">
                  <c:v>3.2235971520799498</c:v>
                </c:pt>
                <c:pt idx="59">
                  <c:v>3.2621470056019999</c:v>
                </c:pt>
                <c:pt idx="60" formatCode="0.0_);[Red]\(0.0\)">
                  <c:v>3.2960371039605398</c:v>
                </c:pt>
                <c:pt idx="61" formatCode="0.0_);[Red]\(0.0\)">
                  <c:v>3.32074488865738</c:v>
                </c:pt>
                <c:pt idx="62">
                  <c:v>3.34145118362922</c:v>
                </c:pt>
                <c:pt idx="63" formatCode="0.0">
                  <c:v>3.3606079047835502</c:v>
                </c:pt>
                <c:pt idx="64" formatCode="0.0">
                  <c:v>3.3700249533308302</c:v>
                </c:pt>
                <c:pt idx="65" formatCode="0.0">
                  <c:v>3.3833620892000602</c:v>
                </c:pt>
                <c:pt idx="66" formatCode="0.0">
                  <c:v>3.4630662922629498</c:v>
                </c:pt>
                <c:pt idx="67" formatCode="0.0">
                  <c:v>3.5265043314354498</c:v>
                </c:pt>
                <c:pt idx="68" formatCode="0.0">
                  <c:v>3.58506252144084</c:v>
                </c:pt>
                <c:pt idx="69" formatCode="0.0">
                  <c:v>3.6615134917256502</c:v>
                </c:pt>
                <c:pt idx="70" formatCode="0.0">
                  <c:v>3.7103119833967999</c:v>
                </c:pt>
                <c:pt idx="71" formatCode="0.0">
                  <c:v>3.71844506534199</c:v>
                </c:pt>
                <c:pt idx="72" formatCode="0.0">
                  <c:v>3.7574838586789201</c:v>
                </c:pt>
              </c:numCache>
            </c:numRef>
          </c:val>
          <c:smooth val="0"/>
          <c:extLst>
            <c:ext xmlns:c16="http://schemas.microsoft.com/office/drawing/2014/chart" uri="{C3380CC4-5D6E-409C-BE32-E72D297353CC}">
              <c16:uniqueId val="{00000003-38E8-4311-9B53-00655CE93EFA}"/>
            </c:ext>
          </c:extLst>
        </c:ser>
        <c:dLbls>
          <c:showLegendKey val="0"/>
          <c:showVal val="0"/>
          <c:showCatName val="0"/>
          <c:showSerName val="0"/>
          <c:showPercent val="0"/>
          <c:showBubbleSize val="0"/>
        </c:dLbls>
        <c:smooth val="0"/>
        <c:axId val="226221760"/>
        <c:axId val="229346792"/>
      </c:lineChart>
      <c:catAx>
        <c:axId val="226221760"/>
        <c:scaling>
          <c:orientation val="minMax"/>
        </c:scaling>
        <c:delete val="0"/>
        <c:axPos val="b"/>
        <c:numFmt formatCode="m/d/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29346792"/>
        <c:crosses val="autoZero"/>
        <c:auto val="1"/>
        <c:lblAlgn val="ctr"/>
        <c:lblOffset val="100"/>
        <c:tickLblSkip val="4"/>
        <c:tickMarkSkip val="12"/>
        <c:noMultiLvlLbl val="0"/>
      </c:catAx>
      <c:valAx>
        <c:axId val="2293467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latin typeface="Arial" panose="020B0604020202020204" pitchFamily="34" charset="0"/>
                    <a:cs typeface="Arial" panose="020B0604020202020204" pitchFamily="34" charset="0"/>
                  </a:rPr>
                  <a:t>Ratio of Median Home Price to Median Income</a:t>
                </a:r>
              </a:p>
            </c:rich>
          </c:tx>
          <c:layout>
            <c:manualLayout>
              <c:xMode val="edge"/>
              <c:yMode val="edge"/>
              <c:x val="2.1306757557386851E-2"/>
              <c:y val="5.7529704374587418E-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0_);[Red]\(#,##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26221760"/>
        <c:crosses val="autoZero"/>
        <c:crossBetween val="midCat"/>
      </c:valAx>
      <c:spPr>
        <a:noFill/>
        <a:ln>
          <a:noFill/>
        </a:ln>
        <a:effectLst/>
      </c:spPr>
    </c:plotArea>
    <c:legend>
      <c:legendPos val="b"/>
      <c:layout>
        <c:manualLayout>
          <c:xMode val="edge"/>
          <c:yMode val="edge"/>
          <c:x val="0.33207414577764932"/>
          <c:y val="0.923210768283523"/>
          <c:w val="0.40337626237087332"/>
          <c:h val="3.4206322313594502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200"/>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658920735717443"/>
          <c:y val="2.0278819985944552E-2"/>
          <c:w val="0.86944683280684532"/>
          <c:h val="0.82501198481938198"/>
        </c:manualLayout>
      </c:layout>
      <c:lineChart>
        <c:grouping val="standard"/>
        <c:varyColors val="0"/>
        <c:ser>
          <c:idx val="1"/>
          <c:order val="0"/>
          <c:tx>
            <c:strRef>
              <c:f>Data!$A$7</c:f>
              <c:strCache>
                <c:ptCount val="1"/>
                <c:pt idx="0">
                  <c:v>San Jose Metro</c:v>
                </c:pt>
              </c:strCache>
            </c:strRef>
          </c:tx>
          <c:spPr>
            <a:ln w="19050" cap="rnd">
              <a:solidFill>
                <a:srgbClr val="662D64"/>
              </a:solidFill>
              <a:round/>
            </a:ln>
            <a:effectLst/>
          </c:spPr>
          <c:marker>
            <c:symbol val="none"/>
          </c:marker>
          <c:dLbls>
            <c:dLbl>
              <c:idx val="7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16F-4E1B-9FD0-2C2819F52E0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Data!$CN$1:$FH$1</c:f>
              <c:strCache>
                <c:ptCount val="73"/>
                <c:pt idx="0">
                  <c:v>2001 Q3</c:v>
                </c:pt>
                <c:pt idx="1">
                  <c:v>2001 Q4</c:v>
                </c:pt>
                <c:pt idx="2">
                  <c:v>2002 Q1</c:v>
                </c:pt>
                <c:pt idx="3">
                  <c:v>2002 Q2</c:v>
                </c:pt>
                <c:pt idx="4">
                  <c:v>2002 Q3</c:v>
                </c:pt>
                <c:pt idx="5">
                  <c:v>2002 Q4</c:v>
                </c:pt>
                <c:pt idx="6">
                  <c:v>2003 Q1</c:v>
                </c:pt>
                <c:pt idx="7">
                  <c:v>2003 Q2</c:v>
                </c:pt>
                <c:pt idx="8">
                  <c:v>2003 Q3</c:v>
                </c:pt>
                <c:pt idx="9">
                  <c:v>2003 Q4</c:v>
                </c:pt>
                <c:pt idx="10">
                  <c:v>2004 Q1</c:v>
                </c:pt>
                <c:pt idx="11">
                  <c:v>2004 Q2</c:v>
                </c:pt>
                <c:pt idx="12">
                  <c:v>2004 Q3</c:v>
                </c:pt>
                <c:pt idx="13">
                  <c:v>2004 Q4</c:v>
                </c:pt>
                <c:pt idx="14">
                  <c:v>2005 Q1</c:v>
                </c:pt>
                <c:pt idx="15">
                  <c:v>2005 Q2</c:v>
                </c:pt>
                <c:pt idx="16">
                  <c:v>2005 Q3</c:v>
                </c:pt>
                <c:pt idx="17">
                  <c:v>2005 Q4</c:v>
                </c:pt>
                <c:pt idx="18">
                  <c:v>2006 Q1</c:v>
                </c:pt>
                <c:pt idx="19">
                  <c:v>2006 Q2</c:v>
                </c:pt>
                <c:pt idx="20">
                  <c:v>2006 Q3</c:v>
                </c:pt>
                <c:pt idx="21">
                  <c:v>2006 Q4</c:v>
                </c:pt>
                <c:pt idx="22">
                  <c:v>2007 Q1</c:v>
                </c:pt>
                <c:pt idx="23">
                  <c:v>2007 Q2</c:v>
                </c:pt>
                <c:pt idx="24">
                  <c:v>2007 Q3</c:v>
                </c:pt>
                <c:pt idx="25">
                  <c:v>2007 Q4</c:v>
                </c:pt>
                <c:pt idx="26">
                  <c:v>2008 Q1</c:v>
                </c:pt>
                <c:pt idx="27">
                  <c:v>2008 Q2</c:v>
                </c:pt>
                <c:pt idx="28">
                  <c:v>2008 Q3</c:v>
                </c:pt>
                <c:pt idx="29">
                  <c:v>2008 Q4</c:v>
                </c:pt>
                <c:pt idx="30">
                  <c:v>2009 Q1</c:v>
                </c:pt>
                <c:pt idx="31">
                  <c:v>2009 Q2</c:v>
                </c:pt>
                <c:pt idx="32">
                  <c:v>2009 Q3</c:v>
                </c:pt>
                <c:pt idx="33">
                  <c:v>2009 Q4</c:v>
                </c:pt>
                <c:pt idx="34">
                  <c:v>2010 Q1</c:v>
                </c:pt>
                <c:pt idx="35">
                  <c:v>2010 Q2</c:v>
                </c:pt>
                <c:pt idx="36">
                  <c:v>2010 Q3</c:v>
                </c:pt>
                <c:pt idx="37">
                  <c:v>2010 Q4</c:v>
                </c:pt>
                <c:pt idx="38">
                  <c:v>2011 Q1</c:v>
                </c:pt>
                <c:pt idx="39">
                  <c:v>2011 Q2</c:v>
                </c:pt>
                <c:pt idx="40">
                  <c:v>2011 Q3</c:v>
                </c:pt>
                <c:pt idx="41">
                  <c:v>2011 Q4</c:v>
                </c:pt>
                <c:pt idx="42">
                  <c:v>2012 Q1</c:v>
                </c:pt>
                <c:pt idx="43">
                  <c:v>2012 Q2</c:v>
                </c:pt>
                <c:pt idx="44">
                  <c:v>2012 Q3</c:v>
                </c:pt>
                <c:pt idx="45">
                  <c:v>2012 Q4</c:v>
                </c:pt>
                <c:pt idx="46">
                  <c:v>2013 Q1</c:v>
                </c:pt>
                <c:pt idx="47">
                  <c:v>2013 Q2</c:v>
                </c:pt>
                <c:pt idx="48">
                  <c:v>2013 Q3</c:v>
                </c:pt>
                <c:pt idx="49">
                  <c:v>2013 Q4</c:v>
                </c:pt>
                <c:pt idx="50">
                  <c:v>2014 Q1</c:v>
                </c:pt>
                <c:pt idx="51">
                  <c:v>2014 Q2</c:v>
                </c:pt>
                <c:pt idx="52">
                  <c:v>2014 Q3</c:v>
                </c:pt>
                <c:pt idx="53">
                  <c:v>2014 Q4</c:v>
                </c:pt>
                <c:pt idx="54">
                  <c:v>2015 Q1</c:v>
                </c:pt>
                <c:pt idx="55">
                  <c:v>2015 Q2</c:v>
                </c:pt>
                <c:pt idx="56">
                  <c:v>2015 Q3</c:v>
                </c:pt>
                <c:pt idx="57">
                  <c:v>2015 Q4</c:v>
                </c:pt>
                <c:pt idx="58">
                  <c:v>2016 Q1</c:v>
                </c:pt>
                <c:pt idx="59">
                  <c:v>2016 Q2</c:v>
                </c:pt>
                <c:pt idx="60">
                  <c:v>2016 Q3</c:v>
                </c:pt>
                <c:pt idx="61">
                  <c:v>2016 Q4</c:v>
                </c:pt>
                <c:pt idx="62">
                  <c:v>2017 Q1</c:v>
                </c:pt>
                <c:pt idx="63">
                  <c:v>2017 Q2</c:v>
                </c:pt>
                <c:pt idx="64">
                  <c:v>2017 Q3</c:v>
                </c:pt>
                <c:pt idx="65">
                  <c:v>2017 Q4</c:v>
                </c:pt>
                <c:pt idx="66">
                  <c:v>2018 Q1</c:v>
                </c:pt>
                <c:pt idx="67">
                  <c:v>2018 Q2</c:v>
                </c:pt>
                <c:pt idx="68">
                  <c:v>2018 Q3</c:v>
                </c:pt>
                <c:pt idx="69">
                  <c:v>2018 Q4</c:v>
                </c:pt>
                <c:pt idx="70">
                  <c:v>2019 Q1</c:v>
                </c:pt>
                <c:pt idx="71">
                  <c:v>2019 Q2</c:v>
                </c:pt>
                <c:pt idx="72">
                  <c:v>2019 Q3</c:v>
                </c:pt>
              </c:strCache>
            </c:strRef>
          </c:cat>
          <c:val>
            <c:numRef>
              <c:f>Data!$CN$7:$FH$7</c:f>
              <c:numCache>
                <c:formatCode>0%</c:formatCode>
                <c:ptCount val="73"/>
                <c:pt idx="0">
                  <c:v>0.40910557948262199</c:v>
                </c:pt>
                <c:pt idx="1">
                  <c:v>0.41753978001037301</c:v>
                </c:pt>
                <c:pt idx="2">
                  <c:v>0.42319821616931502</c:v>
                </c:pt>
                <c:pt idx="3">
                  <c:v>0.417966310932332</c:v>
                </c:pt>
                <c:pt idx="4">
                  <c:v>0.406468810186144</c:v>
                </c:pt>
                <c:pt idx="5">
                  <c:v>0.41355766292728202</c:v>
                </c:pt>
                <c:pt idx="6">
                  <c:v>0.40467478578090799</c:v>
                </c:pt>
                <c:pt idx="7">
                  <c:v>0.38298321761753301</c:v>
                </c:pt>
                <c:pt idx="8">
                  <c:v>0.42797578499190297</c:v>
                </c:pt>
                <c:pt idx="9">
                  <c:v>0.42642988659689401</c:v>
                </c:pt>
                <c:pt idx="10">
                  <c:v>0.42124458430745598</c:v>
                </c:pt>
                <c:pt idx="11">
                  <c:v>0.48084628668180301</c:v>
                </c:pt>
                <c:pt idx="12">
                  <c:v>0.47123810675852001</c:v>
                </c:pt>
                <c:pt idx="13">
                  <c:v>0.48835124519589501</c:v>
                </c:pt>
                <c:pt idx="14">
                  <c:v>0.51736006726793404</c:v>
                </c:pt>
                <c:pt idx="15">
                  <c:v>0.51160072254890399</c:v>
                </c:pt>
                <c:pt idx="16">
                  <c:v>0.53153520446743097</c:v>
                </c:pt>
                <c:pt idx="17">
                  <c:v>0.56148718515393203</c:v>
                </c:pt>
                <c:pt idx="18">
                  <c:v>0.55575418663831699</c:v>
                </c:pt>
                <c:pt idx="19">
                  <c:v>0.56879887850340605</c:v>
                </c:pt>
                <c:pt idx="20">
                  <c:v>0.545614249924263</c:v>
                </c:pt>
                <c:pt idx="21">
                  <c:v>0.52729362088965104</c:v>
                </c:pt>
                <c:pt idx="22">
                  <c:v>0.52467106247269901</c:v>
                </c:pt>
                <c:pt idx="23">
                  <c:v>0.54280267562518103</c:v>
                </c:pt>
                <c:pt idx="24">
                  <c:v>0.51739373868065996</c:v>
                </c:pt>
                <c:pt idx="25">
                  <c:v>0.48956512816332498</c:v>
                </c:pt>
                <c:pt idx="26">
                  <c:v>0.468971971532466</c:v>
                </c:pt>
                <c:pt idx="27">
                  <c:v>0.46529171266813202</c:v>
                </c:pt>
                <c:pt idx="28">
                  <c:v>0.432841366549782</c:v>
                </c:pt>
                <c:pt idx="29">
                  <c:v>0.38606549237562698</c:v>
                </c:pt>
                <c:pt idx="30">
                  <c:v>0.36093170142248998</c:v>
                </c:pt>
                <c:pt idx="31">
                  <c:v>0.36045841166588899</c:v>
                </c:pt>
                <c:pt idx="32">
                  <c:v>0.34688738658104801</c:v>
                </c:pt>
                <c:pt idx="33">
                  <c:v>0.350076925014982</c:v>
                </c:pt>
                <c:pt idx="34">
                  <c:v>0.35657586389137602</c:v>
                </c:pt>
                <c:pt idx="35">
                  <c:v>0.352169076634546</c:v>
                </c:pt>
                <c:pt idx="36">
                  <c:v>0.33293792235351299</c:v>
                </c:pt>
                <c:pt idx="37">
                  <c:v>0.33763063475100302</c:v>
                </c:pt>
                <c:pt idx="38">
                  <c:v>0.33105987767471501</c:v>
                </c:pt>
                <c:pt idx="39">
                  <c:v>0.31414828573716502</c:v>
                </c:pt>
                <c:pt idx="40">
                  <c:v>0.29505806482891</c:v>
                </c:pt>
                <c:pt idx="41">
                  <c:v>0.28999783964445702</c:v>
                </c:pt>
                <c:pt idx="42">
                  <c:v>0.292445558104307</c:v>
                </c:pt>
                <c:pt idx="43">
                  <c:v>0.292223133837203</c:v>
                </c:pt>
                <c:pt idx="44">
                  <c:v>0.29754100104150699</c:v>
                </c:pt>
                <c:pt idx="45">
                  <c:v>0.29701936733331402</c:v>
                </c:pt>
                <c:pt idx="46">
                  <c:v>0.31465393461987501</c:v>
                </c:pt>
                <c:pt idx="47">
                  <c:v>0.349166079688848</c:v>
                </c:pt>
                <c:pt idx="48">
                  <c:v>0.37911583114790298</c:v>
                </c:pt>
                <c:pt idx="49">
                  <c:v>0.381976958207424</c:v>
                </c:pt>
                <c:pt idx="50">
                  <c:v>0.383040943534385</c:v>
                </c:pt>
                <c:pt idx="51">
                  <c:v>0.37495732972448698</c:v>
                </c:pt>
                <c:pt idx="52">
                  <c:v>0.37843375930745898</c:v>
                </c:pt>
                <c:pt idx="53">
                  <c:v>0.37068717090563902</c:v>
                </c:pt>
                <c:pt idx="54">
                  <c:v>0.37692335199285298</c:v>
                </c:pt>
                <c:pt idx="55">
                  <c:v>0.39709289428060002</c:v>
                </c:pt>
                <c:pt idx="56">
                  <c:v>0.39604933735386699</c:v>
                </c:pt>
                <c:pt idx="57">
                  <c:v>0.39514338277128802</c:v>
                </c:pt>
                <c:pt idx="58">
                  <c:v>0.38394199490268899</c:v>
                </c:pt>
                <c:pt idx="59">
                  <c:v>0.37676755132700002</c:v>
                </c:pt>
                <c:pt idx="60">
                  <c:v>0.369089250711296</c:v>
                </c:pt>
                <c:pt idx="61">
                  <c:v>0.406163358310768</c:v>
                </c:pt>
                <c:pt idx="62">
                  <c:v>0.41258029013640501</c:v>
                </c:pt>
                <c:pt idx="63">
                  <c:v>0.39721482353243398</c:v>
                </c:pt>
                <c:pt idx="64">
                  <c:v>0.404329524230363</c:v>
                </c:pt>
                <c:pt idx="65">
                  <c:v>0.43011473777993697</c:v>
                </c:pt>
                <c:pt idx="66">
                  <c:v>0.48915979308478802</c:v>
                </c:pt>
                <c:pt idx="67">
                  <c:v>0.51923487427606296</c:v>
                </c:pt>
                <c:pt idx="68">
                  <c:v>0.52497116518881304</c:v>
                </c:pt>
                <c:pt idx="69">
                  <c:v>0.51383877811525802</c:v>
                </c:pt>
                <c:pt idx="70">
                  <c:v>0.47453377905995803</c:v>
                </c:pt>
                <c:pt idx="71">
                  <c:v>0.42976767783980702</c:v>
                </c:pt>
                <c:pt idx="72">
                  <c:v>0.41466305756231903</c:v>
                </c:pt>
              </c:numCache>
            </c:numRef>
          </c:val>
          <c:smooth val="0"/>
          <c:extLst>
            <c:ext xmlns:c16="http://schemas.microsoft.com/office/drawing/2014/chart" uri="{C3380CC4-5D6E-409C-BE32-E72D297353CC}">
              <c16:uniqueId val="{00000001-616F-4E1B-9FD0-2C2819F52E04}"/>
            </c:ext>
          </c:extLst>
        </c:ser>
        <c:ser>
          <c:idx val="0"/>
          <c:order val="1"/>
          <c:tx>
            <c:strRef>
              <c:f>Data!$A$6</c:f>
              <c:strCache>
                <c:ptCount val="1"/>
                <c:pt idx="0">
                  <c:v>United States</c:v>
                </c:pt>
              </c:strCache>
            </c:strRef>
          </c:tx>
          <c:spPr>
            <a:ln w="19050" cap="rnd">
              <a:solidFill>
                <a:srgbClr val="004275"/>
              </a:solidFill>
              <a:round/>
            </a:ln>
            <a:effectLst/>
          </c:spPr>
          <c:marker>
            <c:symbol val="none"/>
          </c:marker>
          <c:dLbls>
            <c:dLbl>
              <c:idx val="7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16F-4E1B-9FD0-2C2819F52E0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Data!$CN$1:$FH$1</c:f>
              <c:strCache>
                <c:ptCount val="73"/>
                <c:pt idx="0">
                  <c:v>2001 Q3</c:v>
                </c:pt>
                <c:pt idx="1">
                  <c:v>2001 Q4</c:v>
                </c:pt>
                <c:pt idx="2">
                  <c:v>2002 Q1</c:v>
                </c:pt>
                <c:pt idx="3">
                  <c:v>2002 Q2</c:v>
                </c:pt>
                <c:pt idx="4">
                  <c:v>2002 Q3</c:v>
                </c:pt>
                <c:pt idx="5">
                  <c:v>2002 Q4</c:v>
                </c:pt>
                <c:pt idx="6">
                  <c:v>2003 Q1</c:v>
                </c:pt>
                <c:pt idx="7">
                  <c:v>2003 Q2</c:v>
                </c:pt>
                <c:pt idx="8">
                  <c:v>2003 Q3</c:v>
                </c:pt>
                <c:pt idx="9">
                  <c:v>2003 Q4</c:v>
                </c:pt>
                <c:pt idx="10">
                  <c:v>2004 Q1</c:v>
                </c:pt>
                <c:pt idx="11">
                  <c:v>2004 Q2</c:v>
                </c:pt>
                <c:pt idx="12">
                  <c:v>2004 Q3</c:v>
                </c:pt>
                <c:pt idx="13">
                  <c:v>2004 Q4</c:v>
                </c:pt>
                <c:pt idx="14">
                  <c:v>2005 Q1</c:v>
                </c:pt>
                <c:pt idx="15">
                  <c:v>2005 Q2</c:v>
                </c:pt>
                <c:pt idx="16">
                  <c:v>2005 Q3</c:v>
                </c:pt>
                <c:pt idx="17">
                  <c:v>2005 Q4</c:v>
                </c:pt>
                <c:pt idx="18">
                  <c:v>2006 Q1</c:v>
                </c:pt>
                <c:pt idx="19">
                  <c:v>2006 Q2</c:v>
                </c:pt>
                <c:pt idx="20">
                  <c:v>2006 Q3</c:v>
                </c:pt>
                <c:pt idx="21">
                  <c:v>2006 Q4</c:v>
                </c:pt>
                <c:pt idx="22">
                  <c:v>2007 Q1</c:v>
                </c:pt>
                <c:pt idx="23">
                  <c:v>2007 Q2</c:v>
                </c:pt>
                <c:pt idx="24">
                  <c:v>2007 Q3</c:v>
                </c:pt>
                <c:pt idx="25">
                  <c:v>2007 Q4</c:v>
                </c:pt>
                <c:pt idx="26">
                  <c:v>2008 Q1</c:v>
                </c:pt>
                <c:pt idx="27">
                  <c:v>2008 Q2</c:v>
                </c:pt>
                <c:pt idx="28">
                  <c:v>2008 Q3</c:v>
                </c:pt>
                <c:pt idx="29">
                  <c:v>2008 Q4</c:v>
                </c:pt>
                <c:pt idx="30">
                  <c:v>2009 Q1</c:v>
                </c:pt>
                <c:pt idx="31">
                  <c:v>2009 Q2</c:v>
                </c:pt>
                <c:pt idx="32">
                  <c:v>2009 Q3</c:v>
                </c:pt>
                <c:pt idx="33">
                  <c:v>2009 Q4</c:v>
                </c:pt>
                <c:pt idx="34">
                  <c:v>2010 Q1</c:v>
                </c:pt>
                <c:pt idx="35">
                  <c:v>2010 Q2</c:v>
                </c:pt>
                <c:pt idx="36">
                  <c:v>2010 Q3</c:v>
                </c:pt>
                <c:pt idx="37">
                  <c:v>2010 Q4</c:v>
                </c:pt>
                <c:pt idx="38">
                  <c:v>2011 Q1</c:v>
                </c:pt>
                <c:pt idx="39">
                  <c:v>2011 Q2</c:v>
                </c:pt>
                <c:pt idx="40">
                  <c:v>2011 Q3</c:v>
                </c:pt>
                <c:pt idx="41">
                  <c:v>2011 Q4</c:v>
                </c:pt>
                <c:pt idx="42">
                  <c:v>2012 Q1</c:v>
                </c:pt>
                <c:pt idx="43">
                  <c:v>2012 Q2</c:v>
                </c:pt>
                <c:pt idx="44">
                  <c:v>2012 Q3</c:v>
                </c:pt>
                <c:pt idx="45">
                  <c:v>2012 Q4</c:v>
                </c:pt>
                <c:pt idx="46">
                  <c:v>2013 Q1</c:v>
                </c:pt>
                <c:pt idx="47">
                  <c:v>2013 Q2</c:v>
                </c:pt>
                <c:pt idx="48">
                  <c:v>2013 Q3</c:v>
                </c:pt>
                <c:pt idx="49">
                  <c:v>2013 Q4</c:v>
                </c:pt>
                <c:pt idx="50">
                  <c:v>2014 Q1</c:v>
                </c:pt>
                <c:pt idx="51">
                  <c:v>2014 Q2</c:v>
                </c:pt>
                <c:pt idx="52">
                  <c:v>2014 Q3</c:v>
                </c:pt>
                <c:pt idx="53">
                  <c:v>2014 Q4</c:v>
                </c:pt>
                <c:pt idx="54">
                  <c:v>2015 Q1</c:v>
                </c:pt>
                <c:pt idx="55">
                  <c:v>2015 Q2</c:v>
                </c:pt>
                <c:pt idx="56">
                  <c:v>2015 Q3</c:v>
                </c:pt>
                <c:pt idx="57">
                  <c:v>2015 Q4</c:v>
                </c:pt>
                <c:pt idx="58">
                  <c:v>2016 Q1</c:v>
                </c:pt>
                <c:pt idx="59">
                  <c:v>2016 Q2</c:v>
                </c:pt>
                <c:pt idx="60">
                  <c:v>2016 Q3</c:v>
                </c:pt>
                <c:pt idx="61">
                  <c:v>2016 Q4</c:v>
                </c:pt>
                <c:pt idx="62">
                  <c:v>2017 Q1</c:v>
                </c:pt>
                <c:pt idx="63">
                  <c:v>2017 Q2</c:v>
                </c:pt>
                <c:pt idx="64">
                  <c:v>2017 Q3</c:v>
                </c:pt>
                <c:pt idx="65">
                  <c:v>2017 Q4</c:v>
                </c:pt>
                <c:pt idx="66">
                  <c:v>2018 Q1</c:v>
                </c:pt>
                <c:pt idx="67">
                  <c:v>2018 Q2</c:v>
                </c:pt>
                <c:pt idx="68">
                  <c:v>2018 Q3</c:v>
                </c:pt>
                <c:pt idx="69">
                  <c:v>2018 Q4</c:v>
                </c:pt>
                <c:pt idx="70">
                  <c:v>2019 Q1</c:v>
                </c:pt>
                <c:pt idx="71">
                  <c:v>2019 Q2</c:v>
                </c:pt>
                <c:pt idx="72">
                  <c:v>2019 Q3</c:v>
                </c:pt>
              </c:strCache>
            </c:strRef>
          </c:cat>
          <c:val>
            <c:numRef>
              <c:f>Data!$CN$6:$FH$6</c:f>
              <c:numCache>
                <c:formatCode>0%</c:formatCode>
                <c:ptCount val="73"/>
                <c:pt idx="0">
                  <c:v>0.19592094199815599</c:v>
                </c:pt>
                <c:pt idx="1">
                  <c:v>0.20349022738579101</c:v>
                </c:pt>
                <c:pt idx="2">
                  <c:v>0.20641201420428901</c:v>
                </c:pt>
                <c:pt idx="3">
                  <c:v>0.199728270809411</c:v>
                </c:pt>
                <c:pt idx="4">
                  <c:v>0.19056805028208501</c:v>
                </c:pt>
                <c:pt idx="5">
                  <c:v>0.19280816423840699</c:v>
                </c:pt>
                <c:pt idx="6">
                  <c:v>0.189338844852351</c:v>
                </c:pt>
                <c:pt idx="7">
                  <c:v>0.181138123388316</c:v>
                </c:pt>
                <c:pt idx="8">
                  <c:v>0.203119690993632</c:v>
                </c:pt>
                <c:pt idx="9">
                  <c:v>0.20050049443733101</c:v>
                </c:pt>
                <c:pt idx="10">
                  <c:v>0.194933506599867</c:v>
                </c:pt>
                <c:pt idx="11">
                  <c:v>0.217857604839618</c:v>
                </c:pt>
                <c:pt idx="12">
                  <c:v>0.209983862749901</c:v>
                </c:pt>
                <c:pt idx="13">
                  <c:v>0.212384035275752</c:v>
                </c:pt>
                <c:pt idx="14">
                  <c:v>0.21956065731016</c:v>
                </c:pt>
                <c:pt idx="15">
                  <c:v>0.215123803808242</c:v>
                </c:pt>
                <c:pt idx="16">
                  <c:v>0.22454112579963001</c:v>
                </c:pt>
                <c:pt idx="17">
                  <c:v>0.239807041843661</c:v>
                </c:pt>
                <c:pt idx="18">
                  <c:v>0.242103235336007</c:v>
                </c:pt>
                <c:pt idx="19">
                  <c:v>0.25212112468541997</c:v>
                </c:pt>
                <c:pt idx="20">
                  <c:v>0.24456422695156901</c:v>
                </c:pt>
                <c:pt idx="21">
                  <c:v>0.23632430691869799</c:v>
                </c:pt>
                <c:pt idx="22">
                  <c:v>0.234715903943024</c:v>
                </c:pt>
                <c:pt idx="23">
                  <c:v>0.243738246144305</c:v>
                </c:pt>
                <c:pt idx="24">
                  <c:v>0.23165135931795</c:v>
                </c:pt>
                <c:pt idx="25">
                  <c:v>0.22063694371123399</c:v>
                </c:pt>
                <c:pt idx="26">
                  <c:v>0.212042056324383</c:v>
                </c:pt>
                <c:pt idx="27">
                  <c:v>0.21154238869521999</c:v>
                </c:pt>
                <c:pt idx="28">
                  <c:v>0.198868366598006</c:v>
                </c:pt>
                <c:pt idx="29">
                  <c:v>0.18001346907483201</c:v>
                </c:pt>
                <c:pt idx="30">
                  <c:v>0.173082280454154</c:v>
                </c:pt>
                <c:pt idx="31">
                  <c:v>0.178834751333877</c:v>
                </c:pt>
                <c:pt idx="32">
                  <c:v>0.17106045590639199</c:v>
                </c:pt>
                <c:pt idx="33">
                  <c:v>0.16783037209055199</c:v>
                </c:pt>
                <c:pt idx="34">
                  <c:v>0.16849467003840499</c:v>
                </c:pt>
                <c:pt idx="35">
                  <c:v>0.16147787381140899</c:v>
                </c:pt>
                <c:pt idx="36">
                  <c:v>0.15178160714948999</c:v>
                </c:pt>
                <c:pt idx="37">
                  <c:v>0.155438415290441</c:v>
                </c:pt>
                <c:pt idx="38">
                  <c:v>0.15433243171584399</c:v>
                </c:pt>
                <c:pt idx="39">
                  <c:v>0.14653019632632999</c:v>
                </c:pt>
                <c:pt idx="40">
                  <c:v>0.13778401400753801</c:v>
                </c:pt>
                <c:pt idx="41">
                  <c:v>0.134656582998984</c:v>
                </c:pt>
                <c:pt idx="42">
                  <c:v>0.13357652515738899</c:v>
                </c:pt>
                <c:pt idx="43">
                  <c:v>0.129230557762161</c:v>
                </c:pt>
                <c:pt idx="44">
                  <c:v>0.12700752350998501</c:v>
                </c:pt>
                <c:pt idx="45">
                  <c:v>0.12429582880137301</c:v>
                </c:pt>
                <c:pt idx="46">
                  <c:v>0.12933672157710599</c:v>
                </c:pt>
                <c:pt idx="47">
                  <c:v>0.13942245078430501</c:v>
                </c:pt>
                <c:pt idx="48">
                  <c:v>0.15033612519386699</c:v>
                </c:pt>
                <c:pt idx="49">
                  <c:v>0.15159245609694499</c:v>
                </c:pt>
                <c:pt idx="50">
                  <c:v>0.15005116033445601</c:v>
                </c:pt>
                <c:pt idx="51">
                  <c:v>0.14709817338377701</c:v>
                </c:pt>
                <c:pt idx="52">
                  <c:v>0.147044522013898</c:v>
                </c:pt>
                <c:pt idx="53">
                  <c:v>0.14193935255182799</c:v>
                </c:pt>
                <c:pt idx="54">
                  <c:v>0.14105072216605</c:v>
                </c:pt>
                <c:pt idx="55">
                  <c:v>0.14551480713387299</c:v>
                </c:pt>
                <c:pt idx="56">
                  <c:v>0.14424845040607001</c:v>
                </c:pt>
                <c:pt idx="57">
                  <c:v>0.14600392546740701</c:v>
                </c:pt>
                <c:pt idx="58">
                  <c:v>0.14226664618915699</c:v>
                </c:pt>
                <c:pt idx="59">
                  <c:v>0.14185211649259399</c:v>
                </c:pt>
                <c:pt idx="60">
                  <c:v>0.14138095214958199</c:v>
                </c:pt>
                <c:pt idx="61">
                  <c:v>0.155894522887189</c:v>
                </c:pt>
                <c:pt idx="62">
                  <c:v>0.15686659333632899</c:v>
                </c:pt>
                <c:pt idx="63">
                  <c:v>0.15216882199672199</c:v>
                </c:pt>
                <c:pt idx="64">
                  <c:v>0.15093186742044301</c:v>
                </c:pt>
                <c:pt idx="65">
                  <c:v>0.15413100420651499</c:v>
                </c:pt>
                <c:pt idx="66">
                  <c:v>0.16726659843046701</c:v>
                </c:pt>
                <c:pt idx="67">
                  <c:v>0.17294643989155201</c:v>
                </c:pt>
                <c:pt idx="68">
                  <c:v>0.17705234613920701</c:v>
                </c:pt>
                <c:pt idx="69">
                  <c:v>0.18103845569448199</c:v>
                </c:pt>
                <c:pt idx="70">
                  <c:v>0.175432631859187</c:v>
                </c:pt>
                <c:pt idx="71">
                  <c:v>0.166333133996699</c:v>
                </c:pt>
                <c:pt idx="72">
                  <c:v>0.16420172738167199</c:v>
                </c:pt>
              </c:numCache>
            </c:numRef>
          </c:val>
          <c:smooth val="0"/>
          <c:extLst>
            <c:ext xmlns:c16="http://schemas.microsoft.com/office/drawing/2014/chart" uri="{C3380CC4-5D6E-409C-BE32-E72D297353CC}">
              <c16:uniqueId val="{00000003-616F-4E1B-9FD0-2C2819F52E04}"/>
            </c:ext>
          </c:extLst>
        </c:ser>
        <c:dLbls>
          <c:showLegendKey val="0"/>
          <c:showVal val="0"/>
          <c:showCatName val="0"/>
          <c:showSerName val="0"/>
          <c:showPercent val="0"/>
          <c:showBubbleSize val="0"/>
        </c:dLbls>
        <c:smooth val="0"/>
        <c:axId val="417561784"/>
        <c:axId val="417562176"/>
      </c:lineChart>
      <c:catAx>
        <c:axId val="417561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7562176"/>
        <c:crosses val="autoZero"/>
        <c:auto val="1"/>
        <c:lblAlgn val="ctr"/>
        <c:lblOffset val="100"/>
        <c:tickLblSkip val="3"/>
        <c:noMultiLvlLbl val="0"/>
      </c:catAx>
      <c:valAx>
        <c:axId val="4175621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200" b="0" baseline="0">
                    <a:latin typeface="Arial" panose="020B0604020202020204" pitchFamily="34" charset="0"/>
                    <a:cs typeface="Arial" panose="020B0604020202020204" pitchFamily="34" charset="0"/>
                  </a:rPr>
                  <a:t>Mortgage Payments as a % of Median Income</a:t>
                </a:r>
              </a:p>
            </c:rich>
          </c:tx>
          <c:layout>
            <c:manualLayout>
              <c:xMode val="edge"/>
              <c:yMode val="edge"/>
              <c:x val="2.4992902296062301E-2"/>
              <c:y val="6.1898202346037025E-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7561784"/>
        <c:crosses val="autoZero"/>
        <c:crossBetween val="between"/>
      </c:valAx>
      <c:spPr>
        <a:noFill/>
        <a:ln>
          <a:noFill/>
        </a:ln>
        <a:effectLst/>
      </c:spPr>
    </c:plotArea>
    <c:legend>
      <c:legendPos val="b"/>
      <c:layout>
        <c:manualLayout>
          <c:xMode val="edge"/>
          <c:yMode val="edge"/>
          <c:x val="0.3538626558350314"/>
          <c:y val="0.94374052302992784"/>
          <c:w val="0.34932585289244911"/>
          <c:h val="5.6259476970072192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5151525000368822E-2"/>
          <c:y val="0.1866805075853975"/>
          <c:w val="0.87545056614790806"/>
          <c:h val="0.65829695351489848"/>
        </c:manualLayout>
      </c:layout>
      <c:lineChart>
        <c:grouping val="standard"/>
        <c:varyColors val="0"/>
        <c:ser>
          <c:idx val="1"/>
          <c:order val="0"/>
          <c:tx>
            <c:v>San Jose, Sunnyvale, Santa Clara Metropolitan Area HOI</c:v>
          </c:tx>
          <c:spPr>
            <a:ln w="28575">
              <a:solidFill>
                <a:srgbClr val="662D64"/>
              </a:solidFill>
              <a:prstDash val="solid"/>
            </a:ln>
          </c:spPr>
          <c:marker>
            <c:symbol val="none"/>
          </c:marker>
          <c:dLbls>
            <c:dLbl>
              <c:idx val="66"/>
              <c:layout>
                <c:manualLayout>
                  <c:x val="-1.4827995255042605E-3"/>
                  <c:y val="2.0251113811259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05A-4CEF-BFC9-E18E95FD17B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Data!$D$21:$AI$21</c:f>
              <c:strCache>
                <c:ptCount val="32"/>
                <c:pt idx="0">
                  <c:v> 2012 Q1</c:v>
                </c:pt>
                <c:pt idx="1">
                  <c:v>2012 Q2</c:v>
                </c:pt>
                <c:pt idx="2">
                  <c:v>2012 Q3 </c:v>
                </c:pt>
                <c:pt idx="3">
                  <c:v>2012 Q4</c:v>
                </c:pt>
                <c:pt idx="4">
                  <c:v> 2013 Q1</c:v>
                </c:pt>
                <c:pt idx="5">
                  <c:v>2013 Q2</c:v>
                </c:pt>
                <c:pt idx="6">
                  <c:v>2013 Q3 </c:v>
                </c:pt>
                <c:pt idx="7">
                  <c:v>2013 Q4</c:v>
                </c:pt>
                <c:pt idx="8">
                  <c:v> 2014 Q1</c:v>
                </c:pt>
                <c:pt idx="9">
                  <c:v>2014 Q2</c:v>
                </c:pt>
                <c:pt idx="10">
                  <c:v>2014 Q3 </c:v>
                </c:pt>
                <c:pt idx="11">
                  <c:v>2014 Q4</c:v>
                </c:pt>
                <c:pt idx="12">
                  <c:v> 2015 Q1</c:v>
                </c:pt>
                <c:pt idx="13">
                  <c:v>2015 Q2</c:v>
                </c:pt>
                <c:pt idx="14">
                  <c:v>2015 Q3 </c:v>
                </c:pt>
                <c:pt idx="15">
                  <c:v>2015 Q4</c:v>
                </c:pt>
                <c:pt idx="16">
                  <c:v> 2016 Q1</c:v>
                </c:pt>
                <c:pt idx="17">
                  <c:v>2016 Q2</c:v>
                </c:pt>
                <c:pt idx="18">
                  <c:v>2016 Q3 </c:v>
                </c:pt>
                <c:pt idx="19">
                  <c:v>2016 Q4</c:v>
                </c:pt>
                <c:pt idx="20">
                  <c:v> 2017 Q1</c:v>
                </c:pt>
                <c:pt idx="21">
                  <c:v>2017 Q2</c:v>
                </c:pt>
                <c:pt idx="22">
                  <c:v>2017 Q3 </c:v>
                </c:pt>
                <c:pt idx="23">
                  <c:v>2017 Q4</c:v>
                </c:pt>
                <c:pt idx="24">
                  <c:v> 2018 Q1</c:v>
                </c:pt>
                <c:pt idx="25">
                  <c:v> 2018 Q2</c:v>
                </c:pt>
                <c:pt idx="26">
                  <c:v> 2018 Q3</c:v>
                </c:pt>
                <c:pt idx="27">
                  <c:v> 2018 Q4</c:v>
                </c:pt>
                <c:pt idx="28">
                  <c:v> 2019 Q1</c:v>
                </c:pt>
                <c:pt idx="29">
                  <c:v> 2019 Q2</c:v>
                </c:pt>
                <c:pt idx="30">
                  <c:v> 2019 Q3</c:v>
                </c:pt>
                <c:pt idx="31">
                  <c:v> 2019 Q4</c:v>
                </c:pt>
              </c:strCache>
            </c:strRef>
          </c:cat>
          <c:val>
            <c:numRef>
              <c:f>Data!$D$4:$AI$4</c:f>
              <c:numCache>
                <c:formatCode>General</c:formatCode>
                <c:ptCount val="32"/>
                <c:pt idx="0">
                  <c:v>61.2</c:v>
                </c:pt>
                <c:pt idx="1">
                  <c:v>47.9</c:v>
                </c:pt>
                <c:pt idx="2">
                  <c:v>47.4</c:v>
                </c:pt>
                <c:pt idx="3">
                  <c:v>49.9</c:v>
                </c:pt>
                <c:pt idx="4">
                  <c:v>43.3</c:v>
                </c:pt>
                <c:pt idx="5">
                  <c:v>31.8</c:v>
                </c:pt>
                <c:pt idx="6">
                  <c:v>27.1</c:v>
                </c:pt>
                <c:pt idx="7">
                  <c:v>27.1</c:v>
                </c:pt>
                <c:pt idx="8">
                  <c:v>28.3</c:v>
                </c:pt>
                <c:pt idx="9">
                  <c:v>21.9</c:v>
                </c:pt>
                <c:pt idx="10">
                  <c:v>21.5</c:v>
                </c:pt>
                <c:pt idx="11">
                  <c:v>23.2</c:v>
                </c:pt>
                <c:pt idx="12">
                  <c:v>27.3</c:v>
                </c:pt>
                <c:pt idx="13">
                  <c:v>19.5</c:v>
                </c:pt>
                <c:pt idx="14">
                  <c:v>18.399999999999999</c:v>
                </c:pt>
                <c:pt idx="15">
                  <c:v>19.899999999999999</c:v>
                </c:pt>
                <c:pt idx="16">
                  <c:v>22.8</c:v>
                </c:pt>
                <c:pt idx="17">
                  <c:v>18.600000000000001</c:v>
                </c:pt>
                <c:pt idx="18">
                  <c:v>20.3</c:v>
                </c:pt>
                <c:pt idx="19">
                  <c:v>19.600000000000001</c:v>
                </c:pt>
                <c:pt idx="20">
                  <c:v>21.7</c:v>
                </c:pt>
                <c:pt idx="21">
                  <c:v>15.1</c:v>
                </c:pt>
                <c:pt idx="22">
                  <c:v>14.3</c:v>
                </c:pt>
                <c:pt idx="23">
                  <c:v>15.4</c:v>
                </c:pt>
                <c:pt idx="24">
                  <c:v>16.600000000000001</c:v>
                </c:pt>
                <c:pt idx="25">
                  <c:v>11.7</c:v>
                </c:pt>
                <c:pt idx="26">
                  <c:v>11.3</c:v>
                </c:pt>
                <c:pt idx="27">
                  <c:v>13</c:v>
                </c:pt>
                <c:pt idx="28">
                  <c:v>14.7</c:v>
                </c:pt>
                <c:pt idx="29">
                  <c:v>14.6</c:v>
                </c:pt>
                <c:pt idx="30">
                  <c:v>18.399999999999999</c:v>
                </c:pt>
                <c:pt idx="31">
                  <c:v>20.6</c:v>
                </c:pt>
              </c:numCache>
            </c:numRef>
          </c:val>
          <c:smooth val="0"/>
          <c:extLst>
            <c:ext xmlns:c16="http://schemas.microsoft.com/office/drawing/2014/chart" uri="{C3380CC4-5D6E-409C-BE32-E72D297353CC}">
              <c16:uniqueId val="{00000001-905A-4CEF-BFC9-E18E95FD17BA}"/>
            </c:ext>
          </c:extLst>
        </c:ser>
        <c:ser>
          <c:idx val="2"/>
          <c:order val="1"/>
          <c:tx>
            <c:v>National HOI</c:v>
          </c:tx>
          <c:spPr>
            <a:ln w="28575">
              <a:solidFill>
                <a:srgbClr val="0078B2"/>
              </a:solidFill>
            </a:ln>
          </c:spPr>
          <c:marker>
            <c:symbol val="none"/>
          </c:marker>
          <c:dLbls>
            <c:dLbl>
              <c:idx val="66"/>
              <c:layout>
                <c:manualLayout>
                  <c:x val="-1.0873737572686114E-16"/>
                  <c:y val="2.0251113811259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05A-4CEF-BFC9-E18E95FD17B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Data!$D$21:$AI$21</c:f>
              <c:strCache>
                <c:ptCount val="32"/>
                <c:pt idx="0">
                  <c:v> 2012 Q1</c:v>
                </c:pt>
                <c:pt idx="1">
                  <c:v>2012 Q2</c:v>
                </c:pt>
                <c:pt idx="2">
                  <c:v>2012 Q3 </c:v>
                </c:pt>
                <c:pt idx="3">
                  <c:v>2012 Q4</c:v>
                </c:pt>
                <c:pt idx="4">
                  <c:v> 2013 Q1</c:v>
                </c:pt>
                <c:pt idx="5">
                  <c:v>2013 Q2</c:v>
                </c:pt>
                <c:pt idx="6">
                  <c:v>2013 Q3 </c:v>
                </c:pt>
                <c:pt idx="7">
                  <c:v>2013 Q4</c:v>
                </c:pt>
                <c:pt idx="8">
                  <c:v> 2014 Q1</c:v>
                </c:pt>
                <c:pt idx="9">
                  <c:v>2014 Q2</c:v>
                </c:pt>
                <c:pt idx="10">
                  <c:v>2014 Q3 </c:v>
                </c:pt>
                <c:pt idx="11">
                  <c:v>2014 Q4</c:v>
                </c:pt>
                <c:pt idx="12">
                  <c:v> 2015 Q1</c:v>
                </c:pt>
                <c:pt idx="13">
                  <c:v>2015 Q2</c:v>
                </c:pt>
                <c:pt idx="14">
                  <c:v>2015 Q3 </c:v>
                </c:pt>
                <c:pt idx="15">
                  <c:v>2015 Q4</c:v>
                </c:pt>
                <c:pt idx="16">
                  <c:v> 2016 Q1</c:v>
                </c:pt>
                <c:pt idx="17">
                  <c:v>2016 Q2</c:v>
                </c:pt>
                <c:pt idx="18">
                  <c:v>2016 Q3 </c:v>
                </c:pt>
                <c:pt idx="19">
                  <c:v>2016 Q4</c:v>
                </c:pt>
                <c:pt idx="20">
                  <c:v> 2017 Q1</c:v>
                </c:pt>
                <c:pt idx="21">
                  <c:v>2017 Q2</c:v>
                </c:pt>
                <c:pt idx="22">
                  <c:v>2017 Q3 </c:v>
                </c:pt>
                <c:pt idx="23">
                  <c:v>2017 Q4</c:v>
                </c:pt>
                <c:pt idx="24">
                  <c:v> 2018 Q1</c:v>
                </c:pt>
                <c:pt idx="25">
                  <c:v> 2018 Q2</c:v>
                </c:pt>
                <c:pt idx="26">
                  <c:v> 2018 Q3</c:v>
                </c:pt>
                <c:pt idx="27">
                  <c:v> 2018 Q4</c:v>
                </c:pt>
                <c:pt idx="28">
                  <c:v> 2019 Q1</c:v>
                </c:pt>
                <c:pt idx="29">
                  <c:v> 2019 Q2</c:v>
                </c:pt>
                <c:pt idx="30">
                  <c:v> 2019 Q3</c:v>
                </c:pt>
                <c:pt idx="31">
                  <c:v> 2019 Q4</c:v>
                </c:pt>
              </c:strCache>
            </c:strRef>
          </c:cat>
          <c:val>
            <c:numRef>
              <c:f>Data!$D$13:$AI$13</c:f>
              <c:numCache>
                <c:formatCode>General</c:formatCode>
                <c:ptCount val="32"/>
                <c:pt idx="0">
                  <c:v>78.8</c:v>
                </c:pt>
                <c:pt idx="1">
                  <c:v>74.599999999999994</c:v>
                </c:pt>
                <c:pt idx="2">
                  <c:v>75.099999999999994</c:v>
                </c:pt>
                <c:pt idx="3">
                  <c:v>75.599999999999994</c:v>
                </c:pt>
                <c:pt idx="4">
                  <c:v>73.7</c:v>
                </c:pt>
                <c:pt idx="5">
                  <c:v>69.3</c:v>
                </c:pt>
                <c:pt idx="6">
                  <c:v>64.3</c:v>
                </c:pt>
                <c:pt idx="7">
                  <c:v>65.7</c:v>
                </c:pt>
                <c:pt idx="8">
                  <c:v>66.400000000000006</c:v>
                </c:pt>
                <c:pt idx="9">
                  <c:v>63.7</c:v>
                </c:pt>
                <c:pt idx="10">
                  <c:v>63</c:v>
                </c:pt>
                <c:pt idx="11">
                  <c:v>64.400000000000006</c:v>
                </c:pt>
                <c:pt idx="12">
                  <c:v>67.5</c:v>
                </c:pt>
                <c:pt idx="13">
                  <c:v>63.6</c:v>
                </c:pt>
                <c:pt idx="14">
                  <c:v>63</c:v>
                </c:pt>
                <c:pt idx="15">
                  <c:v>63.8</c:v>
                </c:pt>
                <c:pt idx="16">
                  <c:v>66.099999999999994</c:v>
                </c:pt>
                <c:pt idx="17">
                  <c:v>63.1</c:v>
                </c:pt>
                <c:pt idx="18">
                  <c:v>62.8</c:v>
                </c:pt>
                <c:pt idx="19">
                  <c:v>59.7</c:v>
                </c:pt>
                <c:pt idx="20">
                  <c:v>60.9</c:v>
                </c:pt>
                <c:pt idx="21">
                  <c:v>59.6</c:v>
                </c:pt>
                <c:pt idx="22">
                  <c:v>59.1</c:v>
                </c:pt>
                <c:pt idx="23">
                  <c:v>60.1</c:v>
                </c:pt>
                <c:pt idx="24">
                  <c:v>61.6</c:v>
                </c:pt>
                <c:pt idx="25">
                  <c:v>57.4</c:v>
                </c:pt>
                <c:pt idx="26">
                  <c:v>56.9</c:v>
                </c:pt>
                <c:pt idx="27">
                  <c:v>56.9</c:v>
                </c:pt>
                <c:pt idx="28">
                  <c:v>62.6</c:v>
                </c:pt>
                <c:pt idx="29">
                  <c:v>60.9</c:v>
                </c:pt>
                <c:pt idx="30">
                  <c:v>63.6</c:v>
                </c:pt>
                <c:pt idx="31">
                  <c:v>63.2</c:v>
                </c:pt>
              </c:numCache>
            </c:numRef>
          </c:val>
          <c:smooth val="0"/>
          <c:extLst>
            <c:ext xmlns:c16="http://schemas.microsoft.com/office/drawing/2014/chart" uri="{C3380CC4-5D6E-409C-BE32-E72D297353CC}">
              <c16:uniqueId val="{00000003-905A-4CEF-BFC9-E18E95FD17BA}"/>
            </c:ext>
          </c:extLst>
        </c:ser>
        <c:dLbls>
          <c:showLegendKey val="0"/>
          <c:showVal val="0"/>
          <c:showCatName val="0"/>
          <c:showSerName val="0"/>
          <c:showPercent val="0"/>
          <c:showBubbleSize val="0"/>
        </c:dLbls>
        <c:smooth val="0"/>
        <c:axId val="317908288"/>
        <c:axId val="317909072"/>
      </c:lineChart>
      <c:dateAx>
        <c:axId val="317908288"/>
        <c:scaling>
          <c:orientation val="minMax"/>
        </c:scaling>
        <c:delete val="0"/>
        <c:axPos val="b"/>
        <c:numFmt formatCode="@" sourceLinked="0"/>
        <c:majorTickMark val="none"/>
        <c:minorTickMark val="none"/>
        <c:tickLblPos val="nextTo"/>
        <c:spPr>
          <a:ln w="3175">
            <a:solidFill>
              <a:srgbClr val="000000"/>
            </a:solidFill>
            <a:prstDash val="solid"/>
          </a:ln>
        </c:spPr>
        <c:txPr>
          <a:bodyPr rot="0" vert="horz" anchor="ctr" anchorCtr="0"/>
          <a:lstStyle/>
          <a:p>
            <a:pPr>
              <a:defRPr sz="700" b="0" i="0" u="none" strike="noStrike" baseline="0">
                <a:solidFill>
                  <a:srgbClr val="000000"/>
                </a:solidFill>
                <a:latin typeface="Arial"/>
                <a:ea typeface="Arial"/>
                <a:cs typeface="Arial"/>
              </a:defRPr>
            </a:pPr>
            <a:endParaRPr lang="en-US"/>
          </a:p>
        </c:txPr>
        <c:crossAx val="317909072"/>
        <c:crosses val="autoZero"/>
        <c:auto val="0"/>
        <c:lblOffset val="100"/>
        <c:baseTimeUnit val="days"/>
        <c:minorUnit val="1"/>
      </c:dateAx>
      <c:valAx>
        <c:axId val="317909072"/>
        <c:scaling>
          <c:orientation val="minMax"/>
        </c:scaling>
        <c:delete val="0"/>
        <c:axPos val="l"/>
        <c:title>
          <c:tx>
            <c:rich>
              <a:bodyPr/>
              <a:lstStyle/>
              <a:p>
                <a:pPr>
                  <a:defRPr sz="1000" b="0" i="0" u="none" strike="noStrike" baseline="0">
                    <a:solidFill>
                      <a:srgbClr val="000000"/>
                    </a:solidFill>
                    <a:latin typeface="Arial"/>
                    <a:ea typeface="Arial"/>
                    <a:cs typeface="Arial"/>
                  </a:defRPr>
                </a:pPr>
                <a:r>
                  <a:rPr lang="en-US" b="0"/>
                  <a:t>% of Homes Affordable to Families Earning</a:t>
                </a:r>
                <a:r>
                  <a:rPr lang="en-US" b="0" baseline="0"/>
                  <a:t> Median Income</a:t>
                </a:r>
                <a:endParaRPr lang="en-US" b="0"/>
              </a:p>
            </c:rich>
          </c:tx>
          <c:layout>
            <c:manualLayout>
              <c:xMode val="edge"/>
              <c:yMode val="edge"/>
              <c:x val="1.5939064589110381E-2"/>
              <c:y val="0.16319777345458944"/>
            </c:manualLayout>
          </c:layout>
          <c:overlay val="0"/>
          <c:spPr>
            <a:noFill/>
            <a:ln w="25400">
              <a:noFill/>
            </a:ln>
          </c:spPr>
        </c:title>
        <c:numFmt formatCode="#,##0_);[Red]\(#,##0\)" sourceLinked="0"/>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17908288"/>
        <c:crosses val="autoZero"/>
        <c:crossBetween val="midCat"/>
      </c:valAx>
      <c:spPr>
        <a:noFill/>
        <a:ln w="25400">
          <a:noFill/>
        </a:ln>
      </c:spPr>
    </c:plotArea>
    <c:legend>
      <c:legendPos val="b"/>
      <c:layout>
        <c:manualLayout>
          <c:xMode val="edge"/>
          <c:yMode val="edge"/>
          <c:x val="0.22273106285524635"/>
          <c:y val="0.94360307491530881"/>
          <c:w val="0.60247430737824448"/>
          <c:h val="3.2687657302887252E-2"/>
        </c:manualLayout>
      </c:layout>
      <c:overlay val="0"/>
      <c:spPr>
        <a:solidFill>
          <a:srgbClr val="FFFFFF"/>
        </a:solidFill>
        <a:ln w="3175">
          <a:solidFill>
            <a:srgbClr val="000000"/>
          </a:solidFill>
          <a:prstDash val="solid"/>
        </a:ln>
      </c:spPr>
      <c:txPr>
        <a:bodyPr/>
        <a:lstStyle/>
        <a:p>
          <a:pPr>
            <a:defRPr sz="845" b="0" i="0" u="none" strike="noStrike" baseline="0">
              <a:solidFill>
                <a:srgbClr val="000000"/>
              </a:solidFill>
              <a:latin typeface="Arial"/>
              <a:ea typeface="Arial"/>
              <a:cs typeface="Arial"/>
            </a:defRPr>
          </a:pPr>
          <a:endParaRPr lang="en-US"/>
        </a:p>
      </c:txPr>
    </c:legend>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624601006410511"/>
          <c:y val="1.825917062477456E-2"/>
          <c:w val="0.87054316963148637"/>
          <c:h val="0.82901630078481392"/>
        </c:manualLayout>
      </c:layout>
      <c:lineChart>
        <c:grouping val="standard"/>
        <c:varyColors val="0"/>
        <c:ser>
          <c:idx val="0"/>
          <c:order val="0"/>
          <c:tx>
            <c:strRef>
              <c:f>Data!$A$29</c:f>
              <c:strCache>
                <c:ptCount val="1"/>
                <c:pt idx="0">
                  <c:v>New Listings</c:v>
                </c:pt>
              </c:strCache>
            </c:strRef>
          </c:tx>
          <c:spPr>
            <a:ln w="19050" cap="rnd">
              <a:solidFill>
                <a:srgbClr val="004275"/>
              </a:solidFill>
              <a:round/>
            </a:ln>
            <a:effectLst/>
          </c:spPr>
          <c:marker>
            <c:symbol val="none"/>
          </c:marker>
          <c:cat>
            <c:numRef>
              <c:f>Data!$CS$2:$IS$2</c:f>
              <c:numCache>
                <c:formatCode>mmm\-yy</c:formatCode>
                <c:ptCount val="157"/>
                <c:pt idx="0">
                  <c:v>39052</c:v>
                </c:pt>
                <c:pt idx="1">
                  <c:v>39083</c:v>
                </c:pt>
                <c:pt idx="2">
                  <c:v>39114</c:v>
                </c:pt>
                <c:pt idx="3">
                  <c:v>39142</c:v>
                </c:pt>
                <c:pt idx="4">
                  <c:v>39173</c:v>
                </c:pt>
                <c:pt idx="5">
                  <c:v>39203</c:v>
                </c:pt>
                <c:pt idx="6">
                  <c:v>39234</c:v>
                </c:pt>
                <c:pt idx="7">
                  <c:v>39264</c:v>
                </c:pt>
                <c:pt idx="8">
                  <c:v>39295</c:v>
                </c:pt>
                <c:pt idx="9">
                  <c:v>39326</c:v>
                </c:pt>
                <c:pt idx="10">
                  <c:v>39356</c:v>
                </c:pt>
                <c:pt idx="11">
                  <c:v>39387</c:v>
                </c:pt>
                <c:pt idx="12">
                  <c:v>39417</c:v>
                </c:pt>
                <c:pt idx="13">
                  <c:v>39448</c:v>
                </c:pt>
                <c:pt idx="14">
                  <c:v>39479</c:v>
                </c:pt>
                <c:pt idx="15">
                  <c:v>39508</c:v>
                </c:pt>
                <c:pt idx="16">
                  <c:v>39539</c:v>
                </c:pt>
                <c:pt idx="17">
                  <c:v>39569</c:v>
                </c:pt>
                <c:pt idx="18">
                  <c:v>39600</c:v>
                </c:pt>
                <c:pt idx="19">
                  <c:v>39630</c:v>
                </c:pt>
                <c:pt idx="20">
                  <c:v>39661</c:v>
                </c:pt>
                <c:pt idx="21">
                  <c:v>39692</c:v>
                </c:pt>
                <c:pt idx="22">
                  <c:v>39722</c:v>
                </c:pt>
                <c:pt idx="23">
                  <c:v>39753</c:v>
                </c:pt>
                <c:pt idx="24">
                  <c:v>39783</c:v>
                </c:pt>
                <c:pt idx="25">
                  <c:v>39814</c:v>
                </c:pt>
                <c:pt idx="26">
                  <c:v>39845</c:v>
                </c:pt>
                <c:pt idx="27">
                  <c:v>39873</c:v>
                </c:pt>
                <c:pt idx="28">
                  <c:v>39904</c:v>
                </c:pt>
                <c:pt idx="29">
                  <c:v>39934</c:v>
                </c:pt>
                <c:pt idx="30">
                  <c:v>39965</c:v>
                </c:pt>
                <c:pt idx="31">
                  <c:v>39995</c:v>
                </c:pt>
                <c:pt idx="32">
                  <c:v>40026</c:v>
                </c:pt>
                <c:pt idx="33">
                  <c:v>40057</c:v>
                </c:pt>
                <c:pt idx="34">
                  <c:v>40087</c:v>
                </c:pt>
                <c:pt idx="35">
                  <c:v>40118</c:v>
                </c:pt>
                <c:pt idx="36">
                  <c:v>40148</c:v>
                </c:pt>
                <c:pt idx="37">
                  <c:v>40179</c:v>
                </c:pt>
                <c:pt idx="38">
                  <c:v>40210</c:v>
                </c:pt>
                <c:pt idx="39">
                  <c:v>40238</c:v>
                </c:pt>
                <c:pt idx="40">
                  <c:v>40269</c:v>
                </c:pt>
                <c:pt idx="41">
                  <c:v>40299</c:v>
                </c:pt>
                <c:pt idx="42">
                  <c:v>40330</c:v>
                </c:pt>
                <c:pt idx="43">
                  <c:v>40360</c:v>
                </c:pt>
                <c:pt idx="44">
                  <c:v>40391</c:v>
                </c:pt>
                <c:pt idx="45">
                  <c:v>40422</c:v>
                </c:pt>
                <c:pt idx="46">
                  <c:v>40452</c:v>
                </c:pt>
                <c:pt idx="47">
                  <c:v>40483</c:v>
                </c:pt>
                <c:pt idx="48">
                  <c:v>40513</c:v>
                </c:pt>
                <c:pt idx="49">
                  <c:v>40544</c:v>
                </c:pt>
                <c:pt idx="50">
                  <c:v>40575</c:v>
                </c:pt>
                <c:pt idx="51">
                  <c:v>40603</c:v>
                </c:pt>
                <c:pt idx="52">
                  <c:v>40634</c:v>
                </c:pt>
                <c:pt idx="53">
                  <c:v>40664</c:v>
                </c:pt>
                <c:pt idx="54">
                  <c:v>40695</c:v>
                </c:pt>
                <c:pt idx="55">
                  <c:v>40725</c:v>
                </c:pt>
                <c:pt idx="56">
                  <c:v>40756</c:v>
                </c:pt>
                <c:pt idx="57">
                  <c:v>40787</c:v>
                </c:pt>
                <c:pt idx="58">
                  <c:v>40817</c:v>
                </c:pt>
                <c:pt idx="59">
                  <c:v>40848</c:v>
                </c:pt>
                <c:pt idx="60">
                  <c:v>40878</c:v>
                </c:pt>
                <c:pt idx="61">
                  <c:v>40909</c:v>
                </c:pt>
                <c:pt idx="62">
                  <c:v>40940</c:v>
                </c:pt>
                <c:pt idx="63">
                  <c:v>40969</c:v>
                </c:pt>
                <c:pt idx="64">
                  <c:v>41000</c:v>
                </c:pt>
                <c:pt idx="65">
                  <c:v>41030</c:v>
                </c:pt>
                <c:pt idx="66">
                  <c:v>41061</c:v>
                </c:pt>
                <c:pt idx="67">
                  <c:v>41091</c:v>
                </c:pt>
                <c:pt idx="68">
                  <c:v>41122</c:v>
                </c:pt>
                <c:pt idx="69">
                  <c:v>41153</c:v>
                </c:pt>
                <c:pt idx="70">
                  <c:v>41183</c:v>
                </c:pt>
                <c:pt idx="71">
                  <c:v>41214</c:v>
                </c:pt>
                <c:pt idx="72">
                  <c:v>41244</c:v>
                </c:pt>
                <c:pt idx="73">
                  <c:v>41275</c:v>
                </c:pt>
                <c:pt idx="74">
                  <c:v>41306</c:v>
                </c:pt>
                <c:pt idx="75">
                  <c:v>41334</c:v>
                </c:pt>
                <c:pt idx="76">
                  <c:v>41365</c:v>
                </c:pt>
                <c:pt idx="77">
                  <c:v>41395</c:v>
                </c:pt>
                <c:pt idx="78">
                  <c:v>41426</c:v>
                </c:pt>
                <c:pt idx="79">
                  <c:v>41456</c:v>
                </c:pt>
                <c:pt idx="80">
                  <c:v>41487</c:v>
                </c:pt>
                <c:pt idx="81">
                  <c:v>41518</c:v>
                </c:pt>
                <c:pt idx="82">
                  <c:v>41548</c:v>
                </c:pt>
                <c:pt idx="83">
                  <c:v>41579</c:v>
                </c:pt>
                <c:pt idx="84">
                  <c:v>41609</c:v>
                </c:pt>
                <c:pt idx="85">
                  <c:v>41640</c:v>
                </c:pt>
                <c:pt idx="86">
                  <c:v>41671</c:v>
                </c:pt>
                <c:pt idx="87">
                  <c:v>41699</c:v>
                </c:pt>
                <c:pt idx="88">
                  <c:v>41730</c:v>
                </c:pt>
                <c:pt idx="89">
                  <c:v>41760</c:v>
                </c:pt>
                <c:pt idx="90">
                  <c:v>41791</c:v>
                </c:pt>
                <c:pt idx="91">
                  <c:v>41821</c:v>
                </c:pt>
                <c:pt idx="92">
                  <c:v>41852</c:v>
                </c:pt>
                <c:pt idx="93">
                  <c:v>41883</c:v>
                </c:pt>
                <c:pt idx="94">
                  <c:v>41913</c:v>
                </c:pt>
                <c:pt idx="95">
                  <c:v>41944</c:v>
                </c:pt>
                <c:pt idx="96">
                  <c:v>41974</c:v>
                </c:pt>
                <c:pt idx="97">
                  <c:v>42005</c:v>
                </c:pt>
                <c:pt idx="98">
                  <c:v>42036</c:v>
                </c:pt>
                <c:pt idx="99">
                  <c:v>42064</c:v>
                </c:pt>
                <c:pt idx="100">
                  <c:v>42095</c:v>
                </c:pt>
                <c:pt idx="101">
                  <c:v>42125</c:v>
                </c:pt>
                <c:pt idx="102">
                  <c:v>42156</c:v>
                </c:pt>
                <c:pt idx="103">
                  <c:v>42186</c:v>
                </c:pt>
                <c:pt idx="104">
                  <c:v>42217</c:v>
                </c:pt>
                <c:pt idx="105">
                  <c:v>42248</c:v>
                </c:pt>
                <c:pt idx="106">
                  <c:v>42278</c:v>
                </c:pt>
                <c:pt idx="107">
                  <c:v>42309</c:v>
                </c:pt>
                <c:pt idx="108">
                  <c:v>42339</c:v>
                </c:pt>
                <c:pt idx="109">
                  <c:v>42370</c:v>
                </c:pt>
                <c:pt idx="110">
                  <c:v>42401</c:v>
                </c:pt>
                <c:pt idx="111">
                  <c:v>42430</c:v>
                </c:pt>
                <c:pt idx="112">
                  <c:v>42461</c:v>
                </c:pt>
                <c:pt idx="113">
                  <c:v>42491</c:v>
                </c:pt>
                <c:pt idx="114">
                  <c:v>42522</c:v>
                </c:pt>
                <c:pt idx="115">
                  <c:v>42552</c:v>
                </c:pt>
                <c:pt idx="116">
                  <c:v>42583</c:v>
                </c:pt>
                <c:pt idx="117">
                  <c:v>42614</c:v>
                </c:pt>
                <c:pt idx="118">
                  <c:v>42644</c:v>
                </c:pt>
                <c:pt idx="119">
                  <c:v>42675</c:v>
                </c:pt>
                <c:pt idx="120">
                  <c:v>42705</c:v>
                </c:pt>
                <c:pt idx="121">
                  <c:v>42736</c:v>
                </c:pt>
                <c:pt idx="122">
                  <c:v>42767</c:v>
                </c:pt>
                <c:pt idx="123">
                  <c:v>42795</c:v>
                </c:pt>
                <c:pt idx="124">
                  <c:v>42826</c:v>
                </c:pt>
                <c:pt idx="125">
                  <c:v>42856</c:v>
                </c:pt>
                <c:pt idx="126">
                  <c:v>42887</c:v>
                </c:pt>
                <c:pt idx="127">
                  <c:v>42917</c:v>
                </c:pt>
                <c:pt idx="128">
                  <c:v>42948</c:v>
                </c:pt>
                <c:pt idx="129">
                  <c:v>42979</c:v>
                </c:pt>
                <c:pt idx="130">
                  <c:v>43009</c:v>
                </c:pt>
                <c:pt idx="131">
                  <c:v>43040</c:v>
                </c:pt>
                <c:pt idx="132">
                  <c:v>43070</c:v>
                </c:pt>
                <c:pt idx="133">
                  <c:v>43101</c:v>
                </c:pt>
                <c:pt idx="134">
                  <c:v>43132</c:v>
                </c:pt>
                <c:pt idx="135">
                  <c:v>43160</c:v>
                </c:pt>
                <c:pt idx="136">
                  <c:v>43191</c:v>
                </c:pt>
                <c:pt idx="137">
                  <c:v>43221</c:v>
                </c:pt>
                <c:pt idx="138">
                  <c:v>43252</c:v>
                </c:pt>
                <c:pt idx="139">
                  <c:v>43282</c:v>
                </c:pt>
                <c:pt idx="140">
                  <c:v>43313</c:v>
                </c:pt>
                <c:pt idx="141">
                  <c:v>43344</c:v>
                </c:pt>
                <c:pt idx="142">
                  <c:v>43374</c:v>
                </c:pt>
                <c:pt idx="143">
                  <c:v>43405</c:v>
                </c:pt>
                <c:pt idx="144">
                  <c:v>43435</c:v>
                </c:pt>
                <c:pt idx="145">
                  <c:v>43466</c:v>
                </c:pt>
                <c:pt idx="146">
                  <c:v>43497</c:v>
                </c:pt>
                <c:pt idx="147">
                  <c:v>43525</c:v>
                </c:pt>
                <c:pt idx="148">
                  <c:v>43556</c:v>
                </c:pt>
                <c:pt idx="149">
                  <c:v>43586</c:v>
                </c:pt>
                <c:pt idx="150">
                  <c:v>43617</c:v>
                </c:pt>
                <c:pt idx="151">
                  <c:v>43647</c:v>
                </c:pt>
                <c:pt idx="152">
                  <c:v>43678</c:v>
                </c:pt>
                <c:pt idx="153">
                  <c:v>43709</c:v>
                </c:pt>
                <c:pt idx="154">
                  <c:v>43739</c:v>
                </c:pt>
                <c:pt idx="155">
                  <c:v>43770</c:v>
                </c:pt>
                <c:pt idx="156">
                  <c:v>43800</c:v>
                </c:pt>
              </c:numCache>
            </c:numRef>
          </c:cat>
          <c:val>
            <c:numRef>
              <c:f>Data!$CS$29:$IS$29</c:f>
              <c:numCache>
                <c:formatCode>General</c:formatCode>
                <c:ptCount val="157"/>
                <c:pt idx="0">
                  <c:v>363</c:v>
                </c:pt>
                <c:pt idx="1">
                  <c:v>787</c:v>
                </c:pt>
                <c:pt idx="2">
                  <c:v>781</c:v>
                </c:pt>
                <c:pt idx="3" formatCode="#,##0">
                  <c:v>1066</c:v>
                </c:pt>
                <c:pt idx="4">
                  <c:v>1047</c:v>
                </c:pt>
                <c:pt idx="5">
                  <c:v>1210</c:v>
                </c:pt>
                <c:pt idx="6">
                  <c:v>1141</c:v>
                </c:pt>
                <c:pt idx="7">
                  <c:v>1151</c:v>
                </c:pt>
                <c:pt idx="8">
                  <c:v>1205</c:v>
                </c:pt>
                <c:pt idx="9">
                  <c:v>1031</c:v>
                </c:pt>
                <c:pt idx="10">
                  <c:v>999</c:v>
                </c:pt>
                <c:pt idx="11">
                  <c:v>781</c:v>
                </c:pt>
                <c:pt idx="12">
                  <c:v>607</c:v>
                </c:pt>
                <c:pt idx="13" formatCode="#,##0">
                  <c:v>1001</c:v>
                </c:pt>
                <c:pt idx="14">
                  <c:v>1126</c:v>
                </c:pt>
                <c:pt idx="15" formatCode="#,##0">
                  <c:v>1212</c:v>
                </c:pt>
                <c:pt idx="16" formatCode="#,##0">
                  <c:v>1301</c:v>
                </c:pt>
                <c:pt idx="17" formatCode="#,##0">
                  <c:v>1204</c:v>
                </c:pt>
                <c:pt idx="18" formatCode="#,##0">
                  <c:v>1178</c:v>
                </c:pt>
                <c:pt idx="19" formatCode="#,##0">
                  <c:v>1286</c:v>
                </c:pt>
                <c:pt idx="20" formatCode="#,##0">
                  <c:v>1147</c:v>
                </c:pt>
                <c:pt idx="21" formatCode="#,##0">
                  <c:v>1108</c:v>
                </c:pt>
                <c:pt idx="22" formatCode="#,##0">
                  <c:v>1126</c:v>
                </c:pt>
                <c:pt idx="23" formatCode="#,##0">
                  <c:v>735</c:v>
                </c:pt>
                <c:pt idx="24" formatCode="#,##0">
                  <c:v>684</c:v>
                </c:pt>
                <c:pt idx="25" formatCode="#,##0">
                  <c:v>946</c:v>
                </c:pt>
                <c:pt idx="26" formatCode="#,##0">
                  <c:v>939</c:v>
                </c:pt>
                <c:pt idx="27" formatCode="#,##0">
                  <c:v>1012</c:v>
                </c:pt>
                <c:pt idx="28" formatCode="#,##0">
                  <c:v>934</c:v>
                </c:pt>
                <c:pt idx="29" formatCode="#,##0">
                  <c:v>816</c:v>
                </c:pt>
                <c:pt idx="30" formatCode="#,##0">
                  <c:v>866</c:v>
                </c:pt>
                <c:pt idx="31" formatCode="#,##0">
                  <c:v>859</c:v>
                </c:pt>
                <c:pt idx="32" formatCode="#,##0">
                  <c:v>845</c:v>
                </c:pt>
                <c:pt idx="33" formatCode="#,##0">
                  <c:v>795</c:v>
                </c:pt>
                <c:pt idx="34" formatCode="#,##0">
                  <c:v>825</c:v>
                </c:pt>
                <c:pt idx="35" formatCode="#,##0">
                  <c:v>658</c:v>
                </c:pt>
                <c:pt idx="36" formatCode="#,##0">
                  <c:v>578</c:v>
                </c:pt>
                <c:pt idx="37" formatCode="#,##0">
                  <c:v>786</c:v>
                </c:pt>
                <c:pt idx="38" formatCode="#,##0">
                  <c:v>890</c:v>
                </c:pt>
                <c:pt idx="39" formatCode="#,##0">
                  <c:v>1160</c:v>
                </c:pt>
                <c:pt idx="40" formatCode="#,##0">
                  <c:v>1067</c:v>
                </c:pt>
                <c:pt idx="41" formatCode="#,##0">
                  <c:v>887</c:v>
                </c:pt>
                <c:pt idx="42" formatCode="#,##0">
                  <c:v>1029</c:v>
                </c:pt>
                <c:pt idx="43" formatCode="#,##0">
                  <c:v>948</c:v>
                </c:pt>
                <c:pt idx="44" formatCode="#,##0">
                  <c:v>898</c:v>
                </c:pt>
                <c:pt idx="45" formatCode="#,##0">
                  <c:v>827</c:v>
                </c:pt>
                <c:pt idx="46" formatCode="#,##0">
                  <c:v>755</c:v>
                </c:pt>
                <c:pt idx="47" formatCode="#,##0">
                  <c:v>640</c:v>
                </c:pt>
                <c:pt idx="48" formatCode="#,##0">
                  <c:v>505</c:v>
                </c:pt>
                <c:pt idx="49" formatCode="#,##0">
                  <c:v>730</c:v>
                </c:pt>
                <c:pt idx="50" formatCode="#,##0">
                  <c:v>769</c:v>
                </c:pt>
                <c:pt idx="51" formatCode="#,##0">
                  <c:v>876</c:v>
                </c:pt>
                <c:pt idx="52" formatCode="#,##0">
                  <c:v>857</c:v>
                </c:pt>
                <c:pt idx="53" formatCode="#,##0">
                  <c:v>859</c:v>
                </c:pt>
                <c:pt idx="54" formatCode="#,##0">
                  <c:v>808</c:v>
                </c:pt>
                <c:pt idx="55" formatCode="#,##0">
                  <c:v>789</c:v>
                </c:pt>
                <c:pt idx="56" formatCode="#,##0">
                  <c:v>710</c:v>
                </c:pt>
                <c:pt idx="57" formatCode="#,##0">
                  <c:v>720</c:v>
                </c:pt>
                <c:pt idx="58" formatCode="#,##0">
                  <c:v>624</c:v>
                </c:pt>
                <c:pt idx="59" formatCode="#,##0">
                  <c:v>521</c:v>
                </c:pt>
                <c:pt idx="60" formatCode="#,##0">
                  <c:v>395</c:v>
                </c:pt>
                <c:pt idx="61" formatCode="#,##0">
                  <c:v>643</c:v>
                </c:pt>
                <c:pt idx="62" formatCode="#,##0">
                  <c:v>642</c:v>
                </c:pt>
                <c:pt idx="63" formatCode="#,##0">
                  <c:v>723</c:v>
                </c:pt>
                <c:pt idx="64" formatCode="#,##0">
                  <c:v>638</c:v>
                </c:pt>
                <c:pt idx="65" formatCode="#,##0">
                  <c:v>717</c:v>
                </c:pt>
                <c:pt idx="66" formatCode="#,##0">
                  <c:v>674</c:v>
                </c:pt>
                <c:pt idx="67" formatCode="#,##0">
                  <c:v>614</c:v>
                </c:pt>
                <c:pt idx="68" formatCode="#,##0">
                  <c:v>614</c:v>
                </c:pt>
                <c:pt idx="69" formatCode="#,##0">
                  <c:v>534</c:v>
                </c:pt>
                <c:pt idx="70" formatCode="#,##0">
                  <c:v>597</c:v>
                </c:pt>
                <c:pt idx="71" formatCode="#,##0">
                  <c:v>409</c:v>
                </c:pt>
                <c:pt idx="72" formatCode="#,##0">
                  <c:v>281</c:v>
                </c:pt>
                <c:pt idx="73" formatCode="#,##0">
                  <c:v>448</c:v>
                </c:pt>
                <c:pt idx="74" formatCode="#,##0">
                  <c:v>536</c:v>
                </c:pt>
                <c:pt idx="75" formatCode="#,##0">
                  <c:v>639</c:v>
                </c:pt>
                <c:pt idx="76" formatCode="#,##0">
                  <c:v>719</c:v>
                </c:pt>
                <c:pt idx="77" formatCode="#,##0">
                  <c:v>800</c:v>
                </c:pt>
                <c:pt idx="78" formatCode="#,##0">
                  <c:v>721</c:v>
                </c:pt>
                <c:pt idx="79" formatCode="#,##0">
                  <c:v>823</c:v>
                </c:pt>
                <c:pt idx="80" formatCode="#,##0">
                  <c:v>711</c:v>
                </c:pt>
                <c:pt idx="81" formatCode="#,##0">
                  <c:v>584</c:v>
                </c:pt>
                <c:pt idx="82" formatCode="#,##0">
                  <c:v>550</c:v>
                </c:pt>
                <c:pt idx="83" formatCode="#,##0">
                  <c:v>387</c:v>
                </c:pt>
                <c:pt idx="84" formatCode="#,##0">
                  <c:v>246</c:v>
                </c:pt>
                <c:pt idx="85" formatCode="#,##0">
                  <c:v>440</c:v>
                </c:pt>
                <c:pt idx="86" formatCode="#,##0">
                  <c:v>518</c:v>
                </c:pt>
                <c:pt idx="87" formatCode="#,##0">
                  <c:v>631</c:v>
                </c:pt>
                <c:pt idx="88" formatCode="#,##0">
                  <c:v>725</c:v>
                </c:pt>
                <c:pt idx="89" formatCode="#,##0">
                  <c:v>803</c:v>
                </c:pt>
                <c:pt idx="90" formatCode="#,##0">
                  <c:v>680</c:v>
                </c:pt>
                <c:pt idx="91" formatCode="#,##0">
                  <c:v>726</c:v>
                </c:pt>
                <c:pt idx="92" formatCode="#,##0">
                  <c:v>622</c:v>
                </c:pt>
                <c:pt idx="93" formatCode="#,##0">
                  <c:v>612</c:v>
                </c:pt>
                <c:pt idx="94" formatCode="#,##0">
                  <c:v>526</c:v>
                </c:pt>
                <c:pt idx="95" formatCode="#,##0">
                  <c:v>320</c:v>
                </c:pt>
                <c:pt idx="96" formatCode="#,##0">
                  <c:v>178</c:v>
                </c:pt>
                <c:pt idx="97" formatCode="#,##0">
                  <c:v>400</c:v>
                </c:pt>
                <c:pt idx="98" formatCode="#,##0">
                  <c:v>524</c:v>
                </c:pt>
                <c:pt idx="99" formatCode="#,##0">
                  <c:v>714</c:v>
                </c:pt>
                <c:pt idx="100" formatCode="#,##0">
                  <c:v>701</c:v>
                </c:pt>
                <c:pt idx="101">
                  <c:v>752</c:v>
                </c:pt>
                <c:pt idx="102">
                  <c:v>715</c:v>
                </c:pt>
                <c:pt idx="103">
                  <c:v>770</c:v>
                </c:pt>
                <c:pt idx="104">
                  <c:v>656</c:v>
                </c:pt>
                <c:pt idx="105">
                  <c:v>624</c:v>
                </c:pt>
                <c:pt idx="106">
                  <c:v>625</c:v>
                </c:pt>
                <c:pt idx="107">
                  <c:v>329</c:v>
                </c:pt>
                <c:pt idx="108">
                  <c:v>225</c:v>
                </c:pt>
                <c:pt idx="109">
                  <c:v>367</c:v>
                </c:pt>
                <c:pt idx="110">
                  <c:v>519</c:v>
                </c:pt>
                <c:pt idx="111">
                  <c:v>699</c:v>
                </c:pt>
                <c:pt idx="112">
                  <c:v>723</c:v>
                </c:pt>
                <c:pt idx="113">
                  <c:v>776</c:v>
                </c:pt>
                <c:pt idx="114">
                  <c:v>680</c:v>
                </c:pt>
                <c:pt idx="115">
                  <c:v>614</c:v>
                </c:pt>
                <c:pt idx="116">
                  <c:v>577</c:v>
                </c:pt>
                <c:pt idx="117">
                  <c:v>586</c:v>
                </c:pt>
                <c:pt idx="118">
                  <c:v>507</c:v>
                </c:pt>
                <c:pt idx="119">
                  <c:v>330</c:v>
                </c:pt>
                <c:pt idx="120">
                  <c:v>161</c:v>
                </c:pt>
                <c:pt idx="121">
                  <c:v>365</c:v>
                </c:pt>
                <c:pt idx="122">
                  <c:v>478</c:v>
                </c:pt>
                <c:pt idx="123">
                  <c:v>627</c:v>
                </c:pt>
                <c:pt idx="124">
                  <c:v>591</c:v>
                </c:pt>
                <c:pt idx="125">
                  <c:v>679</c:v>
                </c:pt>
                <c:pt idx="126">
                  <c:v>619</c:v>
                </c:pt>
                <c:pt idx="127">
                  <c:v>533</c:v>
                </c:pt>
                <c:pt idx="128">
                  <c:v>528</c:v>
                </c:pt>
                <c:pt idx="129">
                  <c:v>486</c:v>
                </c:pt>
                <c:pt idx="130">
                  <c:v>456</c:v>
                </c:pt>
                <c:pt idx="131">
                  <c:v>326</c:v>
                </c:pt>
                <c:pt idx="132">
                  <c:v>216</c:v>
                </c:pt>
                <c:pt idx="133">
                  <c:v>379</c:v>
                </c:pt>
                <c:pt idx="134">
                  <c:v>473</c:v>
                </c:pt>
                <c:pt idx="135">
                  <c:v>595</c:v>
                </c:pt>
                <c:pt idx="136">
                  <c:v>663</c:v>
                </c:pt>
                <c:pt idx="137">
                  <c:v>769</c:v>
                </c:pt>
                <c:pt idx="138">
                  <c:v>666</c:v>
                </c:pt>
                <c:pt idx="139">
                  <c:v>665</c:v>
                </c:pt>
                <c:pt idx="140">
                  <c:v>603</c:v>
                </c:pt>
                <c:pt idx="141">
                  <c:v>606</c:v>
                </c:pt>
                <c:pt idx="142">
                  <c:v>575</c:v>
                </c:pt>
                <c:pt idx="143">
                  <c:v>369</c:v>
                </c:pt>
                <c:pt idx="144">
                  <c:v>160</c:v>
                </c:pt>
                <c:pt idx="145">
                  <c:v>383</c:v>
                </c:pt>
                <c:pt idx="146">
                  <c:v>488</c:v>
                </c:pt>
                <c:pt idx="147">
                  <c:v>582</c:v>
                </c:pt>
                <c:pt idx="148">
                  <c:v>685</c:v>
                </c:pt>
                <c:pt idx="149">
                  <c:v>729</c:v>
                </c:pt>
                <c:pt idx="150">
                  <c:v>543</c:v>
                </c:pt>
                <c:pt idx="151">
                  <c:v>529</c:v>
                </c:pt>
                <c:pt idx="152">
                  <c:v>496</c:v>
                </c:pt>
                <c:pt idx="153">
                  <c:v>454</c:v>
                </c:pt>
                <c:pt idx="154">
                  <c:v>409</c:v>
                </c:pt>
                <c:pt idx="155">
                  <c:v>255</c:v>
                </c:pt>
                <c:pt idx="156">
                  <c:v>152</c:v>
                </c:pt>
              </c:numCache>
            </c:numRef>
          </c:val>
          <c:smooth val="0"/>
          <c:extLst>
            <c:ext xmlns:c16="http://schemas.microsoft.com/office/drawing/2014/chart" uri="{C3380CC4-5D6E-409C-BE32-E72D297353CC}">
              <c16:uniqueId val="{00000000-34AA-4984-9E22-F399F1BD5A34}"/>
            </c:ext>
          </c:extLst>
        </c:ser>
        <c:ser>
          <c:idx val="1"/>
          <c:order val="1"/>
          <c:tx>
            <c:v>Total Listings</c:v>
          </c:tx>
          <c:spPr>
            <a:ln w="19050" cap="rnd">
              <a:solidFill>
                <a:srgbClr val="662D64"/>
              </a:solidFill>
              <a:round/>
            </a:ln>
            <a:effectLst/>
          </c:spPr>
          <c:marker>
            <c:symbol val="none"/>
          </c:marker>
          <c:cat>
            <c:numRef>
              <c:f>Data!$CS$2:$IS$2</c:f>
              <c:numCache>
                <c:formatCode>mmm\-yy</c:formatCode>
                <c:ptCount val="157"/>
                <c:pt idx="0">
                  <c:v>39052</c:v>
                </c:pt>
                <c:pt idx="1">
                  <c:v>39083</c:v>
                </c:pt>
                <c:pt idx="2">
                  <c:v>39114</c:v>
                </c:pt>
                <c:pt idx="3">
                  <c:v>39142</c:v>
                </c:pt>
                <c:pt idx="4">
                  <c:v>39173</c:v>
                </c:pt>
                <c:pt idx="5">
                  <c:v>39203</c:v>
                </c:pt>
                <c:pt idx="6">
                  <c:v>39234</c:v>
                </c:pt>
                <c:pt idx="7">
                  <c:v>39264</c:v>
                </c:pt>
                <c:pt idx="8">
                  <c:v>39295</c:v>
                </c:pt>
                <c:pt idx="9">
                  <c:v>39326</c:v>
                </c:pt>
                <c:pt idx="10">
                  <c:v>39356</c:v>
                </c:pt>
                <c:pt idx="11">
                  <c:v>39387</c:v>
                </c:pt>
                <c:pt idx="12">
                  <c:v>39417</c:v>
                </c:pt>
                <c:pt idx="13">
                  <c:v>39448</c:v>
                </c:pt>
                <c:pt idx="14">
                  <c:v>39479</c:v>
                </c:pt>
                <c:pt idx="15">
                  <c:v>39508</c:v>
                </c:pt>
                <c:pt idx="16">
                  <c:v>39539</c:v>
                </c:pt>
                <c:pt idx="17">
                  <c:v>39569</c:v>
                </c:pt>
                <c:pt idx="18">
                  <c:v>39600</c:v>
                </c:pt>
                <c:pt idx="19">
                  <c:v>39630</c:v>
                </c:pt>
                <c:pt idx="20">
                  <c:v>39661</c:v>
                </c:pt>
                <c:pt idx="21">
                  <c:v>39692</c:v>
                </c:pt>
                <c:pt idx="22">
                  <c:v>39722</c:v>
                </c:pt>
                <c:pt idx="23">
                  <c:v>39753</c:v>
                </c:pt>
                <c:pt idx="24">
                  <c:v>39783</c:v>
                </c:pt>
                <c:pt idx="25">
                  <c:v>39814</c:v>
                </c:pt>
                <c:pt idx="26">
                  <c:v>39845</c:v>
                </c:pt>
                <c:pt idx="27">
                  <c:v>39873</c:v>
                </c:pt>
                <c:pt idx="28">
                  <c:v>39904</c:v>
                </c:pt>
                <c:pt idx="29">
                  <c:v>39934</c:v>
                </c:pt>
                <c:pt idx="30">
                  <c:v>39965</c:v>
                </c:pt>
                <c:pt idx="31">
                  <c:v>39995</c:v>
                </c:pt>
                <c:pt idx="32">
                  <c:v>40026</c:v>
                </c:pt>
                <c:pt idx="33">
                  <c:v>40057</c:v>
                </c:pt>
                <c:pt idx="34">
                  <c:v>40087</c:v>
                </c:pt>
                <c:pt idx="35">
                  <c:v>40118</c:v>
                </c:pt>
                <c:pt idx="36">
                  <c:v>40148</c:v>
                </c:pt>
                <c:pt idx="37">
                  <c:v>40179</c:v>
                </c:pt>
                <c:pt idx="38">
                  <c:v>40210</c:v>
                </c:pt>
                <c:pt idx="39">
                  <c:v>40238</c:v>
                </c:pt>
                <c:pt idx="40">
                  <c:v>40269</c:v>
                </c:pt>
                <c:pt idx="41">
                  <c:v>40299</c:v>
                </c:pt>
                <c:pt idx="42">
                  <c:v>40330</c:v>
                </c:pt>
                <c:pt idx="43">
                  <c:v>40360</c:v>
                </c:pt>
                <c:pt idx="44">
                  <c:v>40391</c:v>
                </c:pt>
                <c:pt idx="45">
                  <c:v>40422</c:v>
                </c:pt>
                <c:pt idx="46">
                  <c:v>40452</c:v>
                </c:pt>
                <c:pt idx="47">
                  <c:v>40483</c:v>
                </c:pt>
                <c:pt idx="48">
                  <c:v>40513</c:v>
                </c:pt>
                <c:pt idx="49">
                  <c:v>40544</c:v>
                </c:pt>
                <c:pt idx="50">
                  <c:v>40575</c:v>
                </c:pt>
                <c:pt idx="51">
                  <c:v>40603</c:v>
                </c:pt>
                <c:pt idx="52">
                  <c:v>40634</c:v>
                </c:pt>
                <c:pt idx="53">
                  <c:v>40664</c:v>
                </c:pt>
                <c:pt idx="54">
                  <c:v>40695</c:v>
                </c:pt>
                <c:pt idx="55">
                  <c:v>40725</c:v>
                </c:pt>
                <c:pt idx="56">
                  <c:v>40756</c:v>
                </c:pt>
                <c:pt idx="57">
                  <c:v>40787</c:v>
                </c:pt>
                <c:pt idx="58">
                  <c:v>40817</c:v>
                </c:pt>
                <c:pt idx="59">
                  <c:v>40848</c:v>
                </c:pt>
                <c:pt idx="60">
                  <c:v>40878</c:v>
                </c:pt>
                <c:pt idx="61">
                  <c:v>40909</c:v>
                </c:pt>
                <c:pt idx="62">
                  <c:v>40940</c:v>
                </c:pt>
                <c:pt idx="63">
                  <c:v>40969</c:v>
                </c:pt>
                <c:pt idx="64">
                  <c:v>41000</c:v>
                </c:pt>
                <c:pt idx="65">
                  <c:v>41030</c:v>
                </c:pt>
                <c:pt idx="66">
                  <c:v>41061</c:v>
                </c:pt>
                <c:pt idx="67">
                  <c:v>41091</c:v>
                </c:pt>
                <c:pt idx="68">
                  <c:v>41122</c:v>
                </c:pt>
                <c:pt idx="69">
                  <c:v>41153</c:v>
                </c:pt>
                <c:pt idx="70">
                  <c:v>41183</c:v>
                </c:pt>
                <c:pt idx="71">
                  <c:v>41214</c:v>
                </c:pt>
                <c:pt idx="72">
                  <c:v>41244</c:v>
                </c:pt>
                <c:pt idx="73">
                  <c:v>41275</c:v>
                </c:pt>
                <c:pt idx="74">
                  <c:v>41306</c:v>
                </c:pt>
                <c:pt idx="75">
                  <c:v>41334</c:v>
                </c:pt>
                <c:pt idx="76">
                  <c:v>41365</c:v>
                </c:pt>
                <c:pt idx="77">
                  <c:v>41395</c:v>
                </c:pt>
                <c:pt idx="78">
                  <c:v>41426</c:v>
                </c:pt>
                <c:pt idx="79">
                  <c:v>41456</c:v>
                </c:pt>
                <c:pt idx="80">
                  <c:v>41487</c:v>
                </c:pt>
                <c:pt idx="81">
                  <c:v>41518</c:v>
                </c:pt>
                <c:pt idx="82">
                  <c:v>41548</c:v>
                </c:pt>
                <c:pt idx="83">
                  <c:v>41579</c:v>
                </c:pt>
                <c:pt idx="84">
                  <c:v>41609</c:v>
                </c:pt>
                <c:pt idx="85">
                  <c:v>41640</c:v>
                </c:pt>
                <c:pt idx="86">
                  <c:v>41671</c:v>
                </c:pt>
                <c:pt idx="87">
                  <c:v>41699</c:v>
                </c:pt>
                <c:pt idx="88">
                  <c:v>41730</c:v>
                </c:pt>
                <c:pt idx="89">
                  <c:v>41760</c:v>
                </c:pt>
                <c:pt idx="90">
                  <c:v>41791</c:v>
                </c:pt>
                <c:pt idx="91">
                  <c:v>41821</c:v>
                </c:pt>
                <c:pt idx="92">
                  <c:v>41852</c:v>
                </c:pt>
                <c:pt idx="93">
                  <c:v>41883</c:v>
                </c:pt>
                <c:pt idx="94">
                  <c:v>41913</c:v>
                </c:pt>
                <c:pt idx="95">
                  <c:v>41944</c:v>
                </c:pt>
                <c:pt idx="96">
                  <c:v>41974</c:v>
                </c:pt>
                <c:pt idx="97">
                  <c:v>42005</c:v>
                </c:pt>
                <c:pt idx="98">
                  <c:v>42036</c:v>
                </c:pt>
                <c:pt idx="99">
                  <c:v>42064</c:v>
                </c:pt>
                <c:pt idx="100">
                  <c:v>42095</c:v>
                </c:pt>
                <c:pt idx="101">
                  <c:v>42125</c:v>
                </c:pt>
                <c:pt idx="102">
                  <c:v>42156</c:v>
                </c:pt>
                <c:pt idx="103">
                  <c:v>42186</c:v>
                </c:pt>
                <c:pt idx="104">
                  <c:v>42217</c:v>
                </c:pt>
                <c:pt idx="105">
                  <c:v>42248</c:v>
                </c:pt>
                <c:pt idx="106">
                  <c:v>42278</c:v>
                </c:pt>
                <c:pt idx="107">
                  <c:v>42309</c:v>
                </c:pt>
                <c:pt idx="108">
                  <c:v>42339</c:v>
                </c:pt>
                <c:pt idx="109">
                  <c:v>42370</c:v>
                </c:pt>
                <c:pt idx="110">
                  <c:v>42401</c:v>
                </c:pt>
                <c:pt idx="111">
                  <c:v>42430</c:v>
                </c:pt>
                <c:pt idx="112">
                  <c:v>42461</c:v>
                </c:pt>
                <c:pt idx="113">
                  <c:v>42491</c:v>
                </c:pt>
                <c:pt idx="114">
                  <c:v>42522</c:v>
                </c:pt>
                <c:pt idx="115">
                  <c:v>42552</c:v>
                </c:pt>
                <c:pt idx="116">
                  <c:v>42583</c:v>
                </c:pt>
                <c:pt idx="117">
                  <c:v>42614</c:v>
                </c:pt>
                <c:pt idx="118">
                  <c:v>42644</c:v>
                </c:pt>
                <c:pt idx="119">
                  <c:v>42675</c:v>
                </c:pt>
                <c:pt idx="120">
                  <c:v>42705</c:v>
                </c:pt>
                <c:pt idx="121">
                  <c:v>42736</c:v>
                </c:pt>
                <c:pt idx="122">
                  <c:v>42767</c:v>
                </c:pt>
                <c:pt idx="123">
                  <c:v>42795</c:v>
                </c:pt>
                <c:pt idx="124">
                  <c:v>42826</c:v>
                </c:pt>
                <c:pt idx="125">
                  <c:v>42856</c:v>
                </c:pt>
                <c:pt idx="126">
                  <c:v>42887</c:v>
                </c:pt>
                <c:pt idx="127">
                  <c:v>42917</c:v>
                </c:pt>
                <c:pt idx="128">
                  <c:v>42948</c:v>
                </c:pt>
                <c:pt idx="129">
                  <c:v>42979</c:v>
                </c:pt>
                <c:pt idx="130">
                  <c:v>43009</c:v>
                </c:pt>
                <c:pt idx="131">
                  <c:v>43040</c:v>
                </c:pt>
                <c:pt idx="132">
                  <c:v>43070</c:v>
                </c:pt>
                <c:pt idx="133">
                  <c:v>43101</c:v>
                </c:pt>
                <c:pt idx="134">
                  <c:v>43132</c:v>
                </c:pt>
                <c:pt idx="135">
                  <c:v>43160</c:v>
                </c:pt>
                <c:pt idx="136">
                  <c:v>43191</c:v>
                </c:pt>
                <c:pt idx="137">
                  <c:v>43221</c:v>
                </c:pt>
                <c:pt idx="138">
                  <c:v>43252</c:v>
                </c:pt>
                <c:pt idx="139">
                  <c:v>43282</c:v>
                </c:pt>
                <c:pt idx="140">
                  <c:v>43313</c:v>
                </c:pt>
                <c:pt idx="141">
                  <c:v>43344</c:v>
                </c:pt>
                <c:pt idx="142">
                  <c:v>43374</c:v>
                </c:pt>
                <c:pt idx="143">
                  <c:v>43405</c:v>
                </c:pt>
                <c:pt idx="144">
                  <c:v>43435</c:v>
                </c:pt>
                <c:pt idx="145">
                  <c:v>43466</c:v>
                </c:pt>
                <c:pt idx="146">
                  <c:v>43497</c:v>
                </c:pt>
                <c:pt idx="147">
                  <c:v>43525</c:v>
                </c:pt>
                <c:pt idx="148">
                  <c:v>43556</c:v>
                </c:pt>
                <c:pt idx="149">
                  <c:v>43586</c:v>
                </c:pt>
                <c:pt idx="150">
                  <c:v>43617</c:v>
                </c:pt>
                <c:pt idx="151">
                  <c:v>43647</c:v>
                </c:pt>
                <c:pt idx="152">
                  <c:v>43678</c:v>
                </c:pt>
                <c:pt idx="153">
                  <c:v>43709</c:v>
                </c:pt>
                <c:pt idx="154">
                  <c:v>43739</c:v>
                </c:pt>
                <c:pt idx="155">
                  <c:v>43770</c:v>
                </c:pt>
                <c:pt idx="156">
                  <c:v>43800</c:v>
                </c:pt>
              </c:numCache>
            </c:numRef>
          </c:cat>
          <c:val>
            <c:numRef>
              <c:f>Data!$CS$30:$IS$30</c:f>
              <c:numCache>
                <c:formatCode>General</c:formatCode>
                <c:ptCount val="157"/>
                <c:pt idx="0">
                  <c:v>1326</c:v>
                </c:pt>
                <c:pt idx="1">
                  <c:v>1496</c:v>
                </c:pt>
                <c:pt idx="2">
                  <c:v>1686</c:v>
                </c:pt>
                <c:pt idx="3">
                  <c:v>1969</c:v>
                </c:pt>
                <c:pt idx="4">
                  <c:v>2271</c:v>
                </c:pt>
                <c:pt idx="5">
                  <c:v>2563</c:v>
                </c:pt>
                <c:pt idx="6">
                  <c:v>2685</c:v>
                </c:pt>
                <c:pt idx="7">
                  <c:v>2736</c:v>
                </c:pt>
                <c:pt idx="8">
                  <c:v>3018</c:v>
                </c:pt>
                <c:pt idx="9">
                  <c:v>3097</c:v>
                </c:pt>
                <c:pt idx="10">
                  <c:v>3129</c:v>
                </c:pt>
                <c:pt idx="11">
                  <c:v>3059</c:v>
                </c:pt>
                <c:pt idx="12">
                  <c:v>2710</c:v>
                </c:pt>
                <c:pt idx="13">
                  <c:v>2933</c:v>
                </c:pt>
                <c:pt idx="14">
                  <c:v>3283</c:v>
                </c:pt>
                <c:pt idx="15">
                  <c:v>3523</c:v>
                </c:pt>
                <c:pt idx="16">
                  <c:v>3808</c:v>
                </c:pt>
                <c:pt idx="17">
                  <c:v>3853</c:v>
                </c:pt>
                <c:pt idx="18">
                  <c:v>3820</c:v>
                </c:pt>
                <c:pt idx="19">
                  <c:v>3951</c:v>
                </c:pt>
                <c:pt idx="20">
                  <c:v>3807</c:v>
                </c:pt>
                <c:pt idx="21">
                  <c:v>3599</c:v>
                </c:pt>
                <c:pt idx="22">
                  <c:v>3537</c:v>
                </c:pt>
                <c:pt idx="23">
                  <c:v>3252</c:v>
                </c:pt>
                <c:pt idx="24" formatCode="#,##0">
                  <c:v>2916</c:v>
                </c:pt>
                <c:pt idx="25">
                  <c:v>2940</c:v>
                </c:pt>
                <c:pt idx="26">
                  <c:v>2960</c:v>
                </c:pt>
                <c:pt idx="27">
                  <c:v>2932</c:v>
                </c:pt>
                <c:pt idx="28">
                  <c:v>2732</c:v>
                </c:pt>
                <c:pt idx="29">
                  <c:v>2397</c:v>
                </c:pt>
                <c:pt idx="30">
                  <c:v>2171</c:v>
                </c:pt>
                <c:pt idx="31">
                  <c:v>1984</c:v>
                </c:pt>
                <c:pt idx="32">
                  <c:v>1833</c:v>
                </c:pt>
                <c:pt idx="33">
                  <c:v>1743</c:v>
                </c:pt>
                <c:pt idx="34">
                  <c:v>1637</c:v>
                </c:pt>
                <c:pt idx="35">
                  <c:v>1597</c:v>
                </c:pt>
                <c:pt idx="36" formatCode="#,##0">
                  <c:v>1474</c:v>
                </c:pt>
                <c:pt idx="37">
                  <c:v>1652</c:v>
                </c:pt>
                <c:pt idx="38">
                  <c:v>1918</c:v>
                </c:pt>
                <c:pt idx="39">
                  <c:v>2197</c:v>
                </c:pt>
                <c:pt idx="40">
                  <c:v>2357</c:v>
                </c:pt>
                <c:pt idx="41">
                  <c:v>2309</c:v>
                </c:pt>
                <c:pt idx="42">
                  <c:v>2525</c:v>
                </c:pt>
                <c:pt idx="43">
                  <c:v>2641</c:v>
                </c:pt>
                <c:pt idx="44">
                  <c:v>2750</c:v>
                </c:pt>
                <c:pt idx="45">
                  <c:v>2776</c:v>
                </c:pt>
                <c:pt idx="46">
                  <c:v>2616</c:v>
                </c:pt>
                <c:pt idx="47">
                  <c:v>2477</c:v>
                </c:pt>
                <c:pt idx="48">
                  <c:v>2117</c:v>
                </c:pt>
                <c:pt idx="49">
                  <c:v>2145</c:v>
                </c:pt>
                <c:pt idx="50">
                  <c:v>2240</c:v>
                </c:pt>
                <c:pt idx="51">
                  <c:v>2293</c:v>
                </c:pt>
                <c:pt idx="52">
                  <c:v>2386</c:v>
                </c:pt>
                <c:pt idx="53">
                  <c:v>2349</c:v>
                </c:pt>
                <c:pt idx="54">
                  <c:v>2362</c:v>
                </c:pt>
                <c:pt idx="55">
                  <c:v>2311</c:v>
                </c:pt>
                <c:pt idx="56">
                  <c:v>2242</c:v>
                </c:pt>
                <c:pt idx="57">
                  <c:v>2214</c:v>
                </c:pt>
                <c:pt idx="58">
                  <c:v>2033</c:v>
                </c:pt>
                <c:pt idx="59">
                  <c:v>1875</c:v>
                </c:pt>
                <c:pt idx="60">
                  <c:v>1518</c:v>
                </c:pt>
                <c:pt idx="61">
                  <c:v>1598</c:v>
                </c:pt>
                <c:pt idx="62">
                  <c:v>1629</c:v>
                </c:pt>
                <c:pt idx="63">
                  <c:v>1607</c:v>
                </c:pt>
                <c:pt idx="64">
                  <c:v>1437</c:v>
                </c:pt>
                <c:pt idx="65">
                  <c:v>1378</c:v>
                </c:pt>
                <c:pt idx="66">
                  <c:v>1369</c:v>
                </c:pt>
                <c:pt idx="67">
                  <c:v>1271</c:v>
                </c:pt>
                <c:pt idx="68">
                  <c:v>1238</c:v>
                </c:pt>
                <c:pt idx="69">
                  <c:v>1101</c:v>
                </c:pt>
                <c:pt idx="70">
                  <c:v>1025</c:v>
                </c:pt>
                <c:pt idx="71">
                  <c:v>849</c:v>
                </c:pt>
                <c:pt idx="72">
                  <c:v>635</c:v>
                </c:pt>
                <c:pt idx="73">
                  <c:v>638</c:v>
                </c:pt>
                <c:pt idx="74">
                  <c:v>729</c:v>
                </c:pt>
                <c:pt idx="75">
                  <c:v>745</c:v>
                </c:pt>
                <c:pt idx="76">
                  <c:v>778</c:v>
                </c:pt>
                <c:pt idx="77">
                  <c:v>921</c:v>
                </c:pt>
                <c:pt idx="78">
                  <c:v>1007</c:v>
                </c:pt>
                <c:pt idx="79">
                  <c:v>1166</c:v>
                </c:pt>
                <c:pt idx="80">
                  <c:v>1123</c:v>
                </c:pt>
                <c:pt idx="81">
                  <c:v>1033</c:v>
                </c:pt>
                <c:pt idx="82">
                  <c:v>914</c:v>
                </c:pt>
                <c:pt idx="83">
                  <c:v>763</c:v>
                </c:pt>
                <c:pt idx="84">
                  <c:v>508</c:v>
                </c:pt>
                <c:pt idx="85">
                  <c:v>573</c:v>
                </c:pt>
                <c:pt idx="86">
                  <c:v>641</c:v>
                </c:pt>
                <c:pt idx="87">
                  <c:v>696</c:v>
                </c:pt>
                <c:pt idx="88">
                  <c:v>809</c:v>
                </c:pt>
                <c:pt idx="89">
                  <c:v>966</c:v>
                </c:pt>
                <c:pt idx="90">
                  <c:v>976</c:v>
                </c:pt>
                <c:pt idx="91">
                  <c:v>1034</c:v>
                </c:pt>
                <c:pt idx="92">
                  <c:v>996</c:v>
                </c:pt>
                <c:pt idx="93">
                  <c:v>959</c:v>
                </c:pt>
                <c:pt idx="94">
                  <c:v>877</c:v>
                </c:pt>
                <c:pt idx="95">
                  <c:v>669</c:v>
                </c:pt>
                <c:pt idx="96">
                  <c:v>696</c:v>
                </c:pt>
                <c:pt idx="97">
                  <c:v>786</c:v>
                </c:pt>
                <c:pt idx="98">
                  <c:v>985</c:v>
                </c:pt>
                <c:pt idx="99">
                  <c:v>1183</c:v>
                </c:pt>
                <c:pt idx="100">
                  <c:v>554</c:v>
                </c:pt>
                <c:pt idx="101">
                  <c:v>672</c:v>
                </c:pt>
                <c:pt idx="102">
                  <c:v>700</c:v>
                </c:pt>
                <c:pt idx="103">
                  <c:v>782</c:v>
                </c:pt>
                <c:pt idx="104">
                  <c:v>813</c:v>
                </c:pt>
                <c:pt idx="105">
                  <c:v>858</c:v>
                </c:pt>
                <c:pt idx="106">
                  <c:v>866</c:v>
                </c:pt>
                <c:pt idx="107">
                  <c:v>572</c:v>
                </c:pt>
                <c:pt idx="108">
                  <c:v>335</c:v>
                </c:pt>
                <c:pt idx="109">
                  <c:v>373</c:v>
                </c:pt>
                <c:pt idx="110">
                  <c:v>514</c:v>
                </c:pt>
                <c:pt idx="111">
                  <c:v>612</c:v>
                </c:pt>
                <c:pt idx="112">
                  <c:v>688</c:v>
                </c:pt>
                <c:pt idx="113">
                  <c:v>833</c:v>
                </c:pt>
                <c:pt idx="114">
                  <c:v>873</c:v>
                </c:pt>
                <c:pt idx="115">
                  <c:v>899</c:v>
                </c:pt>
                <c:pt idx="116">
                  <c:v>832</c:v>
                </c:pt>
                <c:pt idx="117">
                  <c:v>837</c:v>
                </c:pt>
                <c:pt idx="118">
                  <c:v>744</c:v>
                </c:pt>
                <c:pt idx="119">
                  <c:v>566</c:v>
                </c:pt>
                <c:pt idx="120">
                  <c:v>301</c:v>
                </c:pt>
                <c:pt idx="121">
                  <c:v>356</c:v>
                </c:pt>
                <c:pt idx="122">
                  <c:v>427</c:v>
                </c:pt>
                <c:pt idx="123">
                  <c:v>465</c:v>
                </c:pt>
                <c:pt idx="124">
                  <c:v>505</c:v>
                </c:pt>
                <c:pt idx="125">
                  <c:v>553</c:v>
                </c:pt>
                <c:pt idx="126">
                  <c:v>509</c:v>
                </c:pt>
                <c:pt idx="127">
                  <c:v>464</c:v>
                </c:pt>
                <c:pt idx="128">
                  <c:v>391</c:v>
                </c:pt>
                <c:pt idx="129">
                  <c:v>349</c:v>
                </c:pt>
                <c:pt idx="130">
                  <c:v>362</c:v>
                </c:pt>
                <c:pt idx="131">
                  <c:v>254</c:v>
                </c:pt>
                <c:pt idx="132">
                  <c:v>153</c:v>
                </c:pt>
                <c:pt idx="133">
                  <c:v>216</c:v>
                </c:pt>
                <c:pt idx="134">
                  <c:v>288</c:v>
                </c:pt>
                <c:pt idx="135">
                  <c:v>259</c:v>
                </c:pt>
                <c:pt idx="136">
                  <c:v>382</c:v>
                </c:pt>
                <c:pt idx="137">
                  <c:v>526</c:v>
                </c:pt>
                <c:pt idx="138">
                  <c:v>592</c:v>
                </c:pt>
                <c:pt idx="139">
                  <c:v>713</c:v>
                </c:pt>
                <c:pt idx="140">
                  <c:v>695</c:v>
                </c:pt>
                <c:pt idx="141">
                  <c:v>765</c:v>
                </c:pt>
                <c:pt idx="142">
                  <c:v>813</c:v>
                </c:pt>
                <c:pt idx="143">
                  <c:v>714</c:v>
                </c:pt>
                <c:pt idx="144">
                  <c:v>413</c:v>
                </c:pt>
                <c:pt idx="145">
                  <c:v>472</c:v>
                </c:pt>
                <c:pt idx="146">
                  <c:v>550</c:v>
                </c:pt>
                <c:pt idx="147">
                  <c:v>591</c:v>
                </c:pt>
                <c:pt idx="148">
                  <c:v>696</c:v>
                </c:pt>
                <c:pt idx="149">
                  <c:v>847</c:v>
                </c:pt>
                <c:pt idx="150">
                  <c:v>842</c:v>
                </c:pt>
                <c:pt idx="151">
                  <c:v>799</c:v>
                </c:pt>
                <c:pt idx="152">
                  <c:v>754</c:v>
                </c:pt>
                <c:pt idx="153">
                  <c:v>740</c:v>
                </c:pt>
                <c:pt idx="154">
                  <c:v>598</c:v>
                </c:pt>
                <c:pt idx="155">
                  <c:v>416</c:v>
                </c:pt>
                <c:pt idx="156">
                  <c:v>215</c:v>
                </c:pt>
              </c:numCache>
            </c:numRef>
          </c:val>
          <c:smooth val="0"/>
          <c:extLst>
            <c:ext xmlns:c16="http://schemas.microsoft.com/office/drawing/2014/chart" uri="{C3380CC4-5D6E-409C-BE32-E72D297353CC}">
              <c16:uniqueId val="{00000001-34AA-4984-9E22-F399F1BD5A34}"/>
            </c:ext>
          </c:extLst>
        </c:ser>
        <c:ser>
          <c:idx val="2"/>
          <c:order val="2"/>
          <c:tx>
            <c:v>Sales</c:v>
          </c:tx>
          <c:spPr>
            <a:ln w="19050" cap="rnd">
              <a:solidFill>
                <a:srgbClr val="5A8560"/>
              </a:solidFill>
              <a:round/>
            </a:ln>
            <a:effectLst/>
          </c:spPr>
          <c:marker>
            <c:symbol val="none"/>
          </c:marker>
          <c:cat>
            <c:numRef>
              <c:f>Data!$CS$2:$IS$2</c:f>
              <c:numCache>
                <c:formatCode>mmm\-yy</c:formatCode>
                <c:ptCount val="157"/>
                <c:pt idx="0">
                  <c:v>39052</c:v>
                </c:pt>
                <c:pt idx="1">
                  <c:v>39083</c:v>
                </c:pt>
                <c:pt idx="2">
                  <c:v>39114</c:v>
                </c:pt>
                <c:pt idx="3">
                  <c:v>39142</c:v>
                </c:pt>
                <c:pt idx="4">
                  <c:v>39173</c:v>
                </c:pt>
                <c:pt idx="5">
                  <c:v>39203</c:v>
                </c:pt>
                <c:pt idx="6">
                  <c:v>39234</c:v>
                </c:pt>
                <c:pt idx="7">
                  <c:v>39264</c:v>
                </c:pt>
                <c:pt idx="8">
                  <c:v>39295</c:v>
                </c:pt>
                <c:pt idx="9">
                  <c:v>39326</c:v>
                </c:pt>
                <c:pt idx="10">
                  <c:v>39356</c:v>
                </c:pt>
                <c:pt idx="11">
                  <c:v>39387</c:v>
                </c:pt>
                <c:pt idx="12">
                  <c:v>39417</c:v>
                </c:pt>
                <c:pt idx="13">
                  <c:v>39448</c:v>
                </c:pt>
                <c:pt idx="14">
                  <c:v>39479</c:v>
                </c:pt>
                <c:pt idx="15">
                  <c:v>39508</c:v>
                </c:pt>
                <c:pt idx="16">
                  <c:v>39539</c:v>
                </c:pt>
                <c:pt idx="17">
                  <c:v>39569</c:v>
                </c:pt>
                <c:pt idx="18">
                  <c:v>39600</c:v>
                </c:pt>
                <c:pt idx="19">
                  <c:v>39630</c:v>
                </c:pt>
                <c:pt idx="20">
                  <c:v>39661</c:v>
                </c:pt>
                <c:pt idx="21">
                  <c:v>39692</c:v>
                </c:pt>
                <c:pt idx="22">
                  <c:v>39722</c:v>
                </c:pt>
                <c:pt idx="23">
                  <c:v>39753</c:v>
                </c:pt>
                <c:pt idx="24">
                  <c:v>39783</c:v>
                </c:pt>
                <c:pt idx="25">
                  <c:v>39814</c:v>
                </c:pt>
                <c:pt idx="26">
                  <c:v>39845</c:v>
                </c:pt>
                <c:pt idx="27">
                  <c:v>39873</c:v>
                </c:pt>
                <c:pt idx="28">
                  <c:v>39904</c:v>
                </c:pt>
                <c:pt idx="29">
                  <c:v>39934</c:v>
                </c:pt>
                <c:pt idx="30">
                  <c:v>39965</c:v>
                </c:pt>
                <c:pt idx="31">
                  <c:v>39995</c:v>
                </c:pt>
                <c:pt idx="32">
                  <c:v>40026</c:v>
                </c:pt>
                <c:pt idx="33">
                  <c:v>40057</c:v>
                </c:pt>
                <c:pt idx="34">
                  <c:v>40087</c:v>
                </c:pt>
                <c:pt idx="35">
                  <c:v>40118</c:v>
                </c:pt>
                <c:pt idx="36">
                  <c:v>40148</c:v>
                </c:pt>
                <c:pt idx="37">
                  <c:v>40179</c:v>
                </c:pt>
                <c:pt idx="38">
                  <c:v>40210</c:v>
                </c:pt>
                <c:pt idx="39">
                  <c:v>40238</c:v>
                </c:pt>
                <c:pt idx="40">
                  <c:v>40269</c:v>
                </c:pt>
                <c:pt idx="41">
                  <c:v>40299</c:v>
                </c:pt>
                <c:pt idx="42">
                  <c:v>40330</c:v>
                </c:pt>
                <c:pt idx="43">
                  <c:v>40360</c:v>
                </c:pt>
                <c:pt idx="44">
                  <c:v>40391</c:v>
                </c:pt>
                <c:pt idx="45">
                  <c:v>40422</c:v>
                </c:pt>
                <c:pt idx="46">
                  <c:v>40452</c:v>
                </c:pt>
                <c:pt idx="47">
                  <c:v>40483</c:v>
                </c:pt>
                <c:pt idx="48">
                  <c:v>40513</c:v>
                </c:pt>
                <c:pt idx="49">
                  <c:v>40544</c:v>
                </c:pt>
                <c:pt idx="50">
                  <c:v>40575</c:v>
                </c:pt>
                <c:pt idx="51">
                  <c:v>40603</c:v>
                </c:pt>
                <c:pt idx="52">
                  <c:v>40634</c:v>
                </c:pt>
                <c:pt idx="53">
                  <c:v>40664</c:v>
                </c:pt>
                <c:pt idx="54">
                  <c:v>40695</c:v>
                </c:pt>
                <c:pt idx="55">
                  <c:v>40725</c:v>
                </c:pt>
                <c:pt idx="56">
                  <c:v>40756</c:v>
                </c:pt>
                <c:pt idx="57">
                  <c:v>40787</c:v>
                </c:pt>
                <c:pt idx="58">
                  <c:v>40817</c:v>
                </c:pt>
                <c:pt idx="59">
                  <c:v>40848</c:v>
                </c:pt>
                <c:pt idx="60">
                  <c:v>40878</c:v>
                </c:pt>
                <c:pt idx="61">
                  <c:v>40909</c:v>
                </c:pt>
                <c:pt idx="62">
                  <c:v>40940</c:v>
                </c:pt>
                <c:pt idx="63">
                  <c:v>40969</c:v>
                </c:pt>
                <c:pt idx="64">
                  <c:v>41000</c:v>
                </c:pt>
                <c:pt idx="65">
                  <c:v>41030</c:v>
                </c:pt>
                <c:pt idx="66">
                  <c:v>41061</c:v>
                </c:pt>
                <c:pt idx="67">
                  <c:v>41091</c:v>
                </c:pt>
                <c:pt idx="68">
                  <c:v>41122</c:v>
                </c:pt>
                <c:pt idx="69">
                  <c:v>41153</c:v>
                </c:pt>
                <c:pt idx="70">
                  <c:v>41183</c:v>
                </c:pt>
                <c:pt idx="71">
                  <c:v>41214</c:v>
                </c:pt>
                <c:pt idx="72">
                  <c:v>41244</c:v>
                </c:pt>
                <c:pt idx="73">
                  <c:v>41275</c:v>
                </c:pt>
                <c:pt idx="74">
                  <c:v>41306</c:v>
                </c:pt>
                <c:pt idx="75">
                  <c:v>41334</c:v>
                </c:pt>
                <c:pt idx="76">
                  <c:v>41365</c:v>
                </c:pt>
                <c:pt idx="77">
                  <c:v>41395</c:v>
                </c:pt>
                <c:pt idx="78">
                  <c:v>41426</c:v>
                </c:pt>
                <c:pt idx="79">
                  <c:v>41456</c:v>
                </c:pt>
                <c:pt idx="80">
                  <c:v>41487</c:v>
                </c:pt>
                <c:pt idx="81">
                  <c:v>41518</c:v>
                </c:pt>
                <c:pt idx="82">
                  <c:v>41548</c:v>
                </c:pt>
                <c:pt idx="83">
                  <c:v>41579</c:v>
                </c:pt>
                <c:pt idx="84">
                  <c:v>41609</c:v>
                </c:pt>
                <c:pt idx="85">
                  <c:v>41640</c:v>
                </c:pt>
                <c:pt idx="86">
                  <c:v>41671</c:v>
                </c:pt>
                <c:pt idx="87">
                  <c:v>41699</c:v>
                </c:pt>
                <c:pt idx="88">
                  <c:v>41730</c:v>
                </c:pt>
                <c:pt idx="89">
                  <c:v>41760</c:v>
                </c:pt>
                <c:pt idx="90">
                  <c:v>41791</c:v>
                </c:pt>
                <c:pt idx="91">
                  <c:v>41821</c:v>
                </c:pt>
                <c:pt idx="92">
                  <c:v>41852</c:v>
                </c:pt>
                <c:pt idx="93">
                  <c:v>41883</c:v>
                </c:pt>
                <c:pt idx="94">
                  <c:v>41913</c:v>
                </c:pt>
                <c:pt idx="95">
                  <c:v>41944</c:v>
                </c:pt>
                <c:pt idx="96">
                  <c:v>41974</c:v>
                </c:pt>
                <c:pt idx="97">
                  <c:v>42005</c:v>
                </c:pt>
                <c:pt idx="98">
                  <c:v>42036</c:v>
                </c:pt>
                <c:pt idx="99">
                  <c:v>42064</c:v>
                </c:pt>
                <c:pt idx="100">
                  <c:v>42095</c:v>
                </c:pt>
                <c:pt idx="101">
                  <c:v>42125</c:v>
                </c:pt>
                <c:pt idx="102">
                  <c:v>42156</c:v>
                </c:pt>
                <c:pt idx="103">
                  <c:v>42186</c:v>
                </c:pt>
                <c:pt idx="104">
                  <c:v>42217</c:v>
                </c:pt>
                <c:pt idx="105">
                  <c:v>42248</c:v>
                </c:pt>
                <c:pt idx="106">
                  <c:v>42278</c:v>
                </c:pt>
                <c:pt idx="107">
                  <c:v>42309</c:v>
                </c:pt>
                <c:pt idx="108">
                  <c:v>42339</c:v>
                </c:pt>
                <c:pt idx="109">
                  <c:v>42370</c:v>
                </c:pt>
                <c:pt idx="110">
                  <c:v>42401</c:v>
                </c:pt>
                <c:pt idx="111">
                  <c:v>42430</c:v>
                </c:pt>
                <c:pt idx="112">
                  <c:v>42461</c:v>
                </c:pt>
                <c:pt idx="113">
                  <c:v>42491</c:v>
                </c:pt>
                <c:pt idx="114">
                  <c:v>42522</c:v>
                </c:pt>
                <c:pt idx="115">
                  <c:v>42552</c:v>
                </c:pt>
                <c:pt idx="116">
                  <c:v>42583</c:v>
                </c:pt>
                <c:pt idx="117">
                  <c:v>42614</c:v>
                </c:pt>
                <c:pt idx="118">
                  <c:v>42644</c:v>
                </c:pt>
                <c:pt idx="119">
                  <c:v>42675</c:v>
                </c:pt>
                <c:pt idx="120">
                  <c:v>42705</c:v>
                </c:pt>
                <c:pt idx="121">
                  <c:v>42736</c:v>
                </c:pt>
                <c:pt idx="122">
                  <c:v>42767</c:v>
                </c:pt>
                <c:pt idx="123">
                  <c:v>42795</c:v>
                </c:pt>
                <c:pt idx="124">
                  <c:v>42826</c:v>
                </c:pt>
                <c:pt idx="125">
                  <c:v>42856</c:v>
                </c:pt>
                <c:pt idx="126">
                  <c:v>42887</c:v>
                </c:pt>
                <c:pt idx="127">
                  <c:v>42917</c:v>
                </c:pt>
                <c:pt idx="128">
                  <c:v>42948</c:v>
                </c:pt>
                <c:pt idx="129">
                  <c:v>42979</c:v>
                </c:pt>
                <c:pt idx="130">
                  <c:v>43009</c:v>
                </c:pt>
                <c:pt idx="131">
                  <c:v>43040</c:v>
                </c:pt>
                <c:pt idx="132">
                  <c:v>43070</c:v>
                </c:pt>
                <c:pt idx="133">
                  <c:v>43101</c:v>
                </c:pt>
                <c:pt idx="134">
                  <c:v>43132</c:v>
                </c:pt>
                <c:pt idx="135">
                  <c:v>43160</c:v>
                </c:pt>
                <c:pt idx="136">
                  <c:v>43191</c:v>
                </c:pt>
                <c:pt idx="137">
                  <c:v>43221</c:v>
                </c:pt>
                <c:pt idx="138">
                  <c:v>43252</c:v>
                </c:pt>
                <c:pt idx="139">
                  <c:v>43282</c:v>
                </c:pt>
                <c:pt idx="140">
                  <c:v>43313</c:v>
                </c:pt>
                <c:pt idx="141">
                  <c:v>43344</c:v>
                </c:pt>
                <c:pt idx="142">
                  <c:v>43374</c:v>
                </c:pt>
                <c:pt idx="143">
                  <c:v>43405</c:v>
                </c:pt>
                <c:pt idx="144">
                  <c:v>43435</c:v>
                </c:pt>
                <c:pt idx="145">
                  <c:v>43466</c:v>
                </c:pt>
                <c:pt idx="146">
                  <c:v>43497</c:v>
                </c:pt>
                <c:pt idx="147">
                  <c:v>43525</c:v>
                </c:pt>
                <c:pt idx="148">
                  <c:v>43556</c:v>
                </c:pt>
                <c:pt idx="149">
                  <c:v>43586</c:v>
                </c:pt>
                <c:pt idx="150">
                  <c:v>43617</c:v>
                </c:pt>
                <c:pt idx="151">
                  <c:v>43647</c:v>
                </c:pt>
                <c:pt idx="152">
                  <c:v>43678</c:v>
                </c:pt>
                <c:pt idx="153">
                  <c:v>43709</c:v>
                </c:pt>
                <c:pt idx="154">
                  <c:v>43739</c:v>
                </c:pt>
                <c:pt idx="155">
                  <c:v>43770</c:v>
                </c:pt>
                <c:pt idx="156">
                  <c:v>43800</c:v>
                </c:pt>
              </c:numCache>
            </c:numRef>
          </c:cat>
          <c:val>
            <c:numRef>
              <c:f>Data!$CS$31:$IS$31</c:f>
              <c:numCache>
                <c:formatCode>General</c:formatCode>
                <c:ptCount val="157"/>
                <c:pt idx="0">
                  <c:v>451</c:v>
                </c:pt>
                <c:pt idx="1">
                  <c:v>341</c:v>
                </c:pt>
                <c:pt idx="2">
                  <c:v>344</c:v>
                </c:pt>
                <c:pt idx="3">
                  <c:v>451</c:v>
                </c:pt>
                <c:pt idx="4">
                  <c:v>431</c:v>
                </c:pt>
                <c:pt idx="5">
                  <c:v>461</c:v>
                </c:pt>
                <c:pt idx="6">
                  <c:v>478</c:v>
                </c:pt>
                <c:pt idx="7">
                  <c:v>411</c:v>
                </c:pt>
                <c:pt idx="8">
                  <c:v>370</c:v>
                </c:pt>
                <c:pt idx="9">
                  <c:v>226</c:v>
                </c:pt>
                <c:pt idx="10">
                  <c:v>258</c:v>
                </c:pt>
                <c:pt idx="11">
                  <c:v>227</c:v>
                </c:pt>
                <c:pt idx="12">
                  <c:v>237</c:v>
                </c:pt>
                <c:pt idx="13">
                  <c:v>182</c:v>
                </c:pt>
                <c:pt idx="14">
                  <c:v>191</c:v>
                </c:pt>
                <c:pt idx="15">
                  <c:v>298</c:v>
                </c:pt>
                <c:pt idx="16">
                  <c:v>331</c:v>
                </c:pt>
                <c:pt idx="17">
                  <c:v>438</c:v>
                </c:pt>
                <c:pt idx="18">
                  <c:v>460</c:v>
                </c:pt>
                <c:pt idx="19">
                  <c:v>489</c:v>
                </c:pt>
                <c:pt idx="20">
                  <c:v>491</c:v>
                </c:pt>
                <c:pt idx="21">
                  <c:v>526</c:v>
                </c:pt>
                <c:pt idx="22">
                  <c:v>515</c:v>
                </c:pt>
                <c:pt idx="23">
                  <c:v>392</c:v>
                </c:pt>
                <c:pt idx="24">
                  <c:v>428</c:v>
                </c:pt>
                <c:pt idx="25">
                  <c:v>379</c:v>
                </c:pt>
                <c:pt idx="26">
                  <c:v>388</c:v>
                </c:pt>
                <c:pt idx="27">
                  <c:v>456</c:v>
                </c:pt>
                <c:pt idx="28">
                  <c:v>555</c:v>
                </c:pt>
                <c:pt idx="29">
                  <c:v>580</c:v>
                </c:pt>
                <c:pt idx="30">
                  <c:v>694</c:v>
                </c:pt>
                <c:pt idx="31">
                  <c:v>725</c:v>
                </c:pt>
                <c:pt idx="32">
                  <c:v>573</c:v>
                </c:pt>
                <c:pt idx="33">
                  <c:v>607</c:v>
                </c:pt>
                <c:pt idx="34">
                  <c:v>584</c:v>
                </c:pt>
                <c:pt idx="35">
                  <c:v>515</c:v>
                </c:pt>
                <c:pt idx="36">
                  <c:v>568</c:v>
                </c:pt>
                <c:pt idx="37">
                  <c:v>356</c:v>
                </c:pt>
                <c:pt idx="38">
                  <c:v>387</c:v>
                </c:pt>
                <c:pt idx="39">
                  <c:v>544</c:v>
                </c:pt>
                <c:pt idx="40">
                  <c:v>559</c:v>
                </c:pt>
                <c:pt idx="41">
                  <c:v>701</c:v>
                </c:pt>
                <c:pt idx="42">
                  <c:v>588</c:v>
                </c:pt>
                <c:pt idx="43">
                  <c:v>530</c:v>
                </c:pt>
                <c:pt idx="44">
                  <c:v>477</c:v>
                </c:pt>
                <c:pt idx="45">
                  <c:v>451</c:v>
                </c:pt>
                <c:pt idx="46">
                  <c:v>408</c:v>
                </c:pt>
                <c:pt idx="47">
                  <c:v>439</c:v>
                </c:pt>
                <c:pt idx="48">
                  <c:v>525</c:v>
                </c:pt>
                <c:pt idx="49">
                  <c:v>389</c:v>
                </c:pt>
                <c:pt idx="50">
                  <c:v>395</c:v>
                </c:pt>
                <c:pt idx="51">
                  <c:v>521</c:v>
                </c:pt>
                <c:pt idx="52">
                  <c:v>536</c:v>
                </c:pt>
                <c:pt idx="53">
                  <c:v>524</c:v>
                </c:pt>
                <c:pt idx="54">
                  <c:v>576</c:v>
                </c:pt>
                <c:pt idx="55">
                  <c:v>467</c:v>
                </c:pt>
                <c:pt idx="56">
                  <c:v>540</c:v>
                </c:pt>
                <c:pt idx="57">
                  <c:v>468</c:v>
                </c:pt>
                <c:pt idx="58">
                  <c:v>454</c:v>
                </c:pt>
                <c:pt idx="59">
                  <c:v>422</c:v>
                </c:pt>
                <c:pt idx="60">
                  <c:v>484</c:v>
                </c:pt>
                <c:pt idx="61">
                  <c:v>372</c:v>
                </c:pt>
                <c:pt idx="62">
                  <c:v>384</c:v>
                </c:pt>
                <c:pt idx="63">
                  <c:v>515</c:v>
                </c:pt>
                <c:pt idx="64">
                  <c:v>525</c:v>
                </c:pt>
                <c:pt idx="65">
                  <c:v>644</c:v>
                </c:pt>
                <c:pt idx="66">
                  <c:v>556</c:v>
                </c:pt>
                <c:pt idx="67">
                  <c:v>533</c:v>
                </c:pt>
                <c:pt idx="68">
                  <c:v>543</c:v>
                </c:pt>
                <c:pt idx="69">
                  <c:v>476</c:v>
                </c:pt>
                <c:pt idx="70">
                  <c:v>519</c:v>
                </c:pt>
                <c:pt idx="71">
                  <c:v>480</c:v>
                </c:pt>
                <c:pt idx="72">
                  <c:v>488</c:v>
                </c:pt>
                <c:pt idx="73">
                  <c:v>319</c:v>
                </c:pt>
                <c:pt idx="74">
                  <c:v>305</c:v>
                </c:pt>
                <c:pt idx="75">
                  <c:v>476</c:v>
                </c:pt>
                <c:pt idx="76">
                  <c:v>542</c:v>
                </c:pt>
                <c:pt idx="77">
                  <c:v>591</c:v>
                </c:pt>
                <c:pt idx="78">
                  <c:v>552</c:v>
                </c:pt>
                <c:pt idx="79">
                  <c:v>535</c:v>
                </c:pt>
                <c:pt idx="80">
                  <c:v>517</c:v>
                </c:pt>
                <c:pt idx="81">
                  <c:v>508</c:v>
                </c:pt>
                <c:pt idx="82">
                  <c:v>483</c:v>
                </c:pt>
                <c:pt idx="83">
                  <c:v>367</c:v>
                </c:pt>
                <c:pt idx="84">
                  <c:v>419</c:v>
                </c:pt>
                <c:pt idx="85">
                  <c:v>275</c:v>
                </c:pt>
                <c:pt idx="86">
                  <c:v>273</c:v>
                </c:pt>
                <c:pt idx="87">
                  <c:v>386</c:v>
                </c:pt>
                <c:pt idx="88">
                  <c:v>506</c:v>
                </c:pt>
                <c:pt idx="89">
                  <c:v>528</c:v>
                </c:pt>
                <c:pt idx="90">
                  <c:v>509</c:v>
                </c:pt>
                <c:pt idx="91">
                  <c:v>537</c:v>
                </c:pt>
                <c:pt idx="92">
                  <c:v>479</c:v>
                </c:pt>
                <c:pt idx="93">
                  <c:v>459</c:v>
                </c:pt>
                <c:pt idx="94">
                  <c:v>467</c:v>
                </c:pt>
                <c:pt idx="95">
                  <c:v>374</c:v>
                </c:pt>
                <c:pt idx="96">
                  <c:v>400</c:v>
                </c:pt>
                <c:pt idx="97">
                  <c:v>277</c:v>
                </c:pt>
                <c:pt idx="98">
                  <c:v>280</c:v>
                </c:pt>
                <c:pt idx="99">
                  <c:v>458</c:v>
                </c:pt>
                <c:pt idx="100">
                  <c:v>600</c:v>
                </c:pt>
                <c:pt idx="101">
                  <c:v>556</c:v>
                </c:pt>
                <c:pt idx="102">
                  <c:v>613</c:v>
                </c:pt>
                <c:pt idx="103">
                  <c:v>616</c:v>
                </c:pt>
                <c:pt idx="104">
                  <c:v>552</c:v>
                </c:pt>
                <c:pt idx="105">
                  <c:v>534</c:v>
                </c:pt>
                <c:pt idx="106">
                  <c:v>534</c:v>
                </c:pt>
                <c:pt idx="107">
                  <c:v>366</c:v>
                </c:pt>
                <c:pt idx="108">
                  <c:v>467</c:v>
                </c:pt>
                <c:pt idx="109">
                  <c:v>299</c:v>
                </c:pt>
                <c:pt idx="110">
                  <c:v>264</c:v>
                </c:pt>
                <c:pt idx="111">
                  <c:v>408</c:v>
                </c:pt>
                <c:pt idx="112">
                  <c:v>509</c:v>
                </c:pt>
                <c:pt idx="113">
                  <c:v>538</c:v>
                </c:pt>
                <c:pt idx="114">
                  <c:v>600</c:v>
                </c:pt>
                <c:pt idx="115">
                  <c:v>484</c:v>
                </c:pt>
                <c:pt idx="116">
                  <c:v>485</c:v>
                </c:pt>
                <c:pt idx="117">
                  <c:v>448</c:v>
                </c:pt>
                <c:pt idx="118">
                  <c:v>471</c:v>
                </c:pt>
                <c:pt idx="119">
                  <c:v>451</c:v>
                </c:pt>
                <c:pt idx="120">
                  <c:v>401</c:v>
                </c:pt>
                <c:pt idx="121">
                  <c:v>275</c:v>
                </c:pt>
                <c:pt idx="122">
                  <c:v>287</c:v>
                </c:pt>
                <c:pt idx="123">
                  <c:v>434</c:v>
                </c:pt>
                <c:pt idx="124">
                  <c:v>490</c:v>
                </c:pt>
                <c:pt idx="125">
                  <c:v>532</c:v>
                </c:pt>
                <c:pt idx="126">
                  <c:v>597</c:v>
                </c:pt>
                <c:pt idx="127">
                  <c:v>541</c:v>
                </c:pt>
                <c:pt idx="128">
                  <c:v>538</c:v>
                </c:pt>
                <c:pt idx="129">
                  <c:v>486</c:v>
                </c:pt>
                <c:pt idx="130">
                  <c:v>449</c:v>
                </c:pt>
                <c:pt idx="131">
                  <c:v>395</c:v>
                </c:pt>
                <c:pt idx="132">
                  <c:v>345</c:v>
                </c:pt>
                <c:pt idx="133">
                  <c:v>245</c:v>
                </c:pt>
                <c:pt idx="134">
                  <c:v>292</c:v>
                </c:pt>
                <c:pt idx="135">
                  <c:v>453</c:v>
                </c:pt>
                <c:pt idx="136">
                  <c:v>509</c:v>
                </c:pt>
                <c:pt idx="137">
                  <c:v>557</c:v>
                </c:pt>
                <c:pt idx="138">
                  <c:v>533</c:v>
                </c:pt>
                <c:pt idx="139">
                  <c:v>439</c:v>
                </c:pt>
                <c:pt idx="140">
                  <c:v>497</c:v>
                </c:pt>
                <c:pt idx="141">
                  <c:v>420</c:v>
                </c:pt>
                <c:pt idx="142">
                  <c:v>437</c:v>
                </c:pt>
                <c:pt idx="143">
                  <c:v>367</c:v>
                </c:pt>
                <c:pt idx="144">
                  <c:v>318</c:v>
                </c:pt>
                <c:pt idx="145">
                  <c:v>259</c:v>
                </c:pt>
                <c:pt idx="146">
                  <c:v>264</c:v>
                </c:pt>
                <c:pt idx="147">
                  <c:v>417</c:v>
                </c:pt>
                <c:pt idx="148">
                  <c:v>476</c:v>
                </c:pt>
                <c:pt idx="149">
                  <c:v>498</c:v>
                </c:pt>
                <c:pt idx="150">
                  <c:v>444</c:v>
                </c:pt>
                <c:pt idx="151">
                  <c:v>463</c:v>
                </c:pt>
                <c:pt idx="152">
                  <c:v>471</c:v>
                </c:pt>
                <c:pt idx="153">
                  <c:v>368</c:v>
                </c:pt>
                <c:pt idx="154">
                  <c:v>398</c:v>
                </c:pt>
                <c:pt idx="155">
                  <c:v>389</c:v>
                </c:pt>
                <c:pt idx="156">
                  <c:v>358</c:v>
                </c:pt>
              </c:numCache>
            </c:numRef>
          </c:val>
          <c:smooth val="0"/>
          <c:extLst>
            <c:ext xmlns:c16="http://schemas.microsoft.com/office/drawing/2014/chart" uri="{C3380CC4-5D6E-409C-BE32-E72D297353CC}">
              <c16:uniqueId val="{00000002-34AA-4984-9E22-F399F1BD5A34}"/>
            </c:ext>
          </c:extLst>
        </c:ser>
        <c:dLbls>
          <c:showLegendKey val="0"/>
          <c:showVal val="0"/>
          <c:showCatName val="0"/>
          <c:showSerName val="0"/>
          <c:showPercent val="0"/>
          <c:showBubbleSize val="0"/>
        </c:dLbls>
        <c:smooth val="0"/>
        <c:axId val="538055152"/>
        <c:axId val="538057120"/>
      </c:lineChart>
      <c:dateAx>
        <c:axId val="538055152"/>
        <c:scaling>
          <c:orientation val="minMax"/>
        </c:scaling>
        <c:delete val="0"/>
        <c:axPos val="b"/>
        <c:numFmt formatCode="mmm\-yy"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8057120"/>
        <c:crosses val="autoZero"/>
        <c:auto val="1"/>
        <c:lblOffset val="100"/>
        <c:baseTimeUnit val="months"/>
      </c:dateAx>
      <c:valAx>
        <c:axId val="538057120"/>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200" b="0" i="0" baseline="0">
                    <a:effectLst/>
                    <a:latin typeface="Arial" panose="020B0604020202020204" pitchFamily="34" charset="0"/>
                    <a:cs typeface="Arial" panose="020B0604020202020204" pitchFamily="34" charset="0"/>
                  </a:rPr>
                  <a:t>San José Single-Family Data</a:t>
                </a:r>
                <a:endParaRPr lang="en-US" sz="1200" b="0">
                  <a:effectLst/>
                  <a:latin typeface="Arial" panose="020B0604020202020204" pitchFamily="34" charset="0"/>
                  <a:cs typeface="Arial" panose="020B0604020202020204" pitchFamily="34" charset="0"/>
                </a:endParaRPr>
              </a:p>
            </c:rich>
          </c:tx>
          <c:layout>
            <c:manualLayout>
              <c:xMode val="edge"/>
              <c:yMode val="edge"/>
              <c:x val="1.99951406848639E-2"/>
              <c:y val="0.18774796275665709"/>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8055152"/>
        <c:crosses val="autoZero"/>
        <c:crossBetween val="between"/>
      </c:valAx>
      <c:spPr>
        <a:noFill/>
        <a:ln>
          <a:noFill/>
        </a:ln>
        <a:effectLst/>
      </c:spPr>
    </c:plotArea>
    <c:legend>
      <c:legendPos val="b"/>
      <c:layout>
        <c:manualLayout>
          <c:xMode val="edge"/>
          <c:yMode val="edge"/>
          <c:x val="0.35389556277335543"/>
          <c:y val="0.96427109510439402"/>
          <c:w val="0.37440581425680569"/>
          <c:h val="3.282016514397821E-2"/>
        </c:manualLayout>
      </c:layout>
      <c:overlay val="0"/>
      <c:spPr>
        <a:noFill/>
        <a:ln>
          <a:noFill/>
        </a:ln>
        <a:effectLst/>
      </c:spPr>
      <c:txPr>
        <a:bodyPr rot="0" spcFirstLastPara="1" vertOverflow="ellipsis" vert="horz" wrap="square" anchor="ctr" anchorCtr="1"/>
        <a:lstStyle/>
        <a:p>
          <a:pPr>
            <a:defRPr sz="92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847604359814028E-2"/>
          <c:y val="4.6987876651670493E-2"/>
          <c:w val="0.83205726504615241"/>
          <c:h val="0.76942413286017286"/>
        </c:manualLayout>
      </c:layout>
      <c:lineChart>
        <c:grouping val="standard"/>
        <c:varyColors val="0"/>
        <c:ser>
          <c:idx val="0"/>
          <c:order val="0"/>
          <c:tx>
            <c:v>Single Family</c:v>
          </c:tx>
          <c:spPr>
            <a:ln w="19050" cap="rnd">
              <a:solidFill>
                <a:srgbClr val="004275"/>
              </a:solidFill>
              <a:round/>
            </a:ln>
            <a:effectLst/>
          </c:spPr>
          <c:marker>
            <c:symbol val="none"/>
          </c:marker>
          <c:cat>
            <c:numRef>
              <c:f>Data!$CS$2:$IS$2</c:f>
              <c:numCache>
                <c:formatCode>mmm\-yy</c:formatCode>
                <c:ptCount val="157"/>
                <c:pt idx="0">
                  <c:v>39052</c:v>
                </c:pt>
                <c:pt idx="1">
                  <c:v>39083</c:v>
                </c:pt>
                <c:pt idx="2">
                  <c:v>39114</c:v>
                </c:pt>
                <c:pt idx="3">
                  <c:v>39142</c:v>
                </c:pt>
                <c:pt idx="4">
                  <c:v>39173</c:v>
                </c:pt>
                <c:pt idx="5">
                  <c:v>39203</c:v>
                </c:pt>
                <c:pt idx="6">
                  <c:v>39234</c:v>
                </c:pt>
                <c:pt idx="7">
                  <c:v>39264</c:v>
                </c:pt>
                <c:pt idx="8">
                  <c:v>39295</c:v>
                </c:pt>
                <c:pt idx="9">
                  <c:v>39326</c:v>
                </c:pt>
                <c:pt idx="10">
                  <c:v>39356</c:v>
                </c:pt>
                <c:pt idx="11">
                  <c:v>39387</c:v>
                </c:pt>
                <c:pt idx="12">
                  <c:v>39417</c:v>
                </c:pt>
                <c:pt idx="13">
                  <c:v>39448</c:v>
                </c:pt>
                <c:pt idx="14">
                  <c:v>39479</c:v>
                </c:pt>
                <c:pt idx="15">
                  <c:v>39508</c:v>
                </c:pt>
                <c:pt idx="16">
                  <c:v>39539</c:v>
                </c:pt>
                <c:pt idx="17">
                  <c:v>39569</c:v>
                </c:pt>
                <c:pt idx="18">
                  <c:v>39600</c:v>
                </c:pt>
                <c:pt idx="19">
                  <c:v>39630</c:v>
                </c:pt>
                <c:pt idx="20">
                  <c:v>39661</c:v>
                </c:pt>
                <c:pt idx="21">
                  <c:v>39692</c:v>
                </c:pt>
                <c:pt idx="22">
                  <c:v>39722</c:v>
                </c:pt>
                <c:pt idx="23">
                  <c:v>39753</c:v>
                </c:pt>
                <c:pt idx="24">
                  <c:v>39783</c:v>
                </c:pt>
                <c:pt idx="25">
                  <c:v>39814</c:v>
                </c:pt>
                <c:pt idx="26">
                  <c:v>39845</c:v>
                </c:pt>
                <c:pt idx="27">
                  <c:v>39873</c:v>
                </c:pt>
                <c:pt idx="28">
                  <c:v>39904</c:v>
                </c:pt>
                <c:pt idx="29">
                  <c:v>39934</c:v>
                </c:pt>
                <c:pt idx="30">
                  <c:v>39965</c:v>
                </c:pt>
                <c:pt idx="31">
                  <c:v>39995</c:v>
                </c:pt>
                <c:pt idx="32">
                  <c:v>40026</c:v>
                </c:pt>
                <c:pt idx="33">
                  <c:v>40057</c:v>
                </c:pt>
                <c:pt idx="34">
                  <c:v>40087</c:v>
                </c:pt>
                <c:pt idx="35">
                  <c:v>40118</c:v>
                </c:pt>
                <c:pt idx="36">
                  <c:v>40148</c:v>
                </c:pt>
                <c:pt idx="37">
                  <c:v>40179</c:v>
                </c:pt>
                <c:pt idx="38">
                  <c:v>40210</c:v>
                </c:pt>
                <c:pt idx="39">
                  <c:v>40238</c:v>
                </c:pt>
                <c:pt idx="40">
                  <c:v>40269</c:v>
                </c:pt>
                <c:pt idx="41">
                  <c:v>40299</c:v>
                </c:pt>
                <c:pt idx="42">
                  <c:v>40330</c:v>
                </c:pt>
                <c:pt idx="43">
                  <c:v>40360</c:v>
                </c:pt>
                <c:pt idx="44">
                  <c:v>40391</c:v>
                </c:pt>
                <c:pt idx="45">
                  <c:v>40422</c:v>
                </c:pt>
                <c:pt idx="46">
                  <c:v>40452</c:v>
                </c:pt>
                <c:pt idx="47">
                  <c:v>40483</c:v>
                </c:pt>
                <c:pt idx="48">
                  <c:v>40513</c:v>
                </c:pt>
                <c:pt idx="49">
                  <c:v>40544</c:v>
                </c:pt>
                <c:pt idx="50">
                  <c:v>40575</c:v>
                </c:pt>
                <c:pt idx="51">
                  <c:v>40603</c:v>
                </c:pt>
                <c:pt idx="52">
                  <c:v>40634</c:v>
                </c:pt>
                <c:pt idx="53">
                  <c:v>40664</c:v>
                </c:pt>
                <c:pt idx="54">
                  <c:v>40695</c:v>
                </c:pt>
                <c:pt idx="55">
                  <c:v>40725</c:v>
                </c:pt>
                <c:pt idx="56">
                  <c:v>40756</c:v>
                </c:pt>
                <c:pt idx="57">
                  <c:v>40787</c:v>
                </c:pt>
                <c:pt idx="58">
                  <c:v>40817</c:v>
                </c:pt>
                <c:pt idx="59">
                  <c:v>40848</c:v>
                </c:pt>
                <c:pt idx="60">
                  <c:v>40878</c:v>
                </c:pt>
                <c:pt idx="61">
                  <c:v>40909</c:v>
                </c:pt>
                <c:pt idx="62">
                  <c:v>40940</c:v>
                </c:pt>
                <c:pt idx="63">
                  <c:v>40969</c:v>
                </c:pt>
                <c:pt idx="64">
                  <c:v>41000</c:v>
                </c:pt>
                <c:pt idx="65">
                  <c:v>41030</c:v>
                </c:pt>
                <c:pt idx="66">
                  <c:v>41061</c:v>
                </c:pt>
                <c:pt idx="67">
                  <c:v>41091</c:v>
                </c:pt>
                <c:pt idx="68">
                  <c:v>41122</c:v>
                </c:pt>
                <c:pt idx="69">
                  <c:v>41153</c:v>
                </c:pt>
                <c:pt idx="70">
                  <c:v>41183</c:v>
                </c:pt>
                <c:pt idx="71">
                  <c:v>41214</c:v>
                </c:pt>
                <c:pt idx="72">
                  <c:v>41244</c:v>
                </c:pt>
                <c:pt idx="73">
                  <c:v>41275</c:v>
                </c:pt>
                <c:pt idx="74">
                  <c:v>41306</c:v>
                </c:pt>
                <c:pt idx="75">
                  <c:v>41334</c:v>
                </c:pt>
                <c:pt idx="76">
                  <c:v>41365</c:v>
                </c:pt>
                <c:pt idx="77">
                  <c:v>41395</c:v>
                </c:pt>
                <c:pt idx="78">
                  <c:v>41426</c:v>
                </c:pt>
                <c:pt idx="79">
                  <c:v>41456</c:v>
                </c:pt>
                <c:pt idx="80">
                  <c:v>41487</c:v>
                </c:pt>
                <c:pt idx="81">
                  <c:v>41518</c:v>
                </c:pt>
                <c:pt idx="82">
                  <c:v>41548</c:v>
                </c:pt>
                <c:pt idx="83">
                  <c:v>41579</c:v>
                </c:pt>
                <c:pt idx="84">
                  <c:v>41609</c:v>
                </c:pt>
                <c:pt idx="85">
                  <c:v>41640</c:v>
                </c:pt>
                <c:pt idx="86">
                  <c:v>41671</c:v>
                </c:pt>
                <c:pt idx="87">
                  <c:v>41699</c:v>
                </c:pt>
                <c:pt idx="88">
                  <c:v>41730</c:v>
                </c:pt>
                <c:pt idx="89">
                  <c:v>41760</c:v>
                </c:pt>
                <c:pt idx="90">
                  <c:v>41791</c:v>
                </c:pt>
                <c:pt idx="91">
                  <c:v>41821</c:v>
                </c:pt>
                <c:pt idx="92">
                  <c:v>41852</c:v>
                </c:pt>
                <c:pt idx="93">
                  <c:v>41883</c:v>
                </c:pt>
                <c:pt idx="94">
                  <c:v>41913</c:v>
                </c:pt>
                <c:pt idx="95">
                  <c:v>41944</c:v>
                </c:pt>
                <c:pt idx="96">
                  <c:v>41974</c:v>
                </c:pt>
                <c:pt idx="97">
                  <c:v>42005</c:v>
                </c:pt>
                <c:pt idx="98">
                  <c:v>42036</c:v>
                </c:pt>
                <c:pt idx="99">
                  <c:v>42064</c:v>
                </c:pt>
                <c:pt idx="100">
                  <c:v>42095</c:v>
                </c:pt>
                <c:pt idx="101">
                  <c:v>42125</c:v>
                </c:pt>
                <c:pt idx="102">
                  <c:v>42156</c:v>
                </c:pt>
                <c:pt idx="103">
                  <c:v>42186</c:v>
                </c:pt>
                <c:pt idx="104">
                  <c:v>42217</c:v>
                </c:pt>
                <c:pt idx="105">
                  <c:v>42248</c:v>
                </c:pt>
                <c:pt idx="106">
                  <c:v>42278</c:v>
                </c:pt>
                <c:pt idx="107">
                  <c:v>42309</c:v>
                </c:pt>
                <c:pt idx="108">
                  <c:v>42339</c:v>
                </c:pt>
                <c:pt idx="109">
                  <c:v>42370</c:v>
                </c:pt>
                <c:pt idx="110">
                  <c:v>42401</c:v>
                </c:pt>
                <c:pt idx="111">
                  <c:v>42430</c:v>
                </c:pt>
                <c:pt idx="112">
                  <c:v>42461</c:v>
                </c:pt>
                <c:pt idx="113">
                  <c:v>42491</c:v>
                </c:pt>
                <c:pt idx="114">
                  <c:v>42522</c:v>
                </c:pt>
                <c:pt idx="115">
                  <c:v>42552</c:v>
                </c:pt>
                <c:pt idx="116">
                  <c:v>42583</c:v>
                </c:pt>
                <c:pt idx="117">
                  <c:v>42614</c:v>
                </c:pt>
                <c:pt idx="118">
                  <c:v>42644</c:v>
                </c:pt>
                <c:pt idx="119">
                  <c:v>42675</c:v>
                </c:pt>
                <c:pt idx="120">
                  <c:v>42705</c:v>
                </c:pt>
                <c:pt idx="121">
                  <c:v>42736</c:v>
                </c:pt>
                <c:pt idx="122">
                  <c:v>42767</c:v>
                </c:pt>
                <c:pt idx="123">
                  <c:v>42795</c:v>
                </c:pt>
                <c:pt idx="124">
                  <c:v>42826</c:v>
                </c:pt>
                <c:pt idx="125">
                  <c:v>42856</c:v>
                </c:pt>
                <c:pt idx="126">
                  <c:v>42887</c:v>
                </c:pt>
                <c:pt idx="127">
                  <c:v>42917</c:v>
                </c:pt>
                <c:pt idx="128">
                  <c:v>42948</c:v>
                </c:pt>
                <c:pt idx="129">
                  <c:v>42979</c:v>
                </c:pt>
                <c:pt idx="130">
                  <c:v>43009</c:v>
                </c:pt>
                <c:pt idx="131">
                  <c:v>43040</c:v>
                </c:pt>
                <c:pt idx="132">
                  <c:v>43070</c:v>
                </c:pt>
                <c:pt idx="133">
                  <c:v>43101</c:v>
                </c:pt>
                <c:pt idx="134">
                  <c:v>43132</c:v>
                </c:pt>
                <c:pt idx="135">
                  <c:v>43160</c:v>
                </c:pt>
                <c:pt idx="136">
                  <c:v>43191</c:v>
                </c:pt>
                <c:pt idx="137">
                  <c:v>43221</c:v>
                </c:pt>
                <c:pt idx="138">
                  <c:v>43252</c:v>
                </c:pt>
                <c:pt idx="139">
                  <c:v>43282</c:v>
                </c:pt>
                <c:pt idx="140">
                  <c:v>43313</c:v>
                </c:pt>
                <c:pt idx="141">
                  <c:v>43344</c:v>
                </c:pt>
                <c:pt idx="142">
                  <c:v>43374</c:v>
                </c:pt>
                <c:pt idx="143">
                  <c:v>43405</c:v>
                </c:pt>
                <c:pt idx="144">
                  <c:v>43435</c:v>
                </c:pt>
                <c:pt idx="145">
                  <c:v>43466</c:v>
                </c:pt>
                <c:pt idx="146">
                  <c:v>43497</c:v>
                </c:pt>
                <c:pt idx="147">
                  <c:v>43525</c:v>
                </c:pt>
                <c:pt idx="148">
                  <c:v>43556</c:v>
                </c:pt>
                <c:pt idx="149">
                  <c:v>43586</c:v>
                </c:pt>
                <c:pt idx="150">
                  <c:v>43617</c:v>
                </c:pt>
                <c:pt idx="151">
                  <c:v>43647</c:v>
                </c:pt>
                <c:pt idx="152">
                  <c:v>43678</c:v>
                </c:pt>
                <c:pt idx="153">
                  <c:v>43709</c:v>
                </c:pt>
                <c:pt idx="154">
                  <c:v>43739</c:v>
                </c:pt>
                <c:pt idx="155">
                  <c:v>43770</c:v>
                </c:pt>
                <c:pt idx="156">
                  <c:v>43800</c:v>
                </c:pt>
              </c:numCache>
            </c:numRef>
          </c:cat>
          <c:val>
            <c:numRef>
              <c:f>Data!$CS$32:$IS$32</c:f>
              <c:numCache>
                <c:formatCode>General</c:formatCode>
                <c:ptCount val="157"/>
                <c:pt idx="0">
                  <c:v>57</c:v>
                </c:pt>
                <c:pt idx="1">
                  <c:v>68</c:v>
                </c:pt>
                <c:pt idx="2">
                  <c:v>71</c:v>
                </c:pt>
                <c:pt idx="3">
                  <c:v>56</c:v>
                </c:pt>
                <c:pt idx="4">
                  <c:v>49</c:v>
                </c:pt>
                <c:pt idx="5">
                  <c:v>37</c:v>
                </c:pt>
                <c:pt idx="6">
                  <c:v>41</c:v>
                </c:pt>
                <c:pt idx="7">
                  <c:v>39</c:v>
                </c:pt>
                <c:pt idx="8">
                  <c:v>41</c:v>
                </c:pt>
                <c:pt idx="9">
                  <c:v>41</c:v>
                </c:pt>
                <c:pt idx="10">
                  <c:v>49</c:v>
                </c:pt>
                <c:pt idx="11">
                  <c:v>51</c:v>
                </c:pt>
                <c:pt idx="12">
                  <c:v>60</c:v>
                </c:pt>
                <c:pt idx="13">
                  <c:v>62</c:v>
                </c:pt>
                <c:pt idx="14">
                  <c:v>67</c:v>
                </c:pt>
                <c:pt idx="15">
                  <c:v>62</c:v>
                </c:pt>
                <c:pt idx="16">
                  <c:v>52</c:v>
                </c:pt>
                <c:pt idx="17">
                  <c:v>52</c:v>
                </c:pt>
                <c:pt idx="18">
                  <c:v>58</c:v>
                </c:pt>
                <c:pt idx="19">
                  <c:v>57</c:v>
                </c:pt>
                <c:pt idx="20">
                  <c:v>49</c:v>
                </c:pt>
                <c:pt idx="21">
                  <c:v>55</c:v>
                </c:pt>
                <c:pt idx="22">
                  <c:v>50</c:v>
                </c:pt>
                <c:pt idx="23">
                  <c:v>64</c:v>
                </c:pt>
                <c:pt idx="24" formatCode="#,##0">
                  <c:v>58</c:v>
                </c:pt>
                <c:pt idx="25">
                  <c:v>67</c:v>
                </c:pt>
                <c:pt idx="26">
                  <c:v>63</c:v>
                </c:pt>
                <c:pt idx="27">
                  <c:v>65</c:v>
                </c:pt>
                <c:pt idx="28">
                  <c:v>64</c:v>
                </c:pt>
                <c:pt idx="29">
                  <c:v>59</c:v>
                </c:pt>
                <c:pt idx="30">
                  <c:v>90</c:v>
                </c:pt>
                <c:pt idx="31">
                  <c:v>79</c:v>
                </c:pt>
                <c:pt idx="32">
                  <c:v>80</c:v>
                </c:pt>
                <c:pt idx="33">
                  <c:v>71</c:v>
                </c:pt>
                <c:pt idx="34">
                  <c:v>69</c:v>
                </c:pt>
                <c:pt idx="35">
                  <c:v>69</c:v>
                </c:pt>
                <c:pt idx="36" formatCode="#,##0">
                  <c:v>65</c:v>
                </c:pt>
                <c:pt idx="37">
                  <c:v>65</c:v>
                </c:pt>
                <c:pt idx="38">
                  <c:v>64</c:v>
                </c:pt>
                <c:pt idx="39">
                  <c:v>63</c:v>
                </c:pt>
                <c:pt idx="40">
                  <c:v>52</c:v>
                </c:pt>
                <c:pt idx="41">
                  <c:v>50</c:v>
                </c:pt>
                <c:pt idx="42">
                  <c:v>56</c:v>
                </c:pt>
                <c:pt idx="43">
                  <c:v>57</c:v>
                </c:pt>
                <c:pt idx="44">
                  <c:v>54</c:v>
                </c:pt>
                <c:pt idx="45">
                  <c:v>62</c:v>
                </c:pt>
                <c:pt idx="46">
                  <c:v>77</c:v>
                </c:pt>
                <c:pt idx="47">
                  <c:v>68</c:v>
                </c:pt>
                <c:pt idx="48">
                  <c:v>80</c:v>
                </c:pt>
                <c:pt idx="49">
                  <c:v>89</c:v>
                </c:pt>
                <c:pt idx="50">
                  <c:v>88</c:v>
                </c:pt>
                <c:pt idx="51">
                  <c:v>85</c:v>
                </c:pt>
                <c:pt idx="52">
                  <c:v>90</c:v>
                </c:pt>
                <c:pt idx="53">
                  <c:v>69</c:v>
                </c:pt>
                <c:pt idx="54">
                  <c:v>67</c:v>
                </c:pt>
                <c:pt idx="55">
                  <c:v>75</c:v>
                </c:pt>
                <c:pt idx="56">
                  <c:v>67</c:v>
                </c:pt>
                <c:pt idx="57">
                  <c:v>66</c:v>
                </c:pt>
                <c:pt idx="58">
                  <c:v>80</c:v>
                </c:pt>
                <c:pt idx="59">
                  <c:v>73</c:v>
                </c:pt>
                <c:pt idx="60">
                  <c:v>81</c:v>
                </c:pt>
                <c:pt idx="61">
                  <c:v>91</c:v>
                </c:pt>
                <c:pt idx="62">
                  <c:v>79</c:v>
                </c:pt>
                <c:pt idx="63">
                  <c:v>74</c:v>
                </c:pt>
                <c:pt idx="64">
                  <c:v>62</c:v>
                </c:pt>
                <c:pt idx="65">
                  <c:v>58</c:v>
                </c:pt>
                <c:pt idx="66">
                  <c:v>41</c:v>
                </c:pt>
                <c:pt idx="67">
                  <c:v>47</c:v>
                </c:pt>
                <c:pt idx="68">
                  <c:v>38</c:v>
                </c:pt>
                <c:pt idx="69">
                  <c:v>42</c:v>
                </c:pt>
                <c:pt idx="70">
                  <c:v>42</c:v>
                </c:pt>
                <c:pt idx="71">
                  <c:v>39</c:v>
                </c:pt>
                <c:pt idx="72">
                  <c:v>36</c:v>
                </c:pt>
                <c:pt idx="73">
                  <c:v>52</c:v>
                </c:pt>
                <c:pt idx="74">
                  <c:v>40</c:v>
                </c:pt>
                <c:pt idx="75">
                  <c:v>33</c:v>
                </c:pt>
                <c:pt idx="76">
                  <c:v>25</c:v>
                </c:pt>
                <c:pt idx="77">
                  <c:v>25</c:v>
                </c:pt>
                <c:pt idx="78">
                  <c:v>26</c:v>
                </c:pt>
                <c:pt idx="79">
                  <c:v>22</c:v>
                </c:pt>
                <c:pt idx="80">
                  <c:v>23</c:v>
                </c:pt>
                <c:pt idx="81">
                  <c:v>27</c:v>
                </c:pt>
                <c:pt idx="82">
                  <c:v>30</c:v>
                </c:pt>
                <c:pt idx="83">
                  <c:v>33</c:v>
                </c:pt>
                <c:pt idx="84">
                  <c:v>34</c:v>
                </c:pt>
                <c:pt idx="85">
                  <c:v>47</c:v>
                </c:pt>
                <c:pt idx="86">
                  <c:v>29</c:v>
                </c:pt>
                <c:pt idx="87">
                  <c:v>31</c:v>
                </c:pt>
                <c:pt idx="88">
                  <c:v>26</c:v>
                </c:pt>
                <c:pt idx="89">
                  <c:v>23</c:v>
                </c:pt>
                <c:pt idx="90">
                  <c:v>18</c:v>
                </c:pt>
                <c:pt idx="91">
                  <c:v>23</c:v>
                </c:pt>
                <c:pt idx="92">
                  <c:v>30</c:v>
                </c:pt>
                <c:pt idx="93">
                  <c:v>31</c:v>
                </c:pt>
                <c:pt idx="94">
                  <c:v>32</c:v>
                </c:pt>
                <c:pt idx="95">
                  <c:v>36</c:v>
                </c:pt>
                <c:pt idx="96">
                  <c:v>38</c:v>
                </c:pt>
                <c:pt idx="97">
                  <c:v>48</c:v>
                </c:pt>
                <c:pt idx="98">
                  <c:v>36</c:v>
                </c:pt>
                <c:pt idx="99">
                  <c:v>23</c:v>
                </c:pt>
                <c:pt idx="100">
                  <c:v>23</c:v>
                </c:pt>
                <c:pt idx="101">
                  <c:v>20</c:v>
                </c:pt>
                <c:pt idx="102">
                  <c:v>19</c:v>
                </c:pt>
                <c:pt idx="103">
                  <c:v>22</c:v>
                </c:pt>
                <c:pt idx="104">
                  <c:v>25</c:v>
                </c:pt>
                <c:pt idx="105">
                  <c:v>24</c:v>
                </c:pt>
                <c:pt idx="106">
                  <c:v>24</c:v>
                </c:pt>
                <c:pt idx="107">
                  <c:v>30</c:v>
                </c:pt>
                <c:pt idx="108">
                  <c:v>35</c:v>
                </c:pt>
                <c:pt idx="109">
                  <c:v>36</c:v>
                </c:pt>
                <c:pt idx="110">
                  <c:v>29</c:v>
                </c:pt>
                <c:pt idx="111">
                  <c:v>20</c:v>
                </c:pt>
                <c:pt idx="112">
                  <c:v>22</c:v>
                </c:pt>
                <c:pt idx="113">
                  <c:v>18</c:v>
                </c:pt>
                <c:pt idx="114">
                  <c:v>22</c:v>
                </c:pt>
                <c:pt idx="115">
                  <c:v>25</c:v>
                </c:pt>
                <c:pt idx="116">
                  <c:v>29</c:v>
                </c:pt>
                <c:pt idx="117">
                  <c:v>30</c:v>
                </c:pt>
                <c:pt idx="118">
                  <c:v>34</c:v>
                </c:pt>
                <c:pt idx="119">
                  <c:v>34</c:v>
                </c:pt>
                <c:pt idx="120">
                  <c:v>32</c:v>
                </c:pt>
                <c:pt idx="121">
                  <c:v>37</c:v>
                </c:pt>
                <c:pt idx="122">
                  <c:v>31</c:v>
                </c:pt>
                <c:pt idx="123">
                  <c:v>22</c:v>
                </c:pt>
                <c:pt idx="124">
                  <c:v>17</c:v>
                </c:pt>
                <c:pt idx="125">
                  <c:v>19</c:v>
                </c:pt>
                <c:pt idx="126">
                  <c:v>18</c:v>
                </c:pt>
                <c:pt idx="127">
                  <c:v>19</c:v>
                </c:pt>
                <c:pt idx="128">
                  <c:v>17</c:v>
                </c:pt>
                <c:pt idx="129">
                  <c:v>19</c:v>
                </c:pt>
                <c:pt idx="130">
                  <c:v>18</c:v>
                </c:pt>
                <c:pt idx="131">
                  <c:v>21</c:v>
                </c:pt>
                <c:pt idx="132">
                  <c:v>20</c:v>
                </c:pt>
                <c:pt idx="133">
                  <c:v>21</c:v>
                </c:pt>
                <c:pt idx="134">
                  <c:v>14</c:v>
                </c:pt>
                <c:pt idx="135">
                  <c:v>17</c:v>
                </c:pt>
                <c:pt idx="136">
                  <c:v>12</c:v>
                </c:pt>
                <c:pt idx="137">
                  <c:v>12</c:v>
                </c:pt>
                <c:pt idx="138">
                  <c:v>15</c:v>
                </c:pt>
                <c:pt idx="139">
                  <c:v>18</c:v>
                </c:pt>
                <c:pt idx="140">
                  <c:v>21</c:v>
                </c:pt>
                <c:pt idx="141">
                  <c:v>28</c:v>
                </c:pt>
                <c:pt idx="142">
                  <c:v>26</c:v>
                </c:pt>
                <c:pt idx="143">
                  <c:v>29</c:v>
                </c:pt>
                <c:pt idx="144">
                  <c:v>35</c:v>
                </c:pt>
                <c:pt idx="145">
                  <c:v>41</c:v>
                </c:pt>
                <c:pt idx="146">
                  <c:v>33</c:v>
                </c:pt>
                <c:pt idx="147">
                  <c:v>27</c:v>
                </c:pt>
                <c:pt idx="148">
                  <c:v>23</c:v>
                </c:pt>
                <c:pt idx="149">
                  <c:v>24</c:v>
                </c:pt>
                <c:pt idx="150">
                  <c:v>25</c:v>
                </c:pt>
                <c:pt idx="151">
                  <c:v>27</c:v>
                </c:pt>
                <c:pt idx="152">
                  <c:v>32</c:v>
                </c:pt>
                <c:pt idx="153">
                  <c:v>36</c:v>
                </c:pt>
                <c:pt idx="154">
                  <c:v>32</c:v>
                </c:pt>
                <c:pt idx="155">
                  <c:v>38</c:v>
                </c:pt>
                <c:pt idx="156">
                  <c:v>38</c:v>
                </c:pt>
              </c:numCache>
            </c:numRef>
          </c:val>
          <c:smooth val="0"/>
          <c:extLst>
            <c:ext xmlns:c16="http://schemas.microsoft.com/office/drawing/2014/chart" uri="{C3380CC4-5D6E-409C-BE32-E72D297353CC}">
              <c16:uniqueId val="{00000000-2716-4567-BA83-1AB953284488}"/>
            </c:ext>
          </c:extLst>
        </c:ser>
        <c:ser>
          <c:idx val="1"/>
          <c:order val="1"/>
          <c:tx>
            <c:v>Condo/Townhomes</c:v>
          </c:tx>
          <c:spPr>
            <a:ln w="19050" cap="rnd">
              <a:solidFill>
                <a:srgbClr val="662D64"/>
              </a:solidFill>
              <a:round/>
            </a:ln>
            <a:effectLst/>
          </c:spPr>
          <c:marker>
            <c:symbol val="none"/>
          </c:marker>
          <c:cat>
            <c:numRef>
              <c:f>Data!$CS$2:$IS$2</c:f>
              <c:numCache>
                <c:formatCode>mmm\-yy</c:formatCode>
                <c:ptCount val="157"/>
                <c:pt idx="0">
                  <c:v>39052</c:v>
                </c:pt>
                <c:pt idx="1">
                  <c:v>39083</c:v>
                </c:pt>
                <c:pt idx="2">
                  <c:v>39114</c:v>
                </c:pt>
                <c:pt idx="3">
                  <c:v>39142</c:v>
                </c:pt>
                <c:pt idx="4">
                  <c:v>39173</c:v>
                </c:pt>
                <c:pt idx="5">
                  <c:v>39203</c:v>
                </c:pt>
                <c:pt idx="6">
                  <c:v>39234</c:v>
                </c:pt>
                <c:pt idx="7">
                  <c:v>39264</c:v>
                </c:pt>
                <c:pt idx="8">
                  <c:v>39295</c:v>
                </c:pt>
                <c:pt idx="9">
                  <c:v>39326</c:v>
                </c:pt>
                <c:pt idx="10">
                  <c:v>39356</c:v>
                </c:pt>
                <c:pt idx="11">
                  <c:v>39387</c:v>
                </c:pt>
                <c:pt idx="12">
                  <c:v>39417</c:v>
                </c:pt>
                <c:pt idx="13">
                  <c:v>39448</c:v>
                </c:pt>
                <c:pt idx="14">
                  <c:v>39479</c:v>
                </c:pt>
                <c:pt idx="15">
                  <c:v>39508</c:v>
                </c:pt>
                <c:pt idx="16">
                  <c:v>39539</c:v>
                </c:pt>
                <c:pt idx="17">
                  <c:v>39569</c:v>
                </c:pt>
                <c:pt idx="18">
                  <c:v>39600</c:v>
                </c:pt>
                <c:pt idx="19">
                  <c:v>39630</c:v>
                </c:pt>
                <c:pt idx="20">
                  <c:v>39661</c:v>
                </c:pt>
                <c:pt idx="21">
                  <c:v>39692</c:v>
                </c:pt>
                <c:pt idx="22">
                  <c:v>39722</c:v>
                </c:pt>
                <c:pt idx="23">
                  <c:v>39753</c:v>
                </c:pt>
                <c:pt idx="24">
                  <c:v>39783</c:v>
                </c:pt>
                <c:pt idx="25">
                  <c:v>39814</c:v>
                </c:pt>
                <c:pt idx="26">
                  <c:v>39845</c:v>
                </c:pt>
                <c:pt idx="27">
                  <c:v>39873</c:v>
                </c:pt>
                <c:pt idx="28">
                  <c:v>39904</c:v>
                </c:pt>
                <c:pt idx="29">
                  <c:v>39934</c:v>
                </c:pt>
                <c:pt idx="30">
                  <c:v>39965</c:v>
                </c:pt>
                <c:pt idx="31">
                  <c:v>39995</c:v>
                </c:pt>
                <c:pt idx="32">
                  <c:v>40026</c:v>
                </c:pt>
                <c:pt idx="33">
                  <c:v>40057</c:v>
                </c:pt>
                <c:pt idx="34">
                  <c:v>40087</c:v>
                </c:pt>
                <c:pt idx="35">
                  <c:v>40118</c:v>
                </c:pt>
                <c:pt idx="36">
                  <c:v>40148</c:v>
                </c:pt>
                <c:pt idx="37">
                  <c:v>40179</c:v>
                </c:pt>
                <c:pt idx="38">
                  <c:v>40210</c:v>
                </c:pt>
                <c:pt idx="39">
                  <c:v>40238</c:v>
                </c:pt>
                <c:pt idx="40">
                  <c:v>40269</c:v>
                </c:pt>
                <c:pt idx="41">
                  <c:v>40299</c:v>
                </c:pt>
                <c:pt idx="42">
                  <c:v>40330</c:v>
                </c:pt>
                <c:pt idx="43">
                  <c:v>40360</c:v>
                </c:pt>
                <c:pt idx="44">
                  <c:v>40391</c:v>
                </c:pt>
                <c:pt idx="45">
                  <c:v>40422</c:v>
                </c:pt>
                <c:pt idx="46">
                  <c:v>40452</c:v>
                </c:pt>
                <c:pt idx="47">
                  <c:v>40483</c:v>
                </c:pt>
                <c:pt idx="48">
                  <c:v>40513</c:v>
                </c:pt>
                <c:pt idx="49">
                  <c:v>40544</c:v>
                </c:pt>
                <c:pt idx="50">
                  <c:v>40575</c:v>
                </c:pt>
                <c:pt idx="51">
                  <c:v>40603</c:v>
                </c:pt>
                <c:pt idx="52">
                  <c:v>40634</c:v>
                </c:pt>
                <c:pt idx="53">
                  <c:v>40664</c:v>
                </c:pt>
                <c:pt idx="54">
                  <c:v>40695</c:v>
                </c:pt>
                <c:pt idx="55">
                  <c:v>40725</c:v>
                </c:pt>
                <c:pt idx="56">
                  <c:v>40756</c:v>
                </c:pt>
                <c:pt idx="57">
                  <c:v>40787</c:v>
                </c:pt>
                <c:pt idx="58">
                  <c:v>40817</c:v>
                </c:pt>
                <c:pt idx="59">
                  <c:v>40848</c:v>
                </c:pt>
                <c:pt idx="60">
                  <c:v>40878</c:v>
                </c:pt>
                <c:pt idx="61">
                  <c:v>40909</c:v>
                </c:pt>
                <c:pt idx="62">
                  <c:v>40940</c:v>
                </c:pt>
                <c:pt idx="63">
                  <c:v>40969</c:v>
                </c:pt>
                <c:pt idx="64">
                  <c:v>41000</c:v>
                </c:pt>
                <c:pt idx="65">
                  <c:v>41030</c:v>
                </c:pt>
                <c:pt idx="66">
                  <c:v>41061</c:v>
                </c:pt>
                <c:pt idx="67">
                  <c:v>41091</c:v>
                </c:pt>
                <c:pt idx="68">
                  <c:v>41122</c:v>
                </c:pt>
                <c:pt idx="69">
                  <c:v>41153</c:v>
                </c:pt>
                <c:pt idx="70">
                  <c:v>41183</c:v>
                </c:pt>
                <c:pt idx="71">
                  <c:v>41214</c:v>
                </c:pt>
                <c:pt idx="72">
                  <c:v>41244</c:v>
                </c:pt>
                <c:pt idx="73">
                  <c:v>41275</c:v>
                </c:pt>
                <c:pt idx="74">
                  <c:v>41306</c:v>
                </c:pt>
                <c:pt idx="75">
                  <c:v>41334</c:v>
                </c:pt>
                <c:pt idx="76">
                  <c:v>41365</c:v>
                </c:pt>
                <c:pt idx="77">
                  <c:v>41395</c:v>
                </c:pt>
                <c:pt idx="78">
                  <c:v>41426</c:v>
                </c:pt>
                <c:pt idx="79">
                  <c:v>41456</c:v>
                </c:pt>
                <c:pt idx="80">
                  <c:v>41487</c:v>
                </c:pt>
                <c:pt idx="81">
                  <c:v>41518</c:v>
                </c:pt>
                <c:pt idx="82">
                  <c:v>41548</c:v>
                </c:pt>
                <c:pt idx="83">
                  <c:v>41579</c:v>
                </c:pt>
                <c:pt idx="84">
                  <c:v>41609</c:v>
                </c:pt>
                <c:pt idx="85">
                  <c:v>41640</c:v>
                </c:pt>
                <c:pt idx="86">
                  <c:v>41671</c:v>
                </c:pt>
                <c:pt idx="87">
                  <c:v>41699</c:v>
                </c:pt>
                <c:pt idx="88">
                  <c:v>41730</c:v>
                </c:pt>
                <c:pt idx="89">
                  <c:v>41760</c:v>
                </c:pt>
                <c:pt idx="90">
                  <c:v>41791</c:v>
                </c:pt>
                <c:pt idx="91">
                  <c:v>41821</c:v>
                </c:pt>
                <c:pt idx="92">
                  <c:v>41852</c:v>
                </c:pt>
                <c:pt idx="93">
                  <c:v>41883</c:v>
                </c:pt>
                <c:pt idx="94">
                  <c:v>41913</c:v>
                </c:pt>
                <c:pt idx="95">
                  <c:v>41944</c:v>
                </c:pt>
                <c:pt idx="96">
                  <c:v>41974</c:v>
                </c:pt>
                <c:pt idx="97">
                  <c:v>42005</c:v>
                </c:pt>
                <c:pt idx="98">
                  <c:v>42036</c:v>
                </c:pt>
                <c:pt idx="99">
                  <c:v>42064</c:v>
                </c:pt>
                <c:pt idx="100">
                  <c:v>42095</c:v>
                </c:pt>
                <c:pt idx="101">
                  <c:v>42125</c:v>
                </c:pt>
                <c:pt idx="102">
                  <c:v>42156</c:v>
                </c:pt>
                <c:pt idx="103">
                  <c:v>42186</c:v>
                </c:pt>
                <c:pt idx="104">
                  <c:v>42217</c:v>
                </c:pt>
                <c:pt idx="105">
                  <c:v>42248</c:v>
                </c:pt>
                <c:pt idx="106">
                  <c:v>42278</c:v>
                </c:pt>
                <c:pt idx="107">
                  <c:v>42309</c:v>
                </c:pt>
                <c:pt idx="108">
                  <c:v>42339</c:v>
                </c:pt>
                <c:pt idx="109">
                  <c:v>42370</c:v>
                </c:pt>
                <c:pt idx="110">
                  <c:v>42401</c:v>
                </c:pt>
                <c:pt idx="111">
                  <c:v>42430</c:v>
                </c:pt>
                <c:pt idx="112">
                  <c:v>42461</c:v>
                </c:pt>
                <c:pt idx="113">
                  <c:v>42491</c:v>
                </c:pt>
                <c:pt idx="114">
                  <c:v>42522</c:v>
                </c:pt>
                <c:pt idx="115">
                  <c:v>42552</c:v>
                </c:pt>
                <c:pt idx="116">
                  <c:v>42583</c:v>
                </c:pt>
                <c:pt idx="117">
                  <c:v>42614</c:v>
                </c:pt>
                <c:pt idx="118">
                  <c:v>42644</c:v>
                </c:pt>
                <c:pt idx="119">
                  <c:v>42675</c:v>
                </c:pt>
                <c:pt idx="120">
                  <c:v>42705</c:v>
                </c:pt>
                <c:pt idx="121">
                  <c:v>42736</c:v>
                </c:pt>
                <c:pt idx="122">
                  <c:v>42767</c:v>
                </c:pt>
                <c:pt idx="123">
                  <c:v>42795</c:v>
                </c:pt>
                <c:pt idx="124">
                  <c:v>42826</c:v>
                </c:pt>
                <c:pt idx="125">
                  <c:v>42856</c:v>
                </c:pt>
                <c:pt idx="126">
                  <c:v>42887</c:v>
                </c:pt>
                <c:pt idx="127">
                  <c:v>42917</c:v>
                </c:pt>
                <c:pt idx="128">
                  <c:v>42948</c:v>
                </c:pt>
                <c:pt idx="129">
                  <c:v>42979</c:v>
                </c:pt>
                <c:pt idx="130">
                  <c:v>43009</c:v>
                </c:pt>
                <c:pt idx="131">
                  <c:v>43040</c:v>
                </c:pt>
                <c:pt idx="132">
                  <c:v>43070</c:v>
                </c:pt>
                <c:pt idx="133">
                  <c:v>43101</c:v>
                </c:pt>
                <c:pt idx="134">
                  <c:v>43132</c:v>
                </c:pt>
                <c:pt idx="135">
                  <c:v>43160</c:v>
                </c:pt>
                <c:pt idx="136">
                  <c:v>43191</c:v>
                </c:pt>
                <c:pt idx="137">
                  <c:v>43221</c:v>
                </c:pt>
                <c:pt idx="138">
                  <c:v>43252</c:v>
                </c:pt>
                <c:pt idx="139">
                  <c:v>43282</c:v>
                </c:pt>
                <c:pt idx="140">
                  <c:v>43313</c:v>
                </c:pt>
                <c:pt idx="141">
                  <c:v>43344</c:v>
                </c:pt>
                <c:pt idx="142">
                  <c:v>43374</c:v>
                </c:pt>
                <c:pt idx="143">
                  <c:v>43405</c:v>
                </c:pt>
                <c:pt idx="144">
                  <c:v>43435</c:v>
                </c:pt>
                <c:pt idx="145">
                  <c:v>43466</c:v>
                </c:pt>
                <c:pt idx="146">
                  <c:v>43497</c:v>
                </c:pt>
                <c:pt idx="147">
                  <c:v>43525</c:v>
                </c:pt>
                <c:pt idx="148">
                  <c:v>43556</c:v>
                </c:pt>
                <c:pt idx="149">
                  <c:v>43586</c:v>
                </c:pt>
                <c:pt idx="150">
                  <c:v>43617</c:v>
                </c:pt>
                <c:pt idx="151">
                  <c:v>43647</c:v>
                </c:pt>
                <c:pt idx="152">
                  <c:v>43678</c:v>
                </c:pt>
                <c:pt idx="153">
                  <c:v>43709</c:v>
                </c:pt>
                <c:pt idx="154">
                  <c:v>43739</c:v>
                </c:pt>
                <c:pt idx="155">
                  <c:v>43770</c:v>
                </c:pt>
                <c:pt idx="156">
                  <c:v>43800</c:v>
                </c:pt>
              </c:numCache>
            </c:numRef>
          </c:cat>
          <c:val>
            <c:numRef>
              <c:f>Data!$CS$44:$IS$44</c:f>
              <c:numCache>
                <c:formatCode>General</c:formatCode>
                <c:ptCount val="157"/>
                <c:pt idx="0">
                  <c:v>53</c:v>
                </c:pt>
                <c:pt idx="1">
                  <c:v>66</c:v>
                </c:pt>
                <c:pt idx="2">
                  <c:v>79</c:v>
                </c:pt>
                <c:pt idx="3">
                  <c:v>67</c:v>
                </c:pt>
                <c:pt idx="4">
                  <c:v>56</c:v>
                </c:pt>
                <c:pt idx="5">
                  <c:v>43</c:v>
                </c:pt>
                <c:pt idx="6">
                  <c:v>46</c:v>
                </c:pt>
                <c:pt idx="7">
                  <c:v>39</c:v>
                </c:pt>
                <c:pt idx="8">
                  <c:v>44</c:v>
                </c:pt>
                <c:pt idx="9">
                  <c:v>55</c:v>
                </c:pt>
                <c:pt idx="10">
                  <c:v>56</c:v>
                </c:pt>
                <c:pt idx="11">
                  <c:v>66</c:v>
                </c:pt>
                <c:pt idx="12">
                  <c:v>60</c:v>
                </c:pt>
                <c:pt idx="13">
                  <c:v>85</c:v>
                </c:pt>
                <c:pt idx="14">
                  <c:v>63</c:v>
                </c:pt>
                <c:pt idx="15">
                  <c:v>68</c:v>
                </c:pt>
                <c:pt idx="16">
                  <c:v>74</c:v>
                </c:pt>
                <c:pt idx="17">
                  <c:v>55</c:v>
                </c:pt>
                <c:pt idx="18">
                  <c:v>60</c:v>
                </c:pt>
                <c:pt idx="19">
                  <c:v>54</c:v>
                </c:pt>
                <c:pt idx="20">
                  <c:v>63</c:v>
                </c:pt>
                <c:pt idx="21">
                  <c:v>61</c:v>
                </c:pt>
                <c:pt idx="22">
                  <c:v>62</c:v>
                </c:pt>
                <c:pt idx="23">
                  <c:v>55</c:v>
                </c:pt>
                <c:pt idx="24" formatCode="#,##0">
                  <c:v>65</c:v>
                </c:pt>
                <c:pt idx="25">
                  <c:v>72</c:v>
                </c:pt>
                <c:pt idx="26">
                  <c:v>65</c:v>
                </c:pt>
                <c:pt idx="27">
                  <c:v>79</c:v>
                </c:pt>
                <c:pt idx="28">
                  <c:v>70</c:v>
                </c:pt>
                <c:pt idx="29">
                  <c:v>81</c:v>
                </c:pt>
                <c:pt idx="30">
                  <c:v>120</c:v>
                </c:pt>
                <c:pt idx="31">
                  <c:v>86</c:v>
                </c:pt>
                <c:pt idx="32">
                  <c:v>91</c:v>
                </c:pt>
                <c:pt idx="33">
                  <c:v>73</c:v>
                </c:pt>
                <c:pt idx="34">
                  <c:v>72</c:v>
                </c:pt>
                <c:pt idx="35">
                  <c:v>68</c:v>
                </c:pt>
                <c:pt idx="36" formatCode="#,##0">
                  <c:v>68</c:v>
                </c:pt>
                <c:pt idx="37">
                  <c:v>70</c:v>
                </c:pt>
                <c:pt idx="38">
                  <c:v>65</c:v>
                </c:pt>
                <c:pt idx="39">
                  <c:v>69</c:v>
                </c:pt>
                <c:pt idx="40">
                  <c:v>80</c:v>
                </c:pt>
                <c:pt idx="41">
                  <c:v>60</c:v>
                </c:pt>
                <c:pt idx="42">
                  <c:v>86</c:v>
                </c:pt>
                <c:pt idx="43">
                  <c:v>61</c:v>
                </c:pt>
                <c:pt idx="44">
                  <c:v>75</c:v>
                </c:pt>
                <c:pt idx="45">
                  <c:v>85</c:v>
                </c:pt>
                <c:pt idx="46">
                  <c:v>75</c:v>
                </c:pt>
                <c:pt idx="47">
                  <c:v>93</c:v>
                </c:pt>
                <c:pt idx="48">
                  <c:v>94</c:v>
                </c:pt>
                <c:pt idx="49">
                  <c:v>115</c:v>
                </c:pt>
                <c:pt idx="50">
                  <c:v>104</c:v>
                </c:pt>
                <c:pt idx="51">
                  <c:v>101</c:v>
                </c:pt>
                <c:pt idx="52">
                  <c:v>104</c:v>
                </c:pt>
                <c:pt idx="53">
                  <c:v>93</c:v>
                </c:pt>
                <c:pt idx="54">
                  <c:v>84</c:v>
                </c:pt>
                <c:pt idx="55">
                  <c:v>103</c:v>
                </c:pt>
                <c:pt idx="56">
                  <c:v>81</c:v>
                </c:pt>
                <c:pt idx="57">
                  <c:v>70</c:v>
                </c:pt>
                <c:pt idx="58">
                  <c:v>72</c:v>
                </c:pt>
                <c:pt idx="59">
                  <c:v>77</c:v>
                </c:pt>
                <c:pt idx="60">
                  <c:v>86</c:v>
                </c:pt>
                <c:pt idx="61">
                  <c:v>85</c:v>
                </c:pt>
                <c:pt idx="62">
                  <c:v>75</c:v>
                </c:pt>
                <c:pt idx="63">
                  <c:v>87</c:v>
                </c:pt>
                <c:pt idx="64">
                  <c:v>57</c:v>
                </c:pt>
                <c:pt idx="65">
                  <c:v>61</c:v>
                </c:pt>
                <c:pt idx="66">
                  <c:v>62</c:v>
                </c:pt>
                <c:pt idx="67">
                  <c:v>67</c:v>
                </c:pt>
                <c:pt idx="68">
                  <c:v>49</c:v>
                </c:pt>
                <c:pt idx="69">
                  <c:v>47</c:v>
                </c:pt>
                <c:pt idx="70">
                  <c:v>38</c:v>
                </c:pt>
                <c:pt idx="71">
                  <c:v>37</c:v>
                </c:pt>
                <c:pt idx="72">
                  <c:v>35</c:v>
                </c:pt>
                <c:pt idx="73">
                  <c:v>35</c:v>
                </c:pt>
                <c:pt idx="74">
                  <c:v>33</c:v>
                </c:pt>
                <c:pt idx="75">
                  <c:v>29</c:v>
                </c:pt>
                <c:pt idx="76">
                  <c:v>24</c:v>
                </c:pt>
                <c:pt idx="77">
                  <c:v>21</c:v>
                </c:pt>
                <c:pt idx="78">
                  <c:v>18</c:v>
                </c:pt>
                <c:pt idx="79">
                  <c:v>20</c:v>
                </c:pt>
                <c:pt idx="80">
                  <c:v>20</c:v>
                </c:pt>
                <c:pt idx="81">
                  <c:v>29</c:v>
                </c:pt>
                <c:pt idx="82">
                  <c:v>30</c:v>
                </c:pt>
                <c:pt idx="83">
                  <c:v>35</c:v>
                </c:pt>
                <c:pt idx="84">
                  <c:v>40</c:v>
                </c:pt>
                <c:pt idx="85">
                  <c:v>36</c:v>
                </c:pt>
                <c:pt idx="86">
                  <c:v>43</c:v>
                </c:pt>
                <c:pt idx="87">
                  <c:v>26</c:v>
                </c:pt>
                <c:pt idx="88">
                  <c:v>27</c:v>
                </c:pt>
                <c:pt idx="89">
                  <c:v>23</c:v>
                </c:pt>
                <c:pt idx="90">
                  <c:v>22</c:v>
                </c:pt>
                <c:pt idx="91">
                  <c:v>28</c:v>
                </c:pt>
                <c:pt idx="92">
                  <c:v>28</c:v>
                </c:pt>
                <c:pt idx="93">
                  <c:v>24</c:v>
                </c:pt>
                <c:pt idx="94">
                  <c:v>33</c:v>
                </c:pt>
                <c:pt idx="95">
                  <c:v>29</c:v>
                </c:pt>
                <c:pt idx="96">
                  <c:v>42</c:v>
                </c:pt>
                <c:pt idx="97">
                  <c:v>37</c:v>
                </c:pt>
                <c:pt idx="98">
                  <c:v>37</c:v>
                </c:pt>
                <c:pt idx="99">
                  <c:v>23</c:v>
                </c:pt>
                <c:pt idx="100">
                  <c:v>21</c:v>
                </c:pt>
                <c:pt idx="101">
                  <c:v>17</c:v>
                </c:pt>
                <c:pt idx="102">
                  <c:v>14</c:v>
                </c:pt>
                <c:pt idx="103">
                  <c:v>21</c:v>
                </c:pt>
                <c:pt idx="104">
                  <c:v>29</c:v>
                </c:pt>
                <c:pt idx="105">
                  <c:v>27</c:v>
                </c:pt>
                <c:pt idx="106">
                  <c:v>23</c:v>
                </c:pt>
                <c:pt idx="107">
                  <c:v>22</c:v>
                </c:pt>
                <c:pt idx="108">
                  <c:v>42</c:v>
                </c:pt>
                <c:pt idx="109">
                  <c:v>28</c:v>
                </c:pt>
                <c:pt idx="110">
                  <c:v>20</c:v>
                </c:pt>
                <c:pt idx="111">
                  <c:v>16</c:v>
                </c:pt>
                <c:pt idx="112">
                  <c:v>15</c:v>
                </c:pt>
                <c:pt idx="113">
                  <c:v>16</c:v>
                </c:pt>
                <c:pt idx="114">
                  <c:v>16</c:v>
                </c:pt>
                <c:pt idx="115">
                  <c:v>22</c:v>
                </c:pt>
                <c:pt idx="116">
                  <c:v>22</c:v>
                </c:pt>
                <c:pt idx="117">
                  <c:v>22</c:v>
                </c:pt>
                <c:pt idx="118">
                  <c:v>27</c:v>
                </c:pt>
                <c:pt idx="119">
                  <c:v>29</c:v>
                </c:pt>
                <c:pt idx="120">
                  <c:v>35</c:v>
                </c:pt>
                <c:pt idx="121">
                  <c:v>38</c:v>
                </c:pt>
                <c:pt idx="122">
                  <c:v>24</c:v>
                </c:pt>
                <c:pt idx="123">
                  <c:v>24</c:v>
                </c:pt>
                <c:pt idx="124">
                  <c:v>21</c:v>
                </c:pt>
                <c:pt idx="125">
                  <c:v>16</c:v>
                </c:pt>
                <c:pt idx="126">
                  <c:v>17</c:v>
                </c:pt>
                <c:pt idx="127">
                  <c:v>19</c:v>
                </c:pt>
                <c:pt idx="128">
                  <c:v>21</c:v>
                </c:pt>
                <c:pt idx="129">
                  <c:v>19</c:v>
                </c:pt>
                <c:pt idx="130">
                  <c:v>16</c:v>
                </c:pt>
                <c:pt idx="131">
                  <c:v>13</c:v>
                </c:pt>
                <c:pt idx="132">
                  <c:v>12</c:v>
                </c:pt>
                <c:pt idx="133">
                  <c:v>13</c:v>
                </c:pt>
                <c:pt idx="134">
                  <c:v>11</c:v>
                </c:pt>
                <c:pt idx="135">
                  <c:v>9</c:v>
                </c:pt>
                <c:pt idx="136">
                  <c:v>9</c:v>
                </c:pt>
                <c:pt idx="137">
                  <c:v>10</c:v>
                </c:pt>
                <c:pt idx="138">
                  <c:v>14</c:v>
                </c:pt>
                <c:pt idx="139">
                  <c:v>16</c:v>
                </c:pt>
                <c:pt idx="140">
                  <c:v>19</c:v>
                </c:pt>
                <c:pt idx="141">
                  <c:v>23</c:v>
                </c:pt>
                <c:pt idx="142">
                  <c:v>23</c:v>
                </c:pt>
                <c:pt idx="143">
                  <c:v>32</c:v>
                </c:pt>
                <c:pt idx="144">
                  <c:v>35</c:v>
                </c:pt>
                <c:pt idx="145">
                  <c:v>43</c:v>
                </c:pt>
                <c:pt idx="146">
                  <c:v>44</c:v>
                </c:pt>
                <c:pt idx="147">
                  <c:v>29</c:v>
                </c:pt>
                <c:pt idx="148">
                  <c:v>33</c:v>
                </c:pt>
                <c:pt idx="149">
                  <c:v>28</c:v>
                </c:pt>
                <c:pt idx="150">
                  <c:v>35</c:v>
                </c:pt>
                <c:pt idx="151">
                  <c:v>28</c:v>
                </c:pt>
                <c:pt idx="152">
                  <c:v>38</c:v>
                </c:pt>
                <c:pt idx="153">
                  <c:v>40</c:v>
                </c:pt>
                <c:pt idx="154">
                  <c:v>44</c:v>
                </c:pt>
                <c:pt idx="155">
                  <c:v>42</c:v>
                </c:pt>
                <c:pt idx="156">
                  <c:v>56</c:v>
                </c:pt>
              </c:numCache>
            </c:numRef>
          </c:val>
          <c:smooth val="0"/>
          <c:extLst>
            <c:ext xmlns:c16="http://schemas.microsoft.com/office/drawing/2014/chart" uri="{C3380CC4-5D6E-409C-BE32-E72D297353CC}">
              <c16:uniqueId val="{00000001-2716-4567-BA83-1AB953284488}"/>
            </c:ext>
          </c:extLst>
        </c:ser>
        <c:dLbls>
          <c:showLegendKey val="0"/>
          <c:showVal val="0"/>
          <c:showCatName val="0"/>
          <c:showSerName val="0"/>
          <c:showPercent val="0"/>
          <c:showBubbleSize val="0"/>
        </c:dLbls>
        <c:smooth val="0"/>
        <c:axId val="332321840"/>
        <c:axId val="332323480"/>
      </c:lineChart>
      <c:dateAx>
        <c:axId val="332321840"/>
        <c:scaling>
          <c:orientation val="minMax"/>
        </c:scaling>
        <c:delete val="0"/>
        <c:axPos val="b"/>
        <c:numFmt formatCode="mmm\-yy" sourceLinked="1"/>
        <c:majorTickMark val="none"/>
        <c:minorTickMark val="none"/>
        <c:tickLblPos val="nextTo"/>
        <c:spPr>
          <a:noFill/>
          <a:ln w="9525" cap="flat" cmpd="sng" algn="ctr">
            <a:solidFill>
              <a:schemeClr val="tx1">
                <a:lumMod val="50000"/>
                <a:lumOff val="50000"/>
              </a:schemeClr>
            </a:solidFill>
            <a:round/>
          </a:ln>
          <a:effectLst/>
        </c:spPr>
        <c:txPr>
          <a:bodyPr rot="5400000" spcFirstLastPara="1" vertOverflow="ellipsis"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332323480"/>
        <c:crosses val="autoZero"/>
        <c:auto val="1"/>
        <c:lblOffset val="100"/>
        <c:baseTimeUnit val="months"/>
        <c:majorUnit val="12"/>
      </c:dateAx>
      <c:valAx>
        <c:axId val="332323480"/>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r>
                  <a:rPr lang="en-US" sz="1200" b="0" baseline="0" dirty="0">
                    <a:solidFill>
                      <a:sysClr val="windowText" lastClr="000000"/>
                    </a:solidFill>
                  </a:rPr>
                  <a:t>Days on Market in San Jos</a:t>
                </a:r>
                <a:r>
                  <a:rPr lang="en-US" sz="1200" b="1" i="0" u="none" strike="noStrike" baseline="0" dirty="0">
                    <a:effectLst/>
                  </a:rPr>
                  <a:t>é</a:t>
                </a:r>
                <a:endParaRPr lang="en-US" sz="1200" b="0" baseline="0" dirty="0">
                  <a:solidFill>
                    <a:sysClr val="windowText" lastClr="000000"/>
                  </a:solidFill>
                </a:endParaRPr>
              </a:p>
            </c:rich>
          </c:tx>
          <c:layout>
            <c:manualLayout>
              <c:xMode val="edge"/>
              <c:yMode val="edge"/>
              <c:x val="1.7434893224126603E-2"/>
              <c:y val="0.24012224579485991"/>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332321840"/>
        <c:crosses val="autoZero"/>
        <c:crossBetween val="between"/>
      </c:valAx>
      <c:spPr>
        <a:noFill/>
        <a:ln>
          <a:noFill/>
        </a:ln>
        <a:effectLst/>
      </c:spPr>
    </c:plotArea>
    <c:legend>
      <c:legendPos val="b"/>
      <c:layout>
        <c:manualLayout>
          <c:xMode val="edge"/>
          <c:yMode val="edge"/>
          <c:x val="0.30093163886451213"/>
          <c:y val="0.94699395562624211"/>
          <c:w val="0.44070301062585382"/>
          <c:h val="4.0833269567376068E-2"/>
        </c:manualLayout>
      </c:layout>
      <c:overlay val="0"/>
      <c:spPr>
        <a:noFill/>
        <a:ln>
          <a:solidFill>
            <a:schemeClr val="tx1">
              <a:lumMod val="50000"/>
              <a:lumOff val="50000"/>
            </a:schemeClr>
          </a:solid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5065442013976903E-2"/>
          <c:y val="9.7519577646902153E-2"/>
          <c:w val="0.8612843705302653"/>
          <c:h val="0.75935650433221213"/>
        </c:manualLayout>
      </c:layout>
      <c:lineChart>
        <c:grouping val="standard"/>
        <c:varyColors val="0"/>
        <c:ser>
          <c:idx val="0"/>
          <c:order val="0"/>
          <c:tx>
            <c:strRef>
              <c:f>Data!$B$1</c:f>
              <c:strCache>
                <c:ptCount val="1"/>
                <c:pt idx="0">
                  <c:v>30 Year Fixed Rate</c:v>
                </c:pt>
              </c:strCache>
            </c:strRef>
          </c:tx>
          <c:spPr>
            <a:ln w="19050">
              <a:solidFill>
                <a:srgbClr val="004275"/>
              </a:solidFill>
              <a:prstDash val="solid"/>
            </a:ln>
          </c:spPr>
          <c:marker>
            <c:symbol val="none"/>
          </c:marker>
          <c:cat>
            <c:numRef>
              <c:f>Data!$A$205:$A$349</c:f>
              <c:numCache>
                <c:formatCode>mmm\-yy</c:formatCode>
                <c:ptCount val="145"/>
                <c:pt idx="0">
                  <c:v>39417</c:v>
                </c:pt>
                <c:pt idx="1">
                  <c:v>39448</c:v>
                </c:pt>
                <c:pt idx="2">
                  <c:v>39479</c:v>
                </c:pt>
                <c:pt idx="3">
                  <c:v>39508</c:v>
                </c:pt>
                <c:pt idx="4">
                  <c:v>39539</c:v>
                </c:pt>
                <c:pt idx="5">
                  <c:v>39569</c:v>
                </c:pt>
                <c:pt idx="6">
                  <c:v>39600</c:v>
                </c:pt>
                <c:pt idx="7">
                  <c:v>39630</c:v>
                </c:pt>
                <c:pt idx="8">
                  <c:v>39661</c:v>
                </c:pt>
                <c:pt idx="9">
                  <c:v>39692</c:v>
                </c:pt>
                <c:pt idx="10">
                  <c:v>39722</c:v>
                </c:pt>
                <c:pt idx="11">
                  <c:v>39753</c:v>
                </c:pt>
                <c:pt idx="12">
                  <c:v>39783</c:v>
                </c:pt>
                <c:pt idx="13">
                  <c:v>39814</c:v>
                </c:pt>
                <c:pt idx="14">
                  <c:v>39845</c:v>
                </c:pt>
                <c:pt idx="15">
                  <c:v>39873</c:v>
                </c:pt>
                <c:pt idx="16">
                  <c:v>39904</c:v>
                </c:pt>
                <c:pt idx="17">
                  <c:v>39934</c:v>
                </c:pt>
                <c:pt idx="18">
                  <c:v>39965</c:v>
                </c:pt>
                <c:pt idx="19">
                  <c:v>39995</c:v>
                </c:pt>
                <c:pt idx="20">
                  <c:v>40026</c:v>
                </c:pt>
                <c:pt idx="21">
                  <c:v>40057</c:v>
                </c:pt>
                <c:pt idx="22">
                  <c:v>40087</c:v>
                </c:pt>
                <c:pt idx="23">
                  <c:v>40118</c:v>
                </c:pt>
                <c:pt idx="24">
                  <c:v>40148</c:v>
                </c:pt>
                <c:pt idx="25">
                  <c:v>40179</c:v>
                </c:pt>
                <c:pt idx="26">
                  <c:v>40210</c:v>
                </c:pt>
                <c:pt idx="27">
                  <c:v>40238</c:v>
                </c:pt>
                <c:pt idx="28">
                  <c:v>40269</c:v>
                </c:pt>
                <c:pt idx="29">
                  <c:v>40299</c:v>
                </c:pt>
                <c:pt idx="30">
                  <c:v>40330</c:v>
                </c:pt>
                <c:pt idx="31">
                  <c:v>40360</c:v>
                </c:pt>
                <c:pt idx="32">
                  <c:v>40391</c:v>
                </c:pt>
                <c:pt idx="33">
                  <c:v>40422</c:v>
                </c:pt>
                <c:pt idx="34">
                  <c:v>40452</c:v>
                </c:pt>
                <c:pt idx="35">
                  <c:v>40483</c:v>
                </c:pt>
                <c:pt idx="36">
                  <c:v>40513</c:v>
                </c:pt>
                <c:pt idx="37">
                  <c:v>40544</c:v>
                </c:pt>
                <c:pt idx="38">
                  <c:v>40575</c:v>
                </c:pt>
                <c:pt idx="39">
                  <c:v>40603</c:v>
                </c:pt>
                <c:pt idx="40">
                  <c:v>40634</c:v>
                </c:pt>
                <c:pt idx="41">
                  <c:v>40664</c:v>
                </c:pt>
                <c:pt idx="42">
                  <c:v>40695</c:v>
                </c:pt>
                <c:pt idx="43">
                  <c:v>40725</c:v>
                </c:pt>
                <c:pt idx="44">
                  <c:v>40756</c:v>
                </c:pt>
                <c:pt idx="45">
                  <c:v>40787</c:v>
                </c:pt>
                <c:pt idx="46">
                  <c:v>40817</c:v>
                </c:pt>
                <c:pt idx="47">
                  <c:v>40848</c:v>
                </c:pt>
                <c:pt idx="48">
                  <c:v>40878</c:v>
                </c:pt>
                <c:pt idx="49">
                  <c:v>40909</c:v>
                </c:pt>
                <c:pt idx="50">
                  <c:v>40940</c:v>
                </c:pt>
                <c:pt idx="51">
                  <c:v>40969</c:v>
                </c:pt>
                <c:pt idx="52">
                  <c:v>41000</c:v>
                </c:pt>
                <c:pt idx="53">
                  <c:v>41030</c:v>
                </c:pt>
                <c:pt idx="54">
                  <c:v>41061</c:v>
                </c:pt>
                <c:pt idx="55">
                  <c:v>41091</c:v>
                </c:pt>
                <c:pt idx="56">
                  <c:v>41122</c:v>
                </c:pt>
                <c:pt idx="57">
                  <c:v>41153</c:v>
                </c:pt>
                <c:pt idx="58">
                  <c:v>41183</c:v>
                </c:pt>
                <c:pt idx="59">
                  <c:v>41214</c:v>
                </c:pt>
                <c:pt idx="60">
                  <c:v>41244</c:v>
                </c:pt>
                <c:pt idx="61">
                  <c:v>41275</c:v>
                </c:pt>
                <c:pt idx="62">
                  <c:v>41306</c:v>
                </c:pt>
                <c:pt idx="63">
                  <c:v>41334</c:v>
                </c:pt>
                <c:pt idx="64">
                  <c:v>41365</c:v>
                </c:pt>
                <c:pt idx="65">
                  <c:v>41395</c:v>
                </c:pt>
                <c:pt idx="66">
                  <c:v>41426</c:v>
                </c:pt>
                <c:pt idx="67">
                  <c:v>41456</c:v>
                </c:pt>
                <c:pt idx="68">
                  <c:v>41487</c:v>
                </c:pt>
                <c:pt idx="69">
                  <c:v>41518</c:v>
                </c:pt>
                <c:pt idx="70">
                  <c:v>41548</c:v>
                </c:pt>
                <c:pt idx="71">
                  <c:v>41579</c:v>
                </c:pt>
                <c:pt idx="72">
                  <c:v>41609</c:v>
                </c:pt>
                <c:pt idx="73">
                  <c:v>41640</c:v>
                </c:pt>
                <c:pt idx="74">
                  <c:v>41671</c:v>
                </c:pt>
                <c:pt idx="75">
                  <c:v>41699</c:v>
                </c:pt>
                <c:pt idx="76">
                  <c:v>41730</c:v>
                </c:pt>
                <c:pt idx="77">
                  <c:v>41760</c:v>
                </c:pt>
                <c:pt idx="78">
                  <c:v>41791</c:v>
                </c:pt>
                <c:pt idx="79">
                  <c:v>41821</c:v>
                </c:pt>
                <c:pt idx="80">
                  <c:v>41852</c:v>
                </c:pt>
                <c:pt idx="81">
                  <c:v>41883</c:v>
                </c:pt>
                <c:pt idx="82">
                  <c:v>41913</c:v>
                </c:pt>
                <c:pt idx="83">
                  <c:v>41944</c:v>
                </c:pt>
                <c:pt idx="84">
                  <c:v>41974</c:v>
                </c:pt>
                <c:pt idx="85">
                  <c:v>42005</c:v>
                </c:pt>
                <c:pt idx="86">
                  <c:v>42036</c:v>
                </c:pt>
                <c:pt idx="87">
                  <c:v>42064</c:v>
                </c:pt>
                <c:pt idx="88">
                  <c:v>42095</c:v>
                </c:pt>
                <c:pt idx="89">
                  <c:v>42125</c:v>
                </c:pt>
                <c:pt idx="90">
                  <c:v>42156</c:v>
                </c:pt>
                <c:pt idx="91">
                  <c:v>42186</c:v>
                </c:pt>
                <c:pt idx="92">
                  <c:v>42217</c:v>
                </c:pt>
                <c:pt idx="93">
                  <c:v>42248</c:v>
                </c:pt>
                <c:pt idx="94">
                  <c:v>42278</c:v>
                </c:pt>
                <c:pt idx="95">
                  <c:v>42309</c:v>
                </c:pt>
                <c:pt idx="96">
                  <c:v>42339</c:v>
                </c:pt>
                <c:pt idx="97">
                  <c:v>42370</c:v>
                </c:pt>
                <c:pt idx="98">
                  <c:v>42401</c:v>
                </c:pt>
                <c:pt idx="99">
                  <c:v>42430</c:v>
                </c:pt>
                <c:pt idx="100">
                  <c:v>42461</c:v>
                </c:pt>
                <c:pt idx="101">
                  <c:v>42491</c:v>
                </c:pt>
                <c:pt idx="102">
                  <c:v>42522</c:v>
                </c:pt>
                <c:pt idx="103">
                  <c:v>42552</c:v>
                </c:pt>
                <c:pt idx="104">
                  <c:v>42583</c:v>
                </c:pt>
                <c:pt idx="105">
                  <c:v>42614</c:v>
                </c:pt>
                <c:pt idx="106">
                  <c:v>42644</c:v>
                </c:pt>
                <c:pt idx="107">
                  <c:v>42675</c:v>
                </c:pt>
                <c:pt idx="108">
                  <c:v>42705</c:v>
                </c:pt>
                <c:pt idx="109">
                  <c:v>42736</c:v>
                </c:pt>
                <c:pt idx="110">
                  <c:v>42767</c:v>
                </c:pt>
                <c:pt idx="111">
                  <c:v>42795</c:v>
                </c:pt>
                <c:pt idx="112">
                  <c:v>42826</c:v>
                </c:pt>
                <c:pt idx="113">
                  <c:v>42856</c:v>
                </c:pt>
                <c:pt idx="114">
                  <c:v>42887</c:v>
                </c:pt>
                <c:pt idx="115">
                  <c:v>42917</c:v>
                </c:pt>
                <c:pt idx="116">
                  <c:v>42948</c:v>
                </c:pt>
                <c:pt idx="117">
                  <c:v>42979</c:v>
                </c:pt>
                <c:pt idx="118">
                  <c:v>43009</c:v>
                </c:pt>
                <c:pt idx="119">
                  <c:v>43040</c:v>
                </c:pt>
                <c:pt idx="120">
                  <c:v>43070</c:v>
                </c:pt>
                <c:pt idx="121">
                  <c:v>43101</c:v>
                </c:pt>
                <c:pt idx="122">
                  <c:v>43132</c:v>
                </c:pt>
                <c:pt idx="123">
                  <c:v>43160</c:v>
                </c:pt>
                <c:pt idx="124">
                  <c:v>43191</c:v>
                </c:pt>
                <c:pt idx="125">
                  <c:v>43221</c:v>
                </c:pt>
                <c:pt idx="126">
                  <c:v>43252</c:v>
                </c:pt>
                <c:pt idx="127">
                  <c:v>43282</c:v>
                </c:pt>
                <c:pt idx="128">
                  <c:v>43313</c:v>
                </c:pt>
                <c:pt idx="129">
                  <c:v>43344</c:v>
                </c:pt>
                <c:pt idx="130">
                  <c:v>43374</c:v>
                </c:pt>
                <c:pt idx="131">
                  <c:v>43405</c:v>
                </c:pt>
                <c:pt idx="132">
                  <c:v>43435</c:v>
                </c:pt>
                <c:pt idx="133">
                  <c:v>43466</c:v>
                </c:pt>
                <c:pt idx="134">
                  <c:v>43497</c:v>
                </c:pt>
                <c:pt idx="135">
                  <c:v>43525</c:v>
                </c:pt>
                <c:pt idx="136">
                  <c:v>43556</c:v>
                </c:pt>
                <c:pt idx="137">
                  <c:v>43586</c:v>
                </c:pt>
                <c:pt idx="138">
                  <c:v>43617</c:v>
                </c:pt>
                <c:pt idx="139">
                  <c:v>43647</c:v>
                </c:pt>
                <c:pt idx="140">
                  <c:v>43678</c:v>
                </c:pt>
                <c:pt idx="141">
                  <c:v>43709</c:v>
                </c:pt>
                <c:pt idx="142">
                  <c:v>43739</c:v>
                </c:pt>
                <c:pt idx="143">
                  <c:v>43770</c:v>
                </c:pt>
                <c:pt idx="144">
                  <c:v>43800</c:v>
                </c:pt>
              </c:numCache>
            </c:numRef>
          </c:cat>
          <c:val>
            <c:numRef>
              <c:f>Data!$B$205:$B$349</c:f>
              <c:numCache>
                <c:formatCode>0.00%</c:formatCode>
                <c:ptCount val="145"/>
                <c:pt idx="0">
                  <c:v>6.0999999999999999E-2</c:v>
                </c:pt>
                <c:pt idx="1">
                  <c:v>5.7599999999999998E-2</c:v>
                </c:pt>
                <c:pt idx="2">
                  <c:v>5.9200000000000003E-2</c:v>
                </c:pt>
                <c:pt idx="3">
                  <c:v>5.9700000000000003E-2</c:v>
                </c:pt>
                <c:pt idx="4">
                  <c:v>5.9200000000000003E-2</c:v>
                </c:pt>
                <c:pt idx="5">
                  <c:v>6.0400000000000002E-2</c:v>
                </c:pt>
                <c:pt idx="6">
                  <c:v>6.3200000000000006E-2</c:v>
                </c:pt>
                <c:pt idx="7">
                  <c:v>6.4299999999999996E-2</c:v>
                </c:pt>
                <c:pt idx="8">
                  <c:v>6.4799999999999996E-2</c:v>
                </c:pt>
                <c:pt idx="9">
                  <c:v>6.0400000000000002E-2</c:v>
                </c:pt>
                <c:pt idx="10">
                  <c:v>6.2E-2</c:v>
                </c:pt>
                <c:pt idx="11">
                  <c:v>6.0900000000000003E-2</c:v>
                </c:pt>
                <c:pt idx="12">
                  <c:v>5.2900000000000003E-2</c:v>
                </c:pt>
                <c:pt idx="13">
                  <c:v>5.0500000000000003E-2</c:v>
                </c:pt>
                <c:pt idx="14">
                  <c:v>5.1299999999999998E-2</c:v>
                </c:pt>
                <c:pt idx="15">
                  <c:v>0.05</c:v>
                </c:pt>
                <c:pt idx="16">
                  <c:v>4.8099999999999997E-2</c:v>
                </c:pt>
                <c:pt idx="17">
                  <c:v>4.8599999999999997E-2</c:v>
                </c:pt>
                <c:pt idx="18">
                  <c:v>5.4199999999999998E-2</c:v>
                </c:pt>
                <c:pt idx="19">
                  <c:v>5.2200000000000003E-2</c:v>
                </c:pt>
                <c:pt idx="20">
                  <c:v>5.1900000000000002E-2</c:v>
                </c:pt>
                <c:pt idx="21">
                  <c:v>5.0599999999999999E-2</c:v>
                </c:pt>
                <c:pt idx="22">
                  <c:v>4.9500000000000002E-2</c:v>
                </c:pt>
                <c:pt idx="23">
                  <c:v>4.8800000000000003E-2</c:v>
                </c:pt>
                <c:pt idx="24">
                  <c:v>4.9299999999999997E-2</c:v>
                </c:pt>
                <c:pt idx="25">
                  <c:v>5.0299999999999997E-2</c:v>
                </c:pt>
                <c:pt idx="26">
                  <c:v>4.99E-2</c:v>
                </c:pt>
                <c:pt idx="27">
                  <c:v>4.9700000000000001E-2</c:v>
                </c:pt>
                <c:pt idx="28">
                  <c:v>5.0999999999999997E-2</c:v>
                </c:pt>
                <c:pt idx="29">
                  <c:v>4.8899999999999999E-2</c:v>
                </c:pt>
                <c:pt idx="30">
                  <c:v>4.7399999999999998E-2</c:v>
                </c:pt>
                <c:pt idx="31">
                  <c:v>4.5600000000000002E-2</c:v>
                </c:pt>
                <c:pt idx="32">
                  <c:v>4.4299999999999999E-2</c:v>
                </c:pt>
                <c:pt idx="33">
                  <c:v>4.3499999999999997E-2</c:v>
                </c:pt>
                <c:pt idx="34">
                  <c:v>4.2299999999999997E-2</c:v>
                </c:pt>
                <c:pt idx="35">
                  <c:v>4.2999999999999997E-2</c:v>
                </c:pt>
                <c:pt idx="36">
                  <c:v>4.7100000000000003E-2</c:v>
                </c:pt>
                <c:pt idx="37">
                  <c:v>4.7600000000000003E-2</c:v>
                </c:pt>
                <c:pt idx="38">
                  <c:v>4.9500000000000002E-2</c:v>
                </c:pt>
                <c:pt idx="39">
                  <c:v>4.8399999999999999E-2</c:v>
                </c:pt>
                <c:pt idx="40">
                  <c:v>4.8399999999999999E-2</c:v>
                </c:pt>
                <c:pt idx="41">
                  <c:v>4.6399999999999997E-2</c:v>
                </c:pt>
                <c:pt idx="42">
                  <c:v>4.5100000000000001E-2</c:v>
                </c:pt>
                <c:pt idx="43">
                  <c:v>4.5499999999999999E-2</c:v>
                </c:pt>
                <c:pt idx="44">
                  <c:v>4.2700000000000002E-2</c:v>
                </c:pt>
                <c:pt idx="45">
                  <c:v>4.1099999999999998E-2</c:v>
                </c:pt>
                <c:pt idx="46">
                  <c:v>4.07E-2</c:v>
                </c:pt>
                <c:pt idx="47">
                  <c:v>3.9900000000000005E-2</c:v>
                </c:pt>
                <c:pt idx="48">
                  <c:v>3.9599999999999996E-2</c:v>
                </c:pt>
                <c:pt idx="49">
                  <c:v>3.9199999999999999E-2</c:v>
                </c:pt>
                <c:pt idx="50">
                  <c:v>3.8900000000000004E-2</c:v>
                </c:pt>
                <c:pt idx="51">
                  <c:v>3.95E-2</c:v>
                </c:pt>
                <c:pt idx="52">
                  <c:v>3.9100000000000003E-2</c:v>
                </c:pt>
                <c:pt idx="53">
                  <c:v>3.7999999999999999E-2</c:v>
                </c:pt>
                <c:pt idx="54">
                  <c:v>3.6799999999999999E-2</c:v>
                </c:pt>
                <c:pt idx="55">
                  <c:v>3.5499999999999997E-2</c:v>
                </c:pt>
                <c:pt idx="56">
                  <c:v>3.6000000000000004E-2</c:v>
                </c:pt>
                <c:pt idx="57">
                  <c:v>3.4700000000000002E-2</c:v>
                </c:pt>
                <c:pt idx="58">
                  <c:v>3.3799999999999997E-2</c:v>
                </c:pt>
                <c:pt idx="59">
                  <c:v>3.3500000000000002E-2</c:v>
                </c:pt>
                <c:pt idx="60">
                  <c:v>3.3500000000000002E-2</c:v>
                </c:pt>
                <c:pt idx="61">
                  <c:v>3.4099999999999998E-2</c:v>
                </c:pt>
                <c:pt idx="62">
                  <c:v>3.5299999999999998E-2</c:v>
                </c:pt>
                <c:pt idx="63">
                  <c:v>3.5699999999999996E-2</c:v>
                </c:pt>
                <c:pt idx="64">
                  <c:v>3.4500000000000003E-2</c:v>
                </c:pt>
                <c:pt idx="65">
                  <c:v>3.5400000000000001E-2</c:v>
                </c:pt>
                <c:pt idx="66">
                  <c:v>4.07E-2</c:v>
                </c:pt>
                <c:pt idx="67">
                  <c:v>4.3700000000000003E-2</c:v>
                </c:pt>
                <c:pt idx="68">
                  <c:v>4.4600000000000001E-2</c:v>
                </c:pt>
                <c:pt idx="69">
                  <c:v>4.4900000000000002E-2</c:v>
                </c:pt>
                <c:pt idx="70">
                  <c:v>4.19E-2</c:v>
                </c:pt>
                <c:pt idx="71">
                  <c:v>4.2599999999999999E-2</c:v>
                </c:pt>
                <c:pt idx="72">
                  <c:v>4.4600000000000001E-2</c:v>
                </c:pt>
                <c:pt idx="73">
                  <c:v>4.4299999999999999E-2</c:v>
                </c:pt>
                <c:pt idx="74">
                  <c:v>4.2999999999999997E-2</c:v>
                </c:pt>
                <c:pt idx="75">
                  <c:v>4.3400000000000001E-2</c:v>
                </c:pt>
                <c:pt idx="76">
                  <c:v>4.3400000000000001E-2</c:v>
                </c:pt>
                <c:pt idx="77">
                  <c:v>4.1900000000000007E-2</c:v>
                </c:pt>
                <c:pt idx="78">
                  <c:v>4.1599999999999998E-2</c:v>
                </c:pt>
                <c:pt idx="79">
                  <c:v>4.1300000000000003E-2</c:v>
                </c:pt>
                <c:pt idx="80">
                  <c:v>4.1200000000000001E-2</c:v>
                </c:pt>
                <c:pt idx="81">
                  <c:v>4.1599999999999998E-2</c:v>
                </c:pt>
                <c:pt idx="82">
                  <c:v>4.0399999999999998E-2</c:v>
                </c:pt>
                <c:pt idx="83">
                  <c:v>0.04</c:v>
                </c:pt>
                <c:pt idx="84">
                  <c:v>3.8599999999999995E-2</c:v>
                </c:pt>
                <c:pt idx="85">
                  <c:v>3.6699999999999997E-2</c:v>
                </c:pt>
                <c:pt idx="86">
                  <c:v>3.7100000000000001E-2</c:v>
                </c:pt>
                <c:pt idx="87">
                  <c:v>3.7100000000000001E-2</c:v>
                </c:pt>
                <c:pt idx="88">
                  <c:v>3.6699999999999997E-2</c:v>
                </c:pt>
                <c:pt idx="89">
                  <c:v>3.8399999999999997E-2</c:v>
                </c:pt>
                <c:pt idx="90">
                  <c:v>3.9800000000000002E-2</c:v>
                </c:pt>
                <c:pt idx="91">
                  <c:v>4.0500000000000001E-2</c:v>
                </c:pt>
                <c:pt idx="92">
                  <c:v>3.9100000000000003E-2</c:v>
                </c:pt>
                <c:pt idx="93">
                  <c:v>3.8900000000000004E-2</c:v>
                </c:pt>
                <c:pt idx="94">
                  <c:v>3.7999999999999999E-2</c:v>
                </c:pt>
                <c:pt idx="95">
                  <c:v>3.9399999999999998E-2</c:v>
                </c:pt>
                <c:pt idx="96">
                  <c:v>3.9599999999999996E-2</c:v>
                </c:pt>
                <c:pt idx="97">
                  <c:v>3.8699999999999998E-2</c:v>
                </c:pt>
                <c:pt idx="98">
                  <c:v>3.6600000000000001E-2</c:v>
                </c:pt>
                <c:pt idx="99">
                  <c:v>3.6900000000000002E-2</c:v>
                </c:pt>
                <c:pt idx="100">
                  <c:v>3.61E-2</c:v>
                </c:pt>
                <c:pt idx="101">
                  <c:v>3.5999999999999997E-2</c:v>
                </c:pt>
                <c:pt idx="102">
                  <c:v>3.5700000000000003E-2</c:v>
                </c:pt>
                <c:pt idx="103">
                  <c:v>3.44E-2</c:v>
                </c:pt>
                <c:pt idx="104">
                  <c:v>3.44E-2</c:v>
                </c:pt>
                <c:pt idx="105">
                  <c:v>3.4599999999999999E-2</c:v>
                </c:pt>
                <c:pt idx="106">
                  <c:v>3.4700000000000002E-2</c:v>
                </c:pt>
                <c:pt idx="107">
                  <c:v>3.7699999999999997E-2</c:v>
                </c:pt>
                <c:pt idx="108">
                  <c:v>4.2000000000000003E-2</c:v>
                </c:pt>
                <c:pt idx="109">
                  <c:v>4.1500000000000002E-2</c:v>
                </c:pt>
                <c:pt idx="110">
                  <c:v>4.1700000000000001E-2</c:v>
                </c:pt>
                <c:pt idx="111">
                  <c:v>4.2000000000000003E-2</c:v>
                </c:pt>
                <c:pt idx="112">
                  <c:v>4.0500000000000001E-2</c:v>
                </c:pt>
                <c:pt idx="113">
                  <c:v>4.0099999999999997E-2</c:v>
                </c:pt>
                <c:pt idx="114">
                  <c:v>3.9E-2</c:v>
                </c:pt>
                <c:pt idx="115">
                  <c:v>3.9699999999999999E-2</c:v>
                </c:pt>
                <c:pt idx="116">
                  <c:v>3.8800000000000001E-2</c:v>
                </c:pt>
                <c:pt idx="117">
                  <c:v>3.8100000000000002E-2</c:v>
                </c:pt>
                <c:pt idx="118">
                  <c:v>3.9E-2</c:v>
                </c:pt>
                <c:pt idx="119">
                  <c:v>3.9199999999999999E-2</c:v>
                </c:pt>
                <c:pt idx="120">
                  <c:v>3.95E-2</c:v>
                </c:pt>
                <c:pt idx="121">
                  <c:v>4.0300000000000002E-2</c:v>
                </c:pt>
                <c:pt idx="122">
                  <c:v>4.3299999999999998E-2</c:v>
                </c:pt>
                <c:pt idx="123">
                  <c:v>4.4400000000000002E-2</c:v>
                </c:pt>
                <c:pt idx="124">
                  <c:v>4.4699999999999997E-2</c:v>
                </c:pt>
                <c:pt idx="125">
                  <c:v>4.5899999999999996E-2</c:v>
                </c:pt>
                <c:pt idx="126">
                  <c:v>4.5700000000000005E-2</c:v>
                </c:pt>
                <c:pt idx="127">
                  <c:v>4.53E-2</c:v>
                </c:pt>
                <c:pt idx="128">
                  <c:v>4.5499999999999999E-2</c:v>
                </c:pt>
                <c:pt idx="129">
                  <c:v>4.6300000000000001E-2</c:v>
                </c:pt>
                <c:pt idx="130">
                  <c:v>4.8300000000000003E-2</c:v>
                </c:pt>
                <c:pt idx="131">
                  <c:v>4.87E-2</c:v>
                </c:pt>
                <c:pt idx="132">
                  <c:v>4.6399999999999997E-2</c:v>
                </c:pt>
                <c:pt idx="133">
                  <c:v>4.4600000000000001E-2</c:v>
                </c:pt>
                <c:pt idx="134">
                  <c:v>4.3700000000000003E-2</c:v>
                </c:pt>
                <c:pt idx="135">
                  <c:v>4.2699999999999995E-2</c:v>
                </c:pt>
                <c:pt idx="136">
                  <c:v>4.1399999999999999E-2</c:v>
                </c:pt>
                <c:pt idx="137">
                  <c:v>4.07E-2</c:v>
                </c:pt>
                <c:pt idx="138">
                  <c:v>3.7999999999999999E-2</c:v>
                </c:pt>
                <c:pt idx="139">
                  <c:v>3.7699999999999997E-2</c:v>
                </c:pt>
                <c:pt idx="140">
                  <c:v>3.6200000000000003E-2</c:v>
                </c:pt>
                <c:pt idx="141">
                  <c:v>3.61E-2</c:v>
                </c:pt>
                <c:pt idx="142">
                  <c:v>3.6900000000000002E-2</c:v>
                </c:pt>
                <c:pt idx="143">
                  <c:v>3.7000000000000005E-2</c:v>
                </c:pt>
                <c:pt idx="144">
                  <c:v>3.7200000000000004E-2</c:v>
                </c:pt>
              </c:numCache>
            </c:numRef>
          </c:val>
          <c:smooth val="0"/>
          <c:extLst>
            <c:ext xmlns:c16="http://schemas.microsoft.com/office/drawing/2014/chart" uri="{C3380CC4-5D6E-409C-BE32-E72D297353CC}">
              <c16:uniqueId val="{00000000-227A-4EC0-9A61-71B6D3BFD231}"/>
            </c:ext>
          </c:extLst>
        </c:ser>
        <c:ser>
          <c:idx val="1"/>
          <c:order val="1"/>
          <c:tx>
            <c:strRef>
              <c:f>Data!$D$1</c:f>
              <c:strCache>
                <c:ptCount val="1"/>
                <c:pt idx="0">
                  <c:v>5/1 Hybrid Adjustable Rate</c:v>
                </c:pt>
              </c:strCache>
            </c:strRef>
          </c:tx>
          <c:spPr>
            <a:ln w="19050">
              <a:solidFill>
                <a:srgbClr val="662D64"/>
              </a:solidFill>
              <a:prstDash val="solid"/>
            </a:ln>
          </c:spPr>
          <c:marker>
            <c:symbol val="none"/>
          </c:marker>
          <c:cat>
            <c:numRef>
              <c:f>Data!$A$205:$A$349</c:f>
              <c:numCache>
                <c:formatCode>mmm\-yy</c:formatCode>
                <c:ptCount val="145"/>
                <c:pt idx="0">
                  <c:v>39417</c:v>
                </c:pt>
                <c:pt idx="1">
                  <c:v>39448</c:v>
                </c:pt>
                <c:pt idx="2">
                  <c:v>39479</c:v>
                </c:pt>
                <c:pt idx="3">
                  <c:v>39508</c:v>
                </c:pt>
                <c:pt idx="4">
                  <c:v>39539</c:v>
                </c:pt>
                <c:pt idx="5">
                  <c:v>39569</c:v>
                </c:pt>
                <c:pt idx="6">
                  <c:v>39600</c:v>
                </c:pt>
                <c:pt idx="7">
                  <c:v>39630</c:v>
                </c:pt>
                <c:pt idx="8">
                  <c:v>39661</c:v>
                </c:pt>
                <c:pt idx="9">
                  <c:v>39692</c:v>
                </c:pt>
                <c:pt idx="10">
                  <c:v>39722</c:v>
                </c:pt>
                <c:pt idx="11">
                  <c:v>39753</c:v>
                </c:pt>
                <c:pt idx="12">
                  <c:v>39783</c:v>
                </c:pt>
                <c:pt idx="13">
                  <c:v>39814</c:v>
                </c:pt>
                <c:pt idx="14">
                  <c:v>39845</c:v>
                </c:pt>
                <c:pt idx="15">
                  <c:v>39873</c:v>
                </c:pt>
                <c:pt idx="16">
                  <c:v>39904</c:v>
                </c:pt>
                <c:pt idx="17">
                  <c:v>39934</c:v>
                </c:pt>
                <c:pt idx="18">
                  <c:v>39965</c:v>
                </c:pt>
                <c:pt idx="19">
                  <c:v>39995</c:v>
                </c:pt>
                <c:pt idx="20">
                  <c:v>40026</c:v>
                </c:pt>
                <c:pt idx="21">
                  <c:v>40057</c:v>
                </c:pt>
                <c:pt idx="22">
                  <c:v>40087</c:v>
                </c:pt>
                <c:pt idx="23">
                  <c:v>40118</c:v>
                </c:pt>
                <c:pt idx="24">
                  <c:v>40148</c:v>
                </c:pt>
                <c:pt idx="25">
                  <c:v>40179</c:v>
                </c:pt>
                <c:pt idx="26">
                  <c:v>40210</c:v>
                </c:pt>
                <c:pt idx="27">
                  <c:v>40238</c:v>
                </c:pt>
                <c:pt idx="28">
                  <c:v>40269</c:v>
                </c:pt>
                <c:pt idx="29">
                  <c:v>40299</c:v>
                </c:pt>
                <c:pt idx="30">
                  <c:v>40330</c:v>
                </c:pt>
                <c:pt idx="31">
                  <c:v>40360</c:v>
                </c:pt>
                <c:pt idx="32">
                  <c:v>40391</c:v>
                </c:pt>
                <c:pt idx="33">
                  <c:v>40422</c:v>
                </c:pt>
                <c:pt idx="34">
                  <c:v>40452</c:v>
                </c:pt>
                <c:pt idx="35">
                  <c:v>40483</c:v>
                </c:pt>
                <c:pt idx="36">
                  <c:v>40513</c:v>
                </c:pt>
                <c:pt idx="37">
                  <c:v>40544</c:v>
                </c:pt>
                <c:pt idx="38">
                  <c:v>40575</c:v>
                </c:pt>
                <c:pt idx="39">
                  <c:v>40603</c:v>
                </c:pt>
                <c:pt idx="40">
                  <c:v>40634</c:v>
                </c:pt>
                <c:pt idx="41">
                  <c:v>40664</c:v>
                </c:pt>
                <c:pt idx="42">
                  <c:v>40695</c:v>
                </c:pt>
                <c:pt idx="43">
                  <c:v>40725</c:v>
                </c:pt>
                <c:pt idx="44">
                  <c:v>40756</c:v>
                </c:pt>
                <c:pt idx="45">
                  <c:v>40787</c:v>
                </c:pt>
                <c:pt idx="46">
                  <c:v>40817</c:v>
                </c:pt>
                <c:pt idx="47">
                  <c:v>40848</c:v>
                </c:pt>
                <c:pt idx="48">
                  <c:v>40878</c:v>
                </c:pt>
                <c:pt idx="49">
                  <c:v>40909</c:v>
                </c:pt>
                <c:pt idx="50">
                  <c:v>40940</c:v>
                </c:pt>
                <c:pt idx="51">
                  <c:v>40969</c:v>
                </c:pt>
                <c:pt idx="52">
                  <c:v>41000</c:v>
                </c:pt>
                <c:pt idx="53">
                  <c:v>41030</c:v>
                </c:pt>
                <c:pt idx="54">
                  <c:v>41061</c:v>
                </c:pt>
                <c:pt idx="55">
                  <c:v>41091</c:v>
                </c:pt>
                <c:pt idx="56">
                  <c:v>41122</c:v>
                </c:pt>
                <c:pt idx="57">
                  <c:v>41153</c:v>
                </c:pt>
                <c:pt idx="58">
                  <c:v>41183</c:v>
                </c:pt>
                <c:pt idx="59">
                  <c:v>41214</c:v>
                </c:pt>
                <c:pt idx="60">
                  <c:v>41244</c:v>
                </c:pt>
                <c:pt idx="61">
                  <c:v>41275</c:v>
                </c:pt>
                <c:pt idx="62">
                  <c:v>41306</c:v>
                </c:pt>
                <c:pt idx="63">
                  <c:v>41334</c:v>
                </c:pt>
                <c:pt idx="64">
                  <c:v>41365</c:v>
                </c:pt>
                <c:pt idx="65">
                  <c:v>41395</c:v>
                </c:pt>
                <c:pt idx="66">
                  <c:v>41426</c:v>
                </c:pt>
                <c:pt idx="67">
                  <c:v>41456</c:v>
                </c:pt>
                <c:pt idx="68">
                  <c:v>41487</c:v>
                </c:pt>
                <c:pt idx="69">
                  <c:v>41518</c:v>
                </c:pt>
                <c:pt idx="70">
                  <c:v>41548</c:v>
                </c:pt>
                <c:pt idx="71">
                  <c:v>41579</c:v>
                </c:pt>
                <c:pt idx="72">
                  <c:v>41609</c:v>
                </c:pt>
                <c:pt idx="73">
                  <c:v>41640</c:v>
                </c:pt>
                <c:pt idx="74">
                  <c:v>41671</c:v>
                </c:pt>
                <c:pt idx="75">
                  <c:v>41699</c:v>
                </c:pt>
                <c:pt idx="76">
                  <c:v>41730</c:v>
                </c:pt>
                <c:pt idx="77">
                  <c:v>41760</c:v>
                </c:pt>
                <c:pt idx="78">
                  <c:v>41791</c:v>
                </c:pt>
                <c:pt idx="79">
                  <c:v>41821</c:v>
                </c:pt>
                <c:pt idx="80">
                  <c:v>41852</c:v>
                </c:pt>
                <c:pt idx="81">
                  <c:v>41883</c:v>
                </c:pt>
                <c:pt idx="82">
                  <c:v>41913</c:v>
                </c:pt>
                <c:pt idx="83">
                  <c:v>41944</c:v>
                </c:pt>
                <c:pt idx="84">
                  <c:v>41974</c:v>
                </c:pt>
                <c:pt idx="85">
                  <c:v>42005</c:v>
                </c:pt>
                <c:pt idx="86">
                  <c:v>42036</c:v>
                </c:pt>
                <c:pt idx="87">
                  <c:v>42064</c:v>
                </c:pt>
                <c:pt idx="88">
                  <c:v>42095</c:v>
                </c:pt>
                <c:pt idx="89">
                  <c:v>42125</c:v>
                </c:pt>
                <c:pt idx="90">
                  <c:v>42156</c:v>
                </c:pt>
                <c:pt idx="91">
                  <c:v>42186</c:v>
                </c:pt>
                <c:pt idx="92">
                  <c:v>42217</c:v>
                </c:pt>
                <c:pt idx="93">
                  <c:v>42248</c:v>
                </c:pt>
                <c:pt idx="94">
                  <c:v>42278</c:v>
                </c:pt>
                <c:pt idx="95">
                  <c:v>42309</c:v>
                </c:pt>
                <c:pt idx="96">
                  <c:v>42339</c:v>
                </c:pt>
                <c:pt idx="97">
                  <c:v>42370</c:v>
                </c:pt>
                <c:pt idx="98">
                  <c:v>42401</c:v>
                </c:pt>
                <c:pt idx="99">
                  <c:v>42430</c:v>
                </c:pt>
                <c:pt idx="100">
                  <c:v>42461</c:v>
                </c:pt>
                <c:pt idx="101">
                  <c:v>42491</c:v>
                </c:pt>
                <c:pt idx="102">
                  <c:v>42522</c:v>
                </c:pt>
                <c:pt idx="103">
                  <c:v>42552</c:v>
                </c:pt>
                <c:pt idx="104">
                  <c:v>42583</c:v>
                </c:pt>
                <c:pt idx="105">
                  <c:v>42614</c:v>
                </c:pt>
                <c:pt idx="106">
                  <c:v>42644</c:v>
                </c:pt>
                <c:pt idx="107">
                  <c:v>42675</c:v>
                </c:pt>
                <c:pt idx="108">
                  <c:v>42705</c:v>
                </c:pt>
                <c:pt idx="109">
                  <c:v>42736</c:v>
                </c:pt>
                <c:pt idx="110">
                  <c:v>42767</c:v>
                </c:pt>
                <c:pt idx="111">
                  <c:v>42795</c:v>
                </c:pt>
                <c:pt idx="112">
                  <c:v>42826</c:v>
                </c:pt>
                <c:pt idx="113">
                  <c:v>42856</c:v>
                </c:pt>
                <c:pt idx="114">
                  <c:v>42887</c:v>
                </c:pt>
                <c:pt idx="115">
                  <c:v>42917</c:v>
                </c:pt>
                <c:pt idx="116">
                  <c:v>42948</c:v>
                </c:pt>
                <c:pt idx="117">
                  <c:v>42979</c:v>
                </c:pt>
                <c:pt idx="118">
                  <c:v>43009</c:v>
                </c:pt>
                <c:pt idx="119">
                  <c:v>43040</c:v>
                </c:pt>
                <c:pt idx="120">
                  <c:v>43070</c:v>
                </c:pt>
                <c:pt idx="121">
                  <c:v>43101</c:v>
                </c:pt>
                <c:pt idx="122">
                  <c:v>43132</c:v>
                </c:pt>
                <c:pt idx="123">
                  <c:v>43160</c:v>
                </c:pt>
                <c:pt idx="124">
                  <c:v>43191</c:v>
                </c:pt>
                <c:pt idx="125">
                  <c:v>43221</c:v>
                </c:pt>
                <c:pt idx="126">
                  <c:v>43252</c:v>
                </c:pt>
                <c:pt idx="127">
                  <c:v>43282</c:v>
                </c:pt>
                <c:pt idx="128">
                  <c:v>43313</c:v>
                </c:pt>
                <c:pt idx="129">
                  <c:v>43344</c:v>
                </c:pt>
                <c:pt idx="130">
                  <c:v>43374</c:v>
                </c:pt>
                <c:pt idx="131">
                  <c:v>43405</c:v>
                </c:pt>
                <c:pt idx="132">
                  <c:v>43435</c:v>
                </c:pt>
                <c:pt idx="133">
                  <c:v>43466</c:v>
                </c:pt>
                <c:pt idx="134">
                  <c:v>43497</c:v>
                </c:pt>
                <c:pt idx="135">
                  <c:v>43525</c:v>
                </c:pt>
                <c:pt idx="136">
                  <c:v>43556</c:v>
                </c:pt>
                <c:pt idx="137">
                  <c:v>43586</c:v>
                </c:pt>
                <c:pt idx="138">
                  <c:v>43617</c:v>
                </c:pt>
                <c:pt idx="139">
                  <c:v>43647</c:v>
                </c:pt>
                <c:pt idx="140">
                  <c:v>43678</c:v>
                </c:pt>
                <c:pt idx="141">
                  <c:v>43709</c:v>
                </c:pt>
                <c:pt idx="142">
                  <c:v>43739</c:v>
                </c:pt>
                <c:pt idx="143">
                  <c:v>43770</c:v>
                </c:pt>
                <c:pt idx="144">
                  <c:v>43800</c:v>
                </c:pt>
              </c:numCache>
            </c:numRef>
          </c:cat>
          <c:val>
            <c:numRef>
              <c:f>Data!$D$205:$D$349</c:f>
              <c:numCache>
                <c:formatCode>0.00%</c:formatCode>
                <c:ptCount val="145"/>
                <c:pt idx="0">
                  <c:v>5.8599999999999999E-2</c:v>
                </c:pt>
                <c:pt idx="1">
                  <c:v>5.45E-2</c:v>
                </c:pt>
                <c:pt idx="2">
                  <c:v>5.2999999999999999E-2</c:v>
                </c:pt>
                <c:pt idx="3">
                  <c:v>5.5399999999999998E-2</c:v>
                </c:pt>
                <c:pt idx="4">
                  <c:v>5.5800000000000002E-2</c:v>
                </c:pt>
                <c:pt idx="5">
                  <c:v>5.6399999999999999E-2</c:v>
                </c:pt>
                <c:pt idx="6">
                  <c:v>5.7700000000000001E-2</c:v>
                </c:pt>
                <c:pt idx="7">
                  <c:v>5.9299999999999999E-2</c:v>
                </c:pt>
                <c:pt idx="8">
                  <c:v>6.0199999999999997E-2</c:v>
                </c:pt>
                <c:pt idx="9">
                  <c:v>5.8799999999999998E-2</c:v>
                </c:pt>
                <c:pt idx="10">
                  <c:v>6.0900000000000003E-2</c:v>
                </c:pt>
                <c:pt idx="11">
                  <c:v>5.9799999999999999E-2</c:v>
                </c:pt>
                <c:pt idx="12">
                  <c:v>5.6500000000000002E-2</c:v>
                </c:pt>
                <c:pt idx="13">
                  <c:v>5.3100000000000001E-2</c:v>
                </c:pt>
                <c:pt idx="14">
                  <c:v>5.1499999999999997E-2</c:v>
                </c:pt>
                <c:pt idx="15">
                  <c:v>0.05</c:v>
                </c:pt>
                <c:pt idx="16">
                  <c:v>4.8800000000000003E-2</c:v>
                </c:pt>
                <c:pt idx="17">
                  <c:v>4.8300000000000003E-2</c:v>
                </c:pt>
                <c:pt idx="18">
                  <c:v>0.05</c:v>
                </c:pt>
                <c:pt idx="19">
                  <c:v>4.8000000000000001E-2</c:v>
                </c:pt>
                <c:pt idx="20">
                  <c:v>4.6800000000000001E-2</c:v>
                </c:pt>
                <c:pt idx="21">
                  <c:v>4.53E-2</c:v>
                </c:pt>
                <c:pt idx="22">
                  <c:v>4.3900000000000002E-2</c:v>
                </c:pt>
                <c:pt idx="23">
                  <c:v>4.2700000000000002E-2</c:v>
                </c:pt>
                <c:pt idx="24">
                  <c:v>4.3299999999999998E-2</c:v>
                </c:pt>
                <c:pt idx="25">
                  <c:v>4.3200000000000002E-2</c:v>
                </c:pt>
                <c:pt idx="26">
                  <c:v>4.19E-2</c:v>
                </c:pt>
                <c:pt idx="27">
                  <c:v>4.1000000000000002E-2</c:v>
                </c:pt>
                <c:pt idx="28">
                  <c:v>4.0899999999999999E-2</c:v>
                </c:pt>
                <c:pt idx="29">
                  <c:v>3.95E-2</c:v>
                </c:pt>
                <c:pt idx="30">
                  <c:v>3.9E-2</c:v>
                </c:pt>
                <c:pt idx="31">
                  <c:v>3.7900000000000003E-2</c:v>
                </c:pt>
                <c:pt idx="32">
                  <c:v>3.5799999999999998E-2</c:v>
                </c:pt>
                <c:pt idx="33">
                  <c:v>3.5400000000000001E-2</c:v>
                </c:pt>
                <c:pt idx="34">
                  <c:v>3.4500000000000003E-2</c:v>
                </c:pt>
                <c:pt idx="35">
                  <c:v>3.3700000000000001E-2</c:v>
                </c:pt>
                <c:pt idx="36">
                  <c:v>3.6799999999999999E-2</c:v>
                </c:pt>
                <c:pt idx="37">
                  <c:v>3.7199999999999997E-2</c:v>
                </c:pt>
                <c:pt idx="38">
                  <c:v>3.8199999999999998E-2</c:v>
                </c:pt>
                <c:pt idx="39">
                  <c:v>3.6700000000000003E-2</c:v>
                </c:pt>
                <c:pt idx="40">
                  <c:v>3.6600000000000001E-2</c:v>
                </c:pt>
                <c:pt idx="41">
                  <c:v>3.44E-2</c:v>
                </c:pt>
                <c:pt idx="42">
                  <c:v>3.2899999999999999E-2</c:v>
                </c:pt>
                <c:pt idx="43">
                  <c:v>3.2800000000000003E-2</c:v>
                </c:pt>
                <c:pt idx="44">
                  <c:v>3.1199999999999999E-2</c:v>
                </c:pt>
                <c:pt idx="45">
                  <c:v>2.9899999999999999E-2</c:v>
                </c:pt>
                <c:pt idx="46">
                  <c:v>3.0300000000000001E-2</c:v>
                </c:pt>
                <c:pt idx="47">
                  <c:v>2.9600000000000001E-2</c:v>
                </c:pt>
                <c:pt idx="48">
                  <c:v>2.8799999999999999E-2</c:v>
                </c:pt>
                <c:pt idx="49">
                  <c:v>2.8400000000000002E-2</c:v>
                </c:pt>
                <c:pt idx="50">
                  <c:v>2.81E-2</c:v>
                </c:pt>
                <c:pt idx="51">
                  <c:v>2.87E-2</c:v>
                </c:pt>
                <c:pt idx="52">
                  <c:v>2.8400000000000002E-2</c:v>
                </c:pt>
                <c:pt idx="53">
                  <c:v>2.8299999999999999E-2</c:v>
                </c:pt>
                <c:pt idx="54">
                  <c:v>2.8000000000000001E-2</c:v>
                </c:pt>
                <c:pt idx="55">
                  <c:v>2.7400000000000001E-2</c:v>
                </c:pt>
                <c:pt idx="56">
                  <c:v>2.7699999999999999E-2</c:v>
                </c:pt>
                <c:pt idx="57">
                  <c:v>2.7400000000000001E-2</c:v>
                </c:pt>
                <c:pt idx="58">
                  <c:v>2.7400000000000001E-2</c:v>
                </c:pt>
                <c:pt idx="59">
                  <c:v>2.7300000000000001E-2</c:v>
                </c:pt>
                <c:pt idx="60">
                  <c:v>2.7E-2</c:v>
                </c:pt>
                <c:pt idx="61">
                  <c:v>2.6800000000000001E-2</c:v>
                </c:pt>
                <c:pt idx="62">
                  <c:v>2.63E-2</c:v>
                </c:pt>
                <c:pt idx="63">
                  <c:v>2.63E-2</c:v>
                </c:pt>
                <c:pt idx="64">
                  <c:v>2.6100000000000002E-2</c:v>
                </c:pt>
                <c:pt idx="65">
                  <c:v>2.6100000000000002E-2</c:v>
                </c:pt>
                <c:pt idx="66">
                  <c:v>2.8500000000000001E-2</c:v>
                </c:pt>
                <c:pt idx="67">
                  <c:v>3.1699999999999999E-2</c:v>
                </c:pt>
                <c:pt idx="68">
                  <c:v>3.2099999999999997E-2</c:v>
                </c:pt>
                <c:pt idx="69">
                  <c:v>3.1699999999999999E-2</c:v>
                </c:pt>
                <c:pt idx="70">
                  <c:v>3.0200000000000001E-2</c:v>
                </c:pt>
                <c:pt idx="71">
                  <c:v>2.9700000000000001E-2</c:v>
                </c:pt>
                <c:pt idx="72">
                  <c:v>2.9700000000000001E-2</c:v>
                </c:pt>
                <c:pt idx="73">
                  <c:v>3.1140000000000001E-2</c:v>
                </c:pt>
                <c:pt idx="74">
                  <c:v>3.065E-2</c:v>
                </c:pt>
                <c:pt idx="75">
                  <c:v>3.0599999999999999E-2</c:v>
                </c:pt>
                <c:pt idx="76">
                  <c:v>3.0700000000000002E-2</c:v>
                </c:pt>
                <c:pt idx="77">
                  <c:v>3.0099999999999998E-2</c:v>
                </c:pt>
                <c:pt idx="78">
                  <c:v>2.9899999999999999E-2</c:v>
                </c:pt>
                <c:pt idx="79">
                  <c:v>2.9899999999999999E-2</c:v>
                </c:pt>
                <c:pt idx="80">
                  <c:v>2.9700000000000001E-2</c:v>
                </c:pt>
                <c:pt idx="81">
                  <c:v>3.0300000000000001E-2</c:v>
                </c:pt>
                <c:pt idx="82">
                  <c:v>2.98E-2</c:v>
                </c:pt>
                <c:pt idx="83">
                  <c:v>0.03</c:v>
                </c:pt>
                <c:pt idx="84">
                  <c:v>2.98E-2</c:v>
                </c:pt>
                <c:pt idx="85">
                  <c:v>2.8899999999999999E-2</c:v>
                </c:pt>
                <c:pt idx="86">
                  <c:v>2.9399999999999999E-2</c:v>
                </c:pt>
                <c:pt idx="87">
                  <c:v>2.9649999999999999E-2</c:v>
                </c:pt>
                <c:pt idx="88">
                  <c:v>2.8639999999999999E-2</c:v>
                </c:pt>
                <c:pt idx="89">
                  <c:v>2.8924999999999999E-2</c:v>
                </c:pt>
                <c:pt idx="90">
                  <c:v>2.9899999999999999E-2</c:v>
                </c:pt>
                <c:pt idx="91">
                  <c:v>2.9600000000000001E-2</c:v>
                </c:pt>
                <c:pt idx="92">
                  <c:v>2.93E-2</c:v>
                </c:pt>
                <c:pt idx="93">
                  <c:v>2.9175E-2</c:v>
                </c:pt>
                <c:pt idx="94">
                  <c:v>2.8899999999999999E-2</c:v>
                </c:pt>
                <c:pt idx="95">
                  <c:v>0.03</c:v>
                </c:pt>
                <c:pt idx="96">
                  <c:v>3.04E-2</c:v>
                </c:pt>
                <c:pt idx="97">
                  <c:v>2.9774999999999999E-2</c:v>
                </c:pt>
                <c:pt idx="98">
                  <c:v>2.8299999999999999E-2</c:v>
                </c:pt>
                <c:pt idx="99">
                  <c:v>2.896E-2</c:v>
                </c:pt>
                <c:pt idx="100">
                  <c:v>2.8324999999999999E-2</c:v>
                </c:pt>
                <c:pt idx="101">
                  <c:v>2.8125000000000001E-2</c:v>
                </c:pt>
                <c:pt idx="102">
                  <c:v>2.776E-2</c:v>
                </c:pt>
                <c:pt idx="103">
                  <c:v>2.75E-2</c:v>
                </c:pt>
                <c:pt idx="104">
                  <c:v>2.75E-2</c:v>
                </c:pt>
                <c:pt idx="105">
                  <c:v>2.81E-2</c:v>
                </c:pt>
                <c:pt idx="106">
                  <c:v>2.8300000000000002E-2</c:v>
                </c:pt>
                <c:pt idx="107">
                  <c:v>2.9900000000000003E-2</c:v>
                </c:pt>
                <c:pt idx="108">
                  <c:v>3.2300000000000002E-2</c:v>
                </c:pt>
                <c:pt idx="109">
                  <c:v>3.2400000000000005E-2</c:v>
                </c:pt>
                <c:pt idx="110">
                  <c:v>3.2000000000000001E-2</c:v>
                </c:pt>
                <c:pt idx="111">
                  <c:v>3.2099999999999997E-2</c:v>
                </c:pt>
                <c:pt idx="112">
                  <c:v>3.15E-2</c:v>
                </c:pt>
                <c:pt idx="113">
                  <c:v>3.1200000000000002E-2</c:v>
                </c:pt>
                <c:pt idx="114">
                  <c:v>3.1400000000000004E-2</c:v>
                </c:pt>
                <c:pt idx="115">
                  <c:v>3.2199999999999999E-2</c:v>
                </c:pt>
                <c:pt idx="116">
                  <c:v>3.15E-2</c:v>
                </c:pt>
                <c:pt idx="117">
                  <c:v>3.1600000000000003E-2</c:v>
                </c:pt>
                <c:pt idx="118">
                  <c:v>3.1800000000000002E-2</c:v>
                </c:pt>
                <c:pt idx="119">
                  <c:v>3.2399999999999998E-2</c:v>
                </c:pt>
                <c:pt idx="120">
                  <c:v>3.39E-2</c:v>
                </c:pt>
                <c:pt idx="121">
                  <c:v>3.4700000000000002E-2</c:v>
                </c:pt>
                <c:pt idx="122">
                  <c:v>3.6000000000000004E-2</c:v>
                </c:pt>
                <c:pt idx="123">
                  <c:v>3.6499999999999998E-2</c:v>
                </c:pt>
                <c:pt idx="124">
                  <c:v>3.6600000000000001E-2</c:v>
                </c:pt>
                <c:pt idx="125">
                  <c:v>3.7900000000000003E-2</c:v>
                </c:pt>
                <c:pt idx="126">
                  <c:v>3.8199999999999998E-2</c:v>
                </c:pt>
                <c:pt idx="127">
                  <c:v>3.8399999999999997E-2</c:v>
                </c:pt>
                <c:pt idx="128">
                  <c:v>3.8699999999999998E-2</c:v>
                </c:pt>
                <c:pt idx="129">
                  <c:v>3.9399999999999998E-2</c:v>
                </c:pt>
                <c:pt idx="130">
                  <c:v>4.0800000000000003E-2</c:v>
                </c:pt>
                <c:pt idx="131">
                  <c:v>4.1100000000000005E-2</c:v>
                </c:pt>
                <c:pt idx="132">
                  <c:v>4.0199999999999993E-2</c:v>
                </c:pt>
                <c:pt idx="133">
                  <c:v>3.9100000000000003E-2</c:v>
                </c:pt>
                <c:pt idx="134">
                  <c:v>3.8699999999999998E-2</c:v>
                </c:pt>
                <c:pt idx="135">
                  <c:v>3.8300000000000001E-2</c:v>
                </c:pt>
                <c:pt idx="136">
                  <c:v>3.7499999999999999E-2</c:v>
                </c:pt>
                <c:pt idx="137">
                  <c:v>3.6499999999999998E-2</c:v>
                </c:pt>
                <c:pt idx="138">
                  <c:v>3.4799999999999998E-2</c:v>
                </c:pt>
                <c:pt idx="139">
                  <c:v>3.4700000000000002E-2</c:v>
                </c:pt>
                <c:pt idx="140">
                  <c:v>3.3599999999999998E-2</c:v>
                </c:pt>
                <c:pt idx="141">
                  <c:v>3.3799999999999997E-2</c:v>
                </c:pt>
                <c:pt idx="142">
                  <c:v>3.3799999999999997E-2</c:v>
                </c:pt>
                <c:pt idx="143">
                  <c:v>3.4099999999999998E-2</c:v>
                </c:pt>
                <c:pt idx="144">
                  <c:v>3.39E-2</c:v>
                </c:pt>
              </c:numCache>
            </c:numRef>
          </c:val>
          <c:smooth val="0"/>
          <c:extLst>
            <c:ext xmlns:c16="http://schemas.microsoft.com/office/drawing/2014/chart" uri="{C3380CC4-5D6E-409C-BE32-E72D297353CC}">
              <c16:uniqueId val="{00000001-227A-4EC0-9A61-71B6D3BFD231}"/>
            </c:ext>
          </c:extLst>
        </c:ser>
        <c:ser>
          <c:idx val="2"/>
          <c:order val="2"/>
          <c:tx>
            <c:strRef>
              <c:f>Data!$C$1</c:f>
              <c:strCache>
                <c:ptCount val="1"/>
                <c:pt idx="0">
                  <c:v>Federal Funds Rate</c:v>
                </c:pt>
              </c:strCache>
            </c:strRef>
          </c:tx>
          <c:spPr>
            <a:ln w="19050">
              <a:solidFill>
                <a:srgbClr val="5A8560"/>
              </a:solidFill>
              <a:prstDash val="solid"/>
            </a:ln>
          </c:spPr>
          <c:marker>
            <c:symbol val="none"/>
          </c:marker>
          <c:cat>
            <c:numRef>
              <c:f>Data!$A$205:$A$349</c:f>
              <c:numCache>
                <c:formatCode>mmm\-yy</c:formatCode>
                <c:ptCount val="145"/>
                <c:pt idx="0">
                  <c:v>39417</c:v>
                </c:pt>
                <c:pt idx="1">
                  <c:v>39448</c:v>
                </c:pt>
                <c:pt idx="2">
                  <c:v>39479</c:v>
                </c:pt>
                <c:pt idx="3">
                  <c:v>39508</c:v>
                </c:pt>
                <c:pt idx="4">
                  <c:v>39539</c:v>
                </c:pt>
                <c:pt idx="5">
                  <c:v>39569</c:v>
                </c:pt>
                <c:pt idx="6">
                  <c:v>39600</c:v>
                </c:pt>
                <c:pt idx="7">
                  <c:v>39630</c:v>
                </c:pt>
                <c:pt idx="8">
                  <c:v>39661</c:v>
                </c:pt>
                <c:pt idx="9">
                  <c:v>39692</c:v>
                </c:pt>
                <c:pt idx="10">
                  <c:v>39722</c:v>
                </c:pt>
                <c:pt idx="11">
                  <c:v>39753</c:v>
                </c:pt>
                <c:pt idx="12">
                  <c:v>39783</c:v>
                </c:pt>
                <c:pt idx="13">
                  <c:v>39814</c:v>
                </c:pt>
                <c:pt idx="14">
                  <c:v>39845</c:v>
                </c:pt>
                <c:pt idx="15">
                  <c:v>39873</c:v>
                </c:pt>
                <c:pt idx="16">
                  <c:v>39904</c:v>
                </c:pt>
                <c:pt idx="17">
                  <c:v>39934</c:v>
                </c:pt>
                <c:pt idx="18">
                  <c:v>39965</c:v>
                </c:pt>
                <c:pt idx="19">
                  <c:v>39995</c:v>
                </c:pt>
                <c:pt idx="20">
                  <c:v>40026</c:v>
                </c:pt>
                <c:pt idx="21">
                  <c:v>40057</c:v>
                </c:pt>
                <c:pt idx="22">
                  <c:v>40087</c:v>
                </c:pt>
                <c:pt idx="23">
                  <c:v>40118</c:v>
                </c:pt>
                <c:pt idx="24">
                  <c:v>40148</c:v>
                </c:pt>
                <c:pt idx="25">
                  <c:v>40179</c:v>
                </c:pt>
                <c:pt idx="26">
                  <c:v>40210</c:v>
                </c:pt>
                <c:pt idx="27">
                  <c:v>40238</c:v>
                </c:pt>
                <c:pt idx="28">
                  <c:v>40269</c:v>
                </c:pt>
                <c:pt idx="29">
                  <c:v>40299</c:v>
                </c:pt>
                <c:pt idx="30">
                  <c:v>40330</c:v>
                </c:pt>
                <c:pt idx="31">
                  <c:v>40360</c:v>
                </c:pt>
                <c:pt idx="32">
                  <c:v>40391</c:v>
                </c:pt>
                <c:pt idx="33">
                  <c:v>40422</c:v>
                </c:pt>
                <c:pt idx="34">
                  <c:v>40452</c:v>
                </c:pt>
                <c:pt idx="35">
                  <c:v>40483</c:v>
                </c:pt>
                <c:pt idx="36">
                  <c:v>40513</c:v>
                </c:pt>
                <c:pt idx="37">
                  <c:v>40544</c:v>
                </c:pt>
                <c:pt idx="38">
                  <c:v>40575</c:v>
                </c:pt>
                <c:pt idx="39">
                  <c:v>40603</c:v>
                </c:pt>
                <c:pt idx="40">
                  <c:v>40634</c:v>
                </c:pt>
                <c:pt idx="41">
                  <c:v>40664</c:v>
                </c:pt>
                <c:pt idx="42">
                  <c:v>40695</c:v>
                </c:pt>
                <c:pt idx="43">
                  <c:v>40725</c:v>
                </c:pt>
                <c:pt idx="44">
                  <c:v>40756</c:v>
                </c:pt>
                <c:pt idx="45">
                  <c:v>40787</c:v>
                </c:pt>
                <c:pt idx="46">
                  <c:v>40817</c:v>
                </c:pt>
                <c:pt idx="47">
                  <c:v>40848</c:v>
                </c:pt>
                <c:pt idx="48">
                  <c:v>40878</c:v>
                </c:pt>
                <c:pt idx="49">
                  <c:v>40909</c:v>
                </c:pt>
                <c:pt idx="50">
                  <c:v>40940</c:v>
                </c:pt>
                <c:pt idx="51">
                  <c:v>40969</c:v>
                </c:pt>
                <c:pt idx="52">
                  <c:v>41000</c:v>
                </c:pt>
                <c:pt idx="53">
                  <c:v>41030</c:v>
                </c:pt>
                <c:pt idx="54">
                  <c:v>41061</c:v>
                </c:pt>
                <c:pt idx="55">
                  <c:v>41091</c:v>
                </c:pt>
                <c:pt idx="56">
                  <c:v>41122</c:v>
                </c:pt>
                <c:pt idx="57">
                  <c:v>41153</c:v>
                </c:pt>
                <c:pt idx="58">
                  <c:v>41183</c:v>
                </c:pt>
                <c:pt idx="59">
                  <c:v>41214</c:v>
                </c:pt>
                <c:pt idx="60">
                  <c:v>41244</c:v>
                </c:pt>
                <c:pt idx="61">
                  <c:v>41275</c:v>
                </c:pt>
                <c:pt idx="62">
                  <c:v>41306</c:v>
                </c:pt>
                <c:pt idx="63">
                  <c:v>41334</c:v>
                </c:pt>
                <c:pt idx="64">
                  <c:v>41365</c:v>
                </c:pt>
                <c:pt idx="65">
                  <c:v>41395</c:v>
                </c:pt>
                <c:pt idx="66">
                  <c:v>41426</c:v>
                </c:pt>
                <c:pt idx="67">
                  <c:v>41456</c:v>
                </c:pt>
                <c:pt idx="68">
                  <c:v>41487</c:v>
                </c:pt>
                <c:pt idx="69">
                  <c:v>41518</c:v>
                </c:pt>
                <c:pt idx="70">
                  <c:v>41548</c:v>
                </c:pt>
                <c:pt idx="71">
                  <c:v>41579</c:v>
                </c:pt>
                <c:pt idx="72">
                  <c:v>41609</c:v>
                </c:pt>
                <c:pt idx="73">
                  <c:v>41640</c:v>
                </c:pt>
                <c:pt idx="74">
                  <c:v>41671</c:v>
                </c:pt>
                <c:pt idx="75">
                  <c:v>41699</c:v>
                </c:pt>
                <c:pt idx="76">
                  <c:v>41730</c:v>
                </c:pt>
                <c:pt idx="77">
                  <c:v>41760</c:v>
                </c:pt>
                <c:pt idx="78">
                  <c:v>41791</c:v>
                </c:pt>
                <c:pt idx="79">
                  <c:v>41821</c:v>
                </c:pt>
                <c:pt idx="80">
                  <c:v>41852</c:v>
                </c:pt>
                <c:pt idx="81">
                  <c:v>41883</c:v>
                </c:pt>
                <c:pt idx="82">
                  <c:v>41913</c:v>
                </c:pt>
                <c:pt idx="83">
                  <c:v>41944</c:v>
                </c:pt>
                <c:pt idx="84">
                  <c:v>41974</c:v>
                </c:pt>
                <c:pt idx="85">
                  <c:v>42005</c:v>
                </c:pt>
                <c:pt idx="86">
                  <c:v>42036</c:v>
                </c:pt>
                <c:pt idx="87">
                  <c:v>42064</c:v>
                </c:pt>
                <c:pt idx="88">
                  <c:v>42095</c:v>
                </c:pt>
                <c:pt idx="89">
                  <c:v>42125</c:v>
                </c:pt>
                <c:pt idx="90">
                  <c:v>42156</c:v>
                </c:pt>
                <c:pt idx="91">
                  <c:v>42186</c:v>
                </c:pt>
                <c:pt idx="92">
                  <c:v>42217</c:v>
                </c:pt>
                <c:pt idx="93">
                  <c:v>42248</c:v>
                </c:pt>
                <c:pt idx="94">
                  <c:v>42278</c:v>
                </c:pt>
                <c:pt idx="95">
                  <c:v>42309</c:v>
                </c:pt>
                <c:pt idx="96">
                  <c:v>42339</c:v>
                </c:pt>
                <c:pt idx="97">
                  <c:v>42370</c:v>
                </c:pt>
                <c:pt idx="98">
                  <c:v>42401</c:v>
                </c:pt>
                <c:pt idx="99">
                  <c:v>42430</c:v>
                </c:pt>
                <c:pt idx="100">
                  <c:v>42461</c:v>
                </c:pt>
                <c:pt idx="101">
                  <c:v>42491</c:v>
                </c:pt>
                <c:pt idx="102">
                  <c:v>42522</c:v>
                </c:pt>
                <c:pt idx="103">
                  <c:v>42552</c:v>
                </c:pt>
                <c:pt idx="104">
                  <c:v>42583</c:v>
                </c:pt>
                <c:pt idx="105">
                  <c:v>42614</c:v>
                </c:pt>
                <c:pt idx="106">
                  <c:v>42644</c:v>
                </c:pt>
                <c:pt idx="107">
                  <c:v>42675</c:v>
                </c:pt>
                <c:pt idx="108">
                  <c:v>42705</c:v>
                </c:pt>
                <c:pt idx="109">
                  <c:v>42736</c:v>
                </c:pt>
                <c:pt idx="110">
                  <c:v>42767</c:v>
                </c:pt>
                <c:pt idx="111">
                  <c:v>42795</c:v>
                </c:pt>
                <c:pt idx="112">
                  <c:v>42826</c:v>
                </c:pt>
                <c:pt idx="113">
                  <c:v>42856</c:v>
                </c:pt>
                <c:pt idx="114">
                  <c:v>42887</c:v>
                </c:pt>
                <c:pt idx="115">
                  <c:v>42917</c:v>
                </c:pt>
                <c:pt idx="116">
                  <c:v>42948</c:v>
                </c:pt>
                <c:pt idx="117">
                  <c:v>42979</c:v>
                </c:pt>
                <c:pt idx="118">
                  <c:v>43009</c:v>
                </c:pt>
                <c:pt idx="119">
                  <c:v>43040</c:v>
                </c:pt>
                <c:pt idx="120">
                  <c:v>43070</c:v>
                </c:pt>
                <c:pt idx="121">
                  <c:v>43101</c:v>
                </c:pt>
                <c:pt idx="122">
                  <c:v>43132</c:v>
                </c:pt>
                <c:pt idx="123">
                  <c:v>43160</c:v>
                </c:pt>
                <c:pt idx="124">
                  <c:v>43191</c:v>
                </c:pt>
                <c:pt idx="125">
                  <c:v>43221</c:v>
                </c:pt>
                <c:pt idx="126">
                  <c:v>43252</c:v>
                </c:pt>
                <c:pt idx="127">
                  <c:v>43282</c:v>
                </c:pt>
                <c:pt idx="128">
                  <c:v>43313</c:v>
                </c:pt>
                <c:pt idx="129">
                  <c:v>43344</c:v>
                </c:pt>
                <c:pt idx="130">
                  <c:v>43374</c:v>
                </c:pt>
                <c:pt idx="131">
                  <c:v>43405</c:v>
                </c:pt>
                <c:pt idx="132">
                  <c:v>43435</c:v>
                </c:pt>
                <c:pt idx="133">
                  <c:v>43466</c:v>
                </c:pt>
                <c:pt idx="134">
                  <c:v>43497</c:v>
                </c:pt>
                <c:pt idx="135">
                  <c:v>43525</c:v>
                </c:pt>
                <c:pt idx="136">
                  <c:v>43556</c:v>
                </c:pt>
                <c:pt idx="137">
                  <c:v>43586</c:v>
                </c:pt>
                <c:pt idx="138">
                  <c:v>43617</c:v>
                </c:pt>
                <c:pt idx="139">
                  <c:v>43647</c:v>
                </c:pt>
                <c:pt idx="140">
                  <c:v>43678</c:v>
                </c:pt>
                <c:pt idx="141">
                  <c:v>43709</c:v>
                </c:pt>
                <c:pt idx="142">
                  <c:v>43739</c:v>
                </c:pt>
                <c:pt idx="143">
                  <c:v>43770</c:v>
                </c:pt>
                <c:pt idx="144">
                  <c:v>43800</c:v>
                </c:pt>
              </c:numCache>
            </c:numRef>
          </c:cat>
          <c:val>
            <c:numRef>
              <c:f>Data!$C$205:$C$349</c:f>
              <c:numCache>
                <c:formatCode>0.00%</c:formatCode>
                <c:ptCount val="145"/>
                <c:pt idx="0">
                  <c:v>4.24E-2</c:v>
                </c:pt>
                <c:pt idx="1">
                  <c:v>3.9399999999999998E-2</c:v>
                </c:pt>
                <c:pt idx="2">
                  <c:v>2.98E-2</c:v>
                </c:pt>
                <c:pt idx="3">
                  <c:v>2.6099999999999998E-2</c:v>
                </c:pt>
                <c:pt idx="4">
                  <c:v>2.2799999999999997E-2</c:v>
                </c:pt>
                <c:pt idx="5">
                  <c:v>1.9799999999999998E-2</c:v>
                </c:pt>
                <c:pt idx="6">
                  <c:v>0.02</c:v>
                </c:pt>
                <c:pt idx="7">
                  <c:v>2.0099999999999996E-2</c:v>
                </c:pt>
                <c:pt idx="8">
                  <c:v>0.02</c:v>
                </c:pt>
                <c:pt idx="9">
                  <c:v>1.8100000000000002E-2</c:v>
                </c:pt>
                <c:pt idx="10">
                  <c:v>9.7000000000000003E-3</c:v>
                </c:pt>
                <c:pt idx="11">
                  <c:v>3.9000000000000003E-3</c:v>
                </c:pt>
                <c:pt idx="12">
                  <c:v>1.6000000000000001E-3</c:v>
                </c:pt>
                <c:pt idx="13">
                  <c:v>1.5E-3</c:v>
                </c:pt>
                <c:pt idx="14">
                  <c:v>2.2000000000000001E-3</c:v>
                </c:pt>
                <c:pt idx="15">
                  <c:v>1.8E-3</c:v>
                </c:pt>
                <c:pt idx="16">
                  <c:v>1.5E-3</c:v>
                </c:pt>
                <c:pt idx="17">
                  <c:v>1.8E-3</c:v>
                </c:pt>
                <c:pt idx="18">
                  <c:v>2.0999999999999999E-3</c:v>
                </c:pt>
                <c:pt idx="19">
                  <c:v>1.6000000000000001E-3</c:v>
                </c:pt>
                <c:pt idx="20">
                  <c:v>1.6000000000000001E-3</c:v>
                </c:pt>
                <c:pt idx="21">
                  <c:v>1.5E-3</c:v>
                </c:pt>
                <c:pt idx="22">
                  <c:v>1.1999999999999999E-3</c:v>
                </c:pt>
                <c:pt idx="23">
                  <c:v>1.1999999999999999E-3</c:v>
                </c:pt>
                <c:pt idx="24">
                  <c:v>1.1999999999999999E-3</c:v>
                </c:pt>
                <c:pt idx="25">
                  <c:v>1.1000000000000001E-3</c:v>
                </c:pt>
                <c:pt idx="26">
                  <c:v>1.2999999999999999E-3</c:v>
                </c:pt>
                <c:pt idx="27">
                  <c:v>1.6000000000000001E-3</c:v>
                </c:pt>
                <c:pt idx="28">
                  <c:v>2E-3</c:v>
                </c:pt>
                <c:pt idx="29">
                  <c:v>2E-3</c:v>
                </c:pt>
                <c:pt idx="30">
                  <c:v>1.8E-3</c:v>
                </c:pt>
                <c:pt idx="31">
                  <c:v>1.8E-3</c:v>
                </c:pt>
                <c:pt idx="32">
                  <c:v>1.9E-3</c:v>
                </c:pt>
                <c:pt idx="33">
                  <c:v>1.9E-3</c:v>
                </c:pt>
                <c:pt idx="34">
                  <c:v>1.9E-3</c:v>
                </c:pt>
                <c:pt idx="35">
                  <c:v>1.9E-3</c:v>
                </c:pt>
                <c:pt idx="36">
                  <c:v>1.8E-3</c:v>
                </c:pt>
                <c:pt idx="37">
                  <c:v>1.7000000000000001E-3</c:v>
                </c:pt>
                <c:pt idx="38">
                  <c:v>1.6000000000000001E-3</c:v>
                </c:pt>
                <c:pt idx="39">
                  <c:v>1.4000000000000002E-3</c:v>
                </c:pt>
                <c:pt idx="40">
                  <c:v>1E-3</c:v>
                </c:pt>
                <c:pt idx="41">
                  <c:v>8.9999999999999998E-4</c:v>
                </c:pt>
                <c:pt idx="42">
                  <c:v>8.9999999999999998E-4</c:v>
                </c:pt>
                <c:pt idx="43">
                  <c:v>7.000000000000001E-4</c:v>
                </c:pt>
                <c:pt idx="44">
                  <c:v>1E-3</c:v>
                </c:pt>
                <c:pt idx="45">
                  <c:v>8.0000000000000004E-4</c:v>
                </c:pt>
                <c:pt idx="46">
                  <c:v>7.000000000000001E-4</c:v>
                </c:pt>
                <c:pt idx="47">
                  <c:v>8.0000000000000004E-4</c:v>
                </c:pt>
                <c:pt idx="48">
                  <c:v>7.000000000000001E-4</c:v>
                </c:pt>
                <c:pt idx="49">
                  <c:v>8.0000000000000004E-4</c:v>
                </c:pt>
                <c:pt idx="50">
                  <c:v>1E-3</c:v>
                </c:pt>
                <c:pt idx="51">
                  <c:v>1.2999999999999999E-3</c:v>
                </c:pt>
                <c:pt idx="52">
                  <c:v>1.4E-3</c:v>
                </c:pt>
                <c:pt idx="53">
                  <c:v>1.6000000000000001E-3</c:v>
                </c:pt>
                <c:pt idx="54">
                  <c:v>1.6000000000000001E-3</c:v>
                </c:pt>
                <c:pt idx="55">
                  <c:v>1.6000000000000001E-3</c:v>
                </c:pt>
                <c:pt idx="56">
                  <c:v>1.2999999999999999E-3</c:v>
                </c:pt>
                <c:pt idx="57">
                  <c:v>1.4E-3</c:v>
                </c:pt>
                <c:pt idx="58">
                  <c:v>1.6000000000000001E-3</c:v>
                </c:pt>
                <c:pt idx="59">
                  <c:v>1.6000000000000001E-3</c:v>
                </c:pt>
                <c:pt idx="60">
                  <c:v>1.6000000000000001E-3</c:v>
                </c:pt>
                <c:pt idx="61">
                  <c:v>1.4E-3</c:v>
                </c:pt>
                <c:pt idx="62">
                  <c:v>1.5E-3</c:v>
                </c:pt>
                <c:pt idx="63">
                  <c:v>1.4E-3</c:v>
                </c:pt>
                <c:pt idx="64">
                  <c:v>1.5E-3</c:v>
                </c:pt>
                <c:pt idx="65">
                  <c:v>1.1000000000000001E-3</c:v>
                </c:pt>
                <c:pt idx="66">
                  <c:v>8.9999999999999998E-4</c:v>
                </c:pt>
                <c:pt idx="67">
                  <c:v>8.9999999999999998E-4</c:v>
                </c:pt>
                <c:pt idx="68">
                  <c:v>8.0000000000000004E-4</c:v>
                </c:pt>
                <c:pt idx="69">
                  <c:v>8.0000000000000004E-4</c:v>
                </c:pt>
                <c:pt idx="70">
                  <c:v>8.9999999999999998E-4</c:v>
                </c:pt>
                <c:pt idx="71">
                  <c:v>8.0000000000000004E-4</c:v>
                </c:pt>
                <c:pt idx="72">
                  <c:v>8.9999999999999998E-4</c:v>
                </c:pt>
                <c:pt idx="73">
                  <c:v>6.9999999999999999E-4</c:v>
                </c:pt>
                <c:pt idx="74">
                  <c:v>6.9999999999999999E-4</c:v>
                </c:pt>
                <c:pt idx="75">
                  <c:v>8.0000000000000004E-4</c:v>
                </c:pt>
                <c:pt idx="76">
                  <c:v>8.9999999999999998E-4</c:v>
                </c:pt>
                <c:pt idx="77">
                  <c:v>8.9999999999999998E-4</c:v>
                </c:pt>
                <c:pt idx="78">
                  <c:v>1E-3</c:v>
                </c:pt>
                <c:pt idx="79">
                  <c:v>8.9999999999999998E-4</c:v>
                </c:pt>
                <c:pt idx="80">
                  <c:v>8.9999999999999998E-4</c:v>
                </c:pt>
                <c:pt idx="81">
                  <c:v>8.9999999999999998E-4</c:v>
                </c:pt>
                <c:pt idx="82">
                  <c:v>8.9999999999999998E-4</c:v>
                </c:pt>
                <c:pt idx="83">
                  <c:v>8.9999999999999998E-4</c:v>
                </c:pt>
                <c:pt idx="84">
                  <c:v>1.1999999999999999E-3</c:v>
                </c:pt>
                <c:pt idx="85">
                  <c:v>1.1000000000000001E-3</c:v>
                </c:pt>
                <c:pt idx="86">
                  <c:v>1.1000000000000001E-3</c:v>
                </c:pt>
                <c:pt idx="87">
                  <c:v>1.1000000000000001E-3</c:v>
                </c:pt>
                <c:pt idx="88">
                  <c:v>1.1999999999999999E-3</c:v>
                </c:pt>
                <c:pt idx="89">
                  <c:v>1.1999999999999999E-3</c:v>
                </c:pt>
                <c:pt idx="90">
                  <c:v>1.2999999999999999E-3</c:v>
                </c:pt>
                <c:pt idx="91">
                  <c:v>1.2999999999999999E-3</c:v>
                </c:pt>
                <c:pt idx="92">
                  <c:v>1.4E-3</c:v>
                </c:pt>
                <c:pt idx="93">
                  <c:v>1.4E-3</c:v>
                </c:pt>
                <c:pt idx="94">
                  <c:v>1.1999999999999999E-3</c:v>
                </c:pt>
                <c:pt idx="95">
                  <c:v>1.1999999999999999E-3</c:v>
                </c:pt>
                <c:pt idx="96">
                  <c:v>2.3999999999999998E-3</c:v>
                </c:pt>
                <c:pt idx="97">
                  <c:v>3.3999999999999998E-3</c:v>
                </c:pt>
                <c:pt idx="98">
                  <c:v>3.8E-3</c:v>
                </c:pt>
                <c:pt idx="99">
                  <c:v>3.5999999999999999E-3</c:v>
                </c:pt>
                <c:pt idx="100">
                  <c:v>3.7000000000000002E-3</c:v>
                </c:pt>
                <c:pt idx="101">
                  <c:v>3.7000000000000002E-3</c:v>
                </c:pt>
                <c:pt idx="102">
                  <c:v>3.8E-3</c:v>
                </c:pt>
                <c:pt idx="103">
                  <c:v>3.8999999999999998E-3</c:v>
                </c:pt>
                <c:pt idx="104">
                  <c:v>4.0000000000000001E-3</c:v>
                </c:pt>
                <c:pt idx="105">
                  <c:v>4.0000000000000001E-3</c:v>
                </c:pt>
                <c:pt idx="106">
                  <c:v>4.0000000000000001E-3</c:v>
                </c:pt>
                <c:pt idx="107">
                  <c:v>4.1000000000000003E-3</c:v>
                </c:pt>
                <c:pt idx="108">
                  <c:v>5.4000000000000003E-3</c:v>
                </c:pt>
                <c:pt idx="109">
                  <c:v>6.4999999999999997E-3</c:v>
                </c:pt>
                <c:pt idx="110">
                  <c:v>6.6E-3</c:v>
                </c:pt>
                <c:pt idx="111">
                  <c:v>7.9000000000000008E-3</c:v>
                </c:pt>
                <c:pt idx="112">
                  <c:v>8.9999999999999993E-3</c:v>
                </c:pt>
                <c:pt idx="113">
                  <c:v>9.1000000000000004E-3</c:v>
                </c:pt>
                <c:pt idx="114">
                  <c:v>1.04E-2</c:v>
                </c:pt>
                <c:pt idx="115">
                  <c:v>1.15E-2</c:v>
                </c:pt>
                <c:pt idx="116">
                  <c:v>1.1599999999999999E-2</c:v>
                </c:pt>
                <c:pt idx="117">
                  <c:v>1.15E-2</c:v>
                </c:pt>
                <c:pt idx="118">
                  <c:v>1.15E-2</c:v>
                </c:pt>
                <c:pt idx="119">
                  <c:v>1.1599999999999999E-2</c:v>
                </c:pt>
                <c:pt idx="120">
                  <c:v>1.2999999999999999E-2</c:v>
                </c:pt>
                <c:pt idx="121">
                  <c:v>1.41E-2</c:v>
                </c:pt>
                <c:pt idx="122">
                  <c:v>1.4200000000000001E-2</c:v>
                </c:pt>
                <c:pt idx="123">
                  <c:v>1.5100000000000001E-2</c:v>
                </c:pt>
                <c:pt idx="124">
                  <c:v>1.6899999999999998E-2</c:v>
                </c:pt>
                <c:pt idx="125">
                  <c:v>1.7000000000000001E-2</c:v>
                </c:pt>
                <c:pt idx="126">
                  <c:v>1.8200000000000001E-2</c:v>
                </c:pt>
                <c:pt idx="127">
                  <c:v>1.9099999999999999E-2</c:v>
                </c:pt>
                <c:pt idx="128">
                  <c:v>1.9099999999999999E-2</c:v>
                </c:pt>
                <c:pt idx="129">
                  <c:v>1.95E-2</c:v>
                </c:pt>
                <c:pt idx="130">
                  <c:v>2.1899999999999999E-2</c:v>
                </c:pt>
                <c:pt idx="131">
                  <c:v>2.1999999999999999E-2</c:v>
                </c:pt>
                <c:pt idx="132">
                  <c:v>2.2700000000000001E-2</c:v>
                </c:pt>
                <c:pt idx="133">
                  <c:v>2.4E-2</c:v>
                </c:pt>
                <c:pt idx="134">
                  <c:v>2.4E-2</c:v>
                </c:pt>
                <c:pt idx="135">
                  <c:v>2.41E-2</c:v>
                </c:pt>
                <c:pt idx="136">
                  <c:v>2.4199999999999999E-2</c:v>
                </c:pt>
                <c:pt idx="137">
                  <c:v>2.3900000000000001E-2</c:v>
                </c:pt>
                <c:pt idx="138">
                  <c:v>2.3799999999999998E-2</c:v>
                </c:pt>
                <c:pt idx="139">
                  <c:v>2.4E-2</c:v>
                </c:pt>
                <c:pt idx="140">
                  <c:v>2.1299999999999999E-2</c:v>
                </c:pt>
                <c:pt idx="141">
                  <c:v>2.0400000000000001E-2</c:v>
                </c:pt>
                <c:pt idx="142">
                  <c:v>1.83E-2</c:v>
                </c:pt>
                <c:pt idx="143">
                  <c:v>1.55E-2</c:v>
                </c:pt>
                <c:pt idx="144">
                  <c:v>1.55E-2</c:v>
                </c:pt>
              </c:numCache>
            </c:numRef>
          </c:val>
          <c:smooth val="0"/>
          <c:extLst>
            <c:ext xmlns:c16="http://schemas.microsoft.com/office/drawing/2014/chart" uri="{C3380CC4-5D6E-409C-BE32-E72D297353CC}">
              <c16:uniqueId val="{00000002-227A-4EC0-9A61-71B6D3BFD231}"/>
            </c:ext>
          </c:extLst>
        </c:ser>
        <c:dLbls>
          <c:showLegendKey val="0"/>
          <c:showVal val="0"/>
          <c:showCatName val="0"/>
          <c:showSerName val="0"/>
          <c:showPercent val="0"/>
          <c:showBubbleSize val="0"/>
        </c:dLbls>
        <c:smooth val="0"/>
        <c:axId val="549605784"/>
        <c:axId val="1"/>
      </c:lineChart>
      <c:dateAx>
        <c:axId val="549605784"/>
        <c:scaling>
          <c:orientation val="minMax"/>
        </c:scaling>
        <c:delete val="0"/>
        <c:axPos val="b"/>
        <c:numFmt formatCode="mmm\-yy" sourceLinked="0"/>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1"/>
        <c:crosses val="autoZero"/>
        <c:auto val="1"/>
        <c:lblOffset val="100"/>
        <c:baseTimeUnit val="months"/>
        <c:majorUnit val="1"/>
        <c:majorTimeUnit val="years"/>
      </c:dateAx>
      <c:valAx>
        <c:axId val="1"/>
        <c:scaling>
          <c:orientation val="minMax"/>
        </c:scaling>
        <c:delete val="0"/>
        <c:axPos val="l"/>
        <c:majorGridlines/>
        <c:title>
          <c:tx>
            <c:rich>
              <a:bodyPr/>
              <a:lstStyle/>
              <a:p>
                <a:pPr>
                  <a:defRPr sz="1000" b="0" i="0" u="none" strike="noStrike" baseline="0">
                    <a:solidFill>
                      <a:schemeClr val="bg1">
                        <a:lumMod val="50000"/>
                      </a:schemeClr>
                    </a:solidFill>
                    <a:latin typeface="Arial"/>
                    <a:ea typeface="Arial"/>
                    <a:cs typeface="Arial"/>
                  </a:defRPr>
                </a:pPr>
                <a:r>
                  <a:rPr lang="en-US" b="0">
                    <a:solidFill>
                      <a:schemeClr val="bg1">
                        <a:lumMod val="50000"/>
                      </a:schemeClr>
                    </a:solidFill>
                  </a:rPr>
                  <a:t>Interest Rate</a:t>
                </a:r>
              </a:p>
            </c:rich>
          </c:tx>
          <c:layout>
            <c:manualLayout>
              <c:xMode val="edge"/>
              <c:yMode val="edge"/>
              <c:x val="1.8454851856059614E-3"/>
              <c:y val="0.38118896349085662"/>
            </c:manualLayout>
          </c:layout>
          <c:overlay val="0"/>
          <c:spPr>
            <a:noFill/>
            <a:ln w="25400">
              <a:noFill/>
            </a:ln>
          </c:spPr>
        </c:title>
        <c:numFmt formatCode="0.00%"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549605784"/>
        <c:crosses val="autoZero"/>
        <c:crossBetween val="between"/>
      </c:valAx>
      <c:spPr>
        <a:noFill/>
        <a:ln w="25400">
          <a:noFill/>
        </a:ln>
      </c:spPr>
    </c:plotArea>
    <c:legend>
      <c:legendPos val="r"/>
      <c:layout>
        <c:manualLayout>
          <c:xMode val="edge"/>
          <c:yMode val="edge"/>
          <c:x val="9.6480492657618697E-2"/>
          <c:y val="0.95253682487725044"/>
          <c:w val="0.81153783634981247"/>
          <c:h val="3.9279869067103124E-2"/>
        </c:manualLayout>
      </c:layout>
      <c:overlay val="0"/>
      <c:spPr>
        <a:solidFill>
          <a:srgbClr val="FFFFFF"/>
        </a:solidFill>
        <a:ln w="25400">
          <a:noFill/>
        </a:ln>
      </c:spPr>
      <c:txPr>
        <a:bodyPr/>
        <a:lstStyle/>
        <a:p>
          <a:pPr>
            <a:defRPr sz="1000" b="0" i="0" u="none" strike="noStrike" baseline="0">
              <a:solidFill>
                <a:schemeClr val="bg1">
                  <a:lumMod val="50000"/>
                </a:schemeClr>
              </a:solidFill>
              <a:latin typeface="Arial"/>
              <a:ea typeface="Arial"/>
              <a:cs typeface="Arial"/>
            </a:defRPr>
          </a:pPr>
          <a:endParaRPr lang="en-US"/>
        </a:p>
      </c:txPr>
    </c:legend>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[Permits Quarterly Data Chart 2018.xlsx]Second Units!PivotTable2</c:name>
    <c:fmtId val="29"/>
  </c:pivotSource>
  <c:chart>
    <c:autoTitleDeleted val="1"/>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lang="en-US"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lang="en-US"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lang="en-US"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5.8247594050743659E-2"/>
          <c:y val="0.12075916922573822"/>
          <c:w val="0.87296730477497642"/>
          <c:h val="0.71958606272578152"/>
        </c:manualLayout>
      </c:layout>
      <c:barChart>
        <c:barDir val="col"/>
        <c:grouping val="clustered"/>
        <c:varyColors val="0"/>
        <c:dLbls>
          <c:showLegendKey val="0"/>
          <c:showVal val="0"/>
          <c:showCatName val="0"/>
          <c:showSerName val="0"/>
          <c:showPercent val="0"/>
          <c:showBubbleSize val="0"/>
        </c:dLbls>
        <c:gapWidth val="219"/>
        <c:overlap val="-27"/>
        <c:axId val="486738912"/>
        <c:axId val="486739568"/>
      </c:barChart>
      <c:catAx>
        <c:axId val="486738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n-US"/>
          </a:p>
        </c:txPr>
        <c:crossAx val="486739568"/>
        <c:crosses val="autoZero"/>
        <c:auto val="1"/>
        <c:lblAlgn val="ctr"/>
        <c:lblOffset val="100"/>
        <c:noMultiLvlLbl val="0"/>
      </c:catAx>
      <c:valAx>
        <c:axId val="4867395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n-US"/>
          </a:p>
        </c:txPr>
        <c:crossAx val="486738912"/>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en-US"/>
    </a:p>
  </c:txPr>
  <c:externalData r:id="rId4">
    <c:autoUpdate val="0"/>
  </c:externalData>
  <c:userShapes r:id="rId5"/>
  <c:extLst>
    <c:ext xmlns:c14="http://schemas.microsoft.com/office/drawing/2007/8/2/chart" uri="{781A3756-C4B2-4CAC-9D66-4F8BD8637D16}">
      <c14:pivotOptions>
        <c14:dropZoneFilter val="1"/>
        <c14:dropZoneCategories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[Permits Quarterly Data Chart 2019 v2.xlsx]Second Units!PivotTable2</c:name>
    <c:fmtId val="55"/>
  </c:pivotSource>
  <c:chart>
    <c:autoTitleDeleted val="1"/>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
        <c:spPr>
          <a:gradFill>
            <a:gsLst>
              <a:gs pos="0">
                <a:schemeClr val="accent1">
                  <a:lumMod val="75000"/>
                </a:schemeClr>
              </a:gs>
              <a:gs pos="51000">
                <a:schemeClr val="accent1">
                  <a:lumMod val="60000"/>
                  <a:lumOff val="40000"/>
                </a:schemeClr>
              </a:gs>
              <a:gs pos="100000">
                <a:schemeClr val="accent1">
                  <a:lumMod val="75000"/>
                </a:schemeClr>
              </a:gs>
            </a:gsLst>
            <a:lin ang="5400000" scaled="1"/>
          </a:gradFill>
          <a:ln w="6350">
            <a:solidFill>
              <a:schemeClr val="bg1">
                <a:lumMod val="65000"/>
              </a:schemeClr>
            </a:solidFill>
          </a:ln>
          <a:effectLst/>
        </c:spPr>
        <c:marker>
          <c:symbol val="none"/>
        </c:marker>
        <c:dLbl>
          <c:idx val="0"/>
          <c:numFmt formatCode="#,##0_);[Red]\(#,##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pivotFmt>
      <c:pivotFmt>
        <c:idx val="6"/>
        <c:spPr>
          <a:solidFill>
            <a:schemeClr val="accent5">
              <a:lumMod val="75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1">
                      <a:lumMod val="7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5">
              <a:lumMod val="75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1">
                      <a:lumMod val="7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5">
              <a:lumMod val="75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1">
                      <a:lumMod val="7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5.8247594050743659E-2"/>
          <c:y val="0.12075916922573822"/>
          <c:w val="0.88911411828407838"/>
          <c:h val="0.80070139211788915"/>
        </c:manualLayout>
      </c:layout>
      <c:barChart>
        <c:barDir val="col"/>
        <c:grouping val="clustered"/>
        <c:varyColors val="0"/>
        <c:ser>
          <c:idx val="0"/>
          <c:order val="0"/>
          <c:tx>
            <c:strRef>
              <c:f>'Second Units'!$D$6</c:f>
              <c:strCache>
                <c:ptCount val="1"/>
                <c:pt idx="0">
                  <c:v>Total</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1">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'Second Units'!$C$7:$C$18</c:f>
              <c:strCache>
                <c:ptCount val="11"/>
                <c:pt idx="0">
                  <c:v>2009</c:v>
                </c:pt>
                <c:pt idx="1">
                  <c:v>2010</c:v>
                </c:pt>
                <c:pt idx="2">
                  <c:v>2011</c:v>
                </c:pt>
                <c:pt idx="3">
                  <c:v>2012</c:v>
                </c:pt>
                <c:pt idx="4">
                  <c:v>2013</c:v>
                </c:pt>
                <c:pt idx="5">
                  <c:v>2014</c:v>
                </c:pt>
                <c:pt idx="6">
                  <c:v>2015</c:v>
                </c:pt>
                <c:pt idx="7">
                  <c:v>2016</c:v>
                </c:pt>
                <c:pt idx="8">
                  <c:v>2017</c:v>
                </c:pt>
                <c:pt idx="9">
                  <c:v>2018</c:v>
                </c:pt>
                <c:pt idx="10">
                  <c:v>2019</c:v>
                </c:pt>
              </c:strCache>
            </c:strRef>
          </c:cat>
          <c:val>
            <c:numRef>
              <c:f>'Second Units'!$D$7:$D$18</c:f>
              <c:numCache>
                <c:formatCode>General</c:formatCode>
                <c:ptCount val="11"/>
                <c:pt idx="0">
                  <c:v>3</c:v>
                </c:pt>
                <c:pt idx="1">
                  <c:v>10</c:v>
                </c:pt>
                <c:pt idx="2">
                  <c:v>10</c:v>
                </c:pt>
                <c:pt idx="3">
                  <c:v>13</c:v>
                </c:pt>
                <c:pt idx="4">
                  <c:v>14</c:v>
                </c:pt>
                <c:pt idx="5">
                  <c:v>21</c:v>
                </c:pt>
                <c:pt idx="6">
                  <c:v>17</c:v>
                </c:pt>
                <c:pt idx="7">
                  <c:v>38</c:v>
                </c:pt>
                <c:pt idx="8">
                  <c:v>92</c:v>
                </c:pt>
                <c:pt idx="9">
                  <c:v>190</c:v>
                </c:pt>
                <c:pt idx="10">
                  <c:v>416</c:v>
                </c:pt>
              </c:numCache>
            </c:numRef>
          </c:val>
          <c:extLst>
            <c:ext xmlns:c16="http://schemas.microsoft.com/office/drawing/2014/chart" uri="{C3380CC4-5D6E-409C-BE32-E72D297353CC}">
              <c16:uniqueId val="{00000000-8B40-4D6A-87D8-16E3A9ECA0F5}"/>
            </c:ext>
          </c:extLst>
        </c:ser>
        <c:dLbls>
          <c:showLegendKey val="0"/>
          <c:showVal val="0"/>
          <c:showCatName val="0"/>
          <c:showSerName val="0"/>
          <c:showPercent val="0"/>
          <c:showBubbleSize val="0"/>
        </c:dLbls>
        <c:gapWidth val="150"/>
        <c:axId val="486738912"/>
        <c:axId val="486739568"/>
      </c:barChart>
      <c:catAx>
        <c:axId val="486738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6739568"/>
        <c:crosses val="autoZero"/>
        <c:auto val="1"/>
        <c:lblAlgn val="ctr"/>
        <c:lblOffset val="100"/>
        <c:noMultiLvlLbl val="0"/>
      </c:catAx>
      <c:valAx>
        <c:axId val="4867395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6738912"/>
        <c:crosses val="autoZero"/>
        <c:crossBetween val="between"/>
      </c:valAx>
      <c:spPr>
        <a:noFill/>
        <a:ln>
          <a:noFill/>
        </a:ln>
        <a:effectLst/>
      </c:spPr>
    </c:plotArea>
    <c:plotVisOnly val="1"/>
    <c:dispBlanksAs val="gap"/>
    <c:showDLblsOverMax val="0"/>
  </c:chart>
  <c:spPr>
    <a:noFill/>
    <a:ln>
      <a:noFill/>
    </a:ln>
    <a:effectLst/>
  </c:spPr>
  <c:txPr>
    <a:bodyPr/>
    <a:lstStyle/>
    <a:p>
      <a:pPr>
        <a:defRPr baseline="0"/>
      </a:pPr>
      <a:endParaRPr lang="en-US"/>
    </a:p>
  </c:txPr>
  <c:externalData r:id="rId4">
    <c:autoUpdate val="0"/>
  </c:externalData>
  <c:userShapes r:id="rId5"/>
  <c:extLst>
    <c:ext xmlns:c14="http://schemas.microsoft.com/office/drawing/2007/8/2/chart" uri="{781A3756-C4B2-4CAC-9D66-4F8BD8637D16}">
      <c14:pivotOptions>
        <c14:dropZoneFilter val="1"/>
        <c14:dropZoneCategories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97034859076494"/>
          <c:y val="0.12431691100651537"/>
          <c:w val="0.86537151100271337"/>
          <c:h val="0.6347236498420763"/>
        </c:manualLayout>
      </c:layout>
      <c:lineChart>
        <c:grouping val="standard"/>
        <c:varyColors val="0"/>
        <c:ser>
          <c:idx val="1"/>
          <c:order val="0"/>
          <c:tx>
            <c:v>Studio</c:v>
          </c:tx>
          <c:spPr>
            <a:ln w="19050">
              <a:solidFill>
                <a:srgbClr val="0078B2"/>
              </a:solidFill>
              <a:prstDash val="solid"/>
            </a:ln>
          </c:spPr>
          <c:marker>
            <c:symbol val="none"/>
          </c:marker>
          <c:cat>
            <c:strRef>
              <c:f>Data!$Q$3:$CG$3</c:f>
              <c:strCache>
                <c:ptCount val="69"/>
                <c:pt idx="0">
                  <c:v>4th Qtr-2002</c:v>
                </c:pt>
                <c:pt idx="1">
                  <c:v>1st Qtr-2003</c:v>
                </c:pt>
                <c:pt idx="2">
                  <c:v>2nd Qtr-2003</c:v>
                </c:pt>
                <c:pt idx="3">
                  <c:v>3rd Qtr-2003</c:v>
                </c:pt>
                <c:pt idx="4">
                  <c:v>4th Qtr-2003</c:v>
                </c:pt>
                <c:pt idx="5">
                  <c:v>1st Qtr-2004</c:v>
                </c:pt>
                <c:pt idx="6">
                  <c:v>2nd Qtr-2004</c:v>
                </c:pt>
                <c:pt idx="7">
                  <c:v>3rd Qtr-2004</c:v>
                </c:pt>
                <c:pt idx="8">
                  <c:v>4th Qtr-2004</c:v>
                </c:pt>
                <c:pt idx="9">
                  <c:v>1st Qtr-2005</c:v>
                </c:pt>
                <c:pt idx="10">
                  <c:v>2nd Qtr-2005</c:v>
                </c:pt>
                <c:pt idx="11">
                  <c:v>3rd Qtr-2005</c:v>
                </c:pt>
                <c:pt idx="12">
                  <c:v>4th Qtr-2005</c:v>
                </c:pt>
                <c:pt idx="13">
                  <c:v>1st Qtr-2006</c:v>
                </c:pt>
                <c:pt idx="14">
                  <c:v>2nd Qtr-2006</c:v>
                </c:pt>
                <c:pt idx="15">
                  <c:v>3rd Qtr-2006</c:v>
                </c:pt>
                <c:pt idx="16">
                  <c:v>4th Qtr-2006</c:v>
                </c:pt>
                <c:pt idx="17">
                  <c:v>1st Qtr-2007</c:v>
                </c:pt>
                <c:pt idx="18">
                  <c:v>2nd Qtr-2007</c:v>
                </c:pt>
                <c:pt idx="19">
                  <c:v>3rd Qtr-2007</c:v>
                </c:pt>
                <c:pt idx="20">
                  <c:v>4th Qtr-2007</c:v>
                </c:pt>
                <c:pt idx="21">
                  <c:v>1st Qtr-2008</c:v>
                </c:pt>
                <c:pt idx="22">
                  <c:v>2nd Qtr-2008</c:v>
                </c:pt>
                <c:pt idx="23">
                  <c:v>3rd Qtr-2008</c:v>
                </c:pt>
                <c:pt idx="24">
                  <c:v>4th Qtr-2008</c:v>
                </c:pt>
                <c:pt idx="25">
                  <c:v>1st Qtr-2009</c:v>
                </c:pt>
                <c:pt idx="26">
                  <c:v>2nd Qtr-2009</c:v>
                </c:pt>
                <c:pt idx="27">
                  <c:v>3rd Qtr-2009</c:v>
                </c:pt>
                <c:pt idx="28">
                  <c:v>4th Qtr-2009</c:v>
                </c:pt>
                <c:pt idx="29">
                  <c:v>1st Qtr-2010</c:v>
                </c:pt>
                <c:pt idx="30">
                  <c:v>2nd Qtr-2010</c:v>
                </c:pt>
                <c:pt idx="31">
                  <c:v>3rd Qtr-2010</c:v>
                </c:pt>
                <c:pt idx="32">
                  <c:v>4th Qtr-2010</c:v>
                </c:pt>
                <c:pt idx="33">
                  <c:v>1st Qtr-2011</c:v>
                </c:pt>
                <c:pt idx="34">
                  <c:v>2nd Qtr-2011</c:v>
                </c:pt>
                <c:pt idx="35">
                  <c:v>3rd Qtr-2011</c:v>
                </c:pt>
                <c:pt idx="36">
                  <c:v>4th Qtr-2011</c:v>
                </c:pt>
                <c:pt idx="37">
                  <c:v>1st Qtr-2012</c:v>
                </c:pt>
                <c:pt idx="38">
                  <c:v>2nd Qtr-2012</c:v>
                </c:pt>
                <c:pt idx="39">
                  <c:v>3rd Qtr-2012</c:v>
                </c:pt>
                <c:pt idx="40">
                  <c:v>4th Qtr-2012</c:v>
                </c:pt>
                <c:pt idx="41">
                  <c:v>1st Qtr-2013</c:v>
                </c:pt>
                <c:pt idx="42">
                  <c:v>2nd Qtr-2013</c:v>
                </c:pt>
                <c:pt idx="43">
                  <c:v>3rd Qtr-2013</c:v>
                </c:pt>
                <c:pt idx="44">
                  <c:v>4th Qtr-2013</c:v>
                </c:pt>
                <c:pt idx="45">
                  <c:v>1st Qtr-2014</c:v>
                </c:pt>
                <c:pt idx="46">
                  <c:v>2nd Qtr-2014</c:v>
                </c:pt>
                <c:pt idx="47">
                  <c:v>3rd Qtr-2014</c:v>
                </c:pt>
                <c:pt idx="48">
                  <c:v>4th Qtr-2014</c:v>
                </c:pt>
                <c:pt idx="49">
                  <c:v>1st Qtr-2015</c:v>
                </c:pt>
                <c:pt idx="50">
                  <c:v>2nd Qtr-2015</c:v>
                </c:pt>
                <c:pt idx="51">
                  <c:v>3rd Qtr-2015</c:v>
                </c:pt>
                <c:pt idx="52">
                  <c:v>4th Qtr-2015</c:v>
                </c:pt>
                <c:pt idx="53">
                  <c:v>1st Qtr-2016</c:v>
                </c:pt>
                <c:pt idx="54">
                  <c:v>2nd Qtr-2016</c:v>
                </c:pt>
                <c:pt idx="55">
                  <c:v>3rd Qtr-2016</c:v>
                </c:pt>
                <c:pt idx="56">
                  <c:v>4th Qtr-2016</c:v>
                </c:pt>
                <c:pt idx="57">
                  <c:v>1st Qtr-2017</c:v>
                </c:pt>
                <c:pt idx="58">
                  <c:v>2nd Qtr-2017</c:v>
                </c:pt>
                <c:pt idx="59">
                  <c:v>3rd Qtr-2017</c:v>
                </c:pt>
                <c:pt idx="60">
                  <c:v>4th Qtr-2017</c:v>
                </c:pt>
                <c:pt idx="61">
                  <c:v>1st Qtr-2018</c:v>
                </c:pt>
                <c:pt idx="62">
                  <c:v>2nd Qtr-2018</c:v>
                </c:pt>
                <c:pt idx="63">
                  <c:v>3rd Qtr-2018</c:v>
                </c:pt>
                <c:pt idx="64">
                  <c:v>4th Qtr-2018</c:v>
                </c:pt>
                <c:pt idx="65">
                  <c:v>1st Qtr-2019</c:v>
                </c:pt>
                <c:pt idx="66">
                  <c:v>2nd Qtr-2019</c:v>
                </c:pt>
                <c:pt idx="67">
                  <c:v>3rd Qtr-2019</c:v>
                </c:pt>
                <c:pt idx="68">
                  <c:v>4th Qtr-2019</c:v>
                </c:pt>
              </c:strCache>
            </c:strRef>
          </c:cat>
          <c:val>
            <c:numRef>
              <c:f>Data!$Q$5:$CG$5</c:f>
              <c:numCache>
                <c:formatCode>General</c:formatCode>
                <c:ptCount val="69"/>
                <c:pt idx="0">
                  <c:v>1047</c:v>
                </c:pt>
                <c:pt idx="1">
                  <c:v>1027</c:v>
                </c:pt>
                <c:pt idx="2">
                  <c:v>1015</c:v>
                </c:pt>
                <c:pt idx="3">
                  <c:v>1001</c:v>
                </c:pt>
                <c:pt idx="4">
                  <c:v>975</c:v>
                </c:pt>
                <c:pt idx="5">
                  <c:v>961</c:v>
                </c:pt>
                <c:pt idx="6">
                  <c:v>952</c:v>
                </c:pt>
                <c:pt idx="7">
                  <c:v>946</c:v>
                </c:pt>
                <c:pt idx="8">
                  <c:v>942</c:v>
                </c:pt>
                <c:pt idx="9">
                  <c:v>935</c:v>
                </c:pt>
                <c:pt idx="10">
                  <c:v>955</c:v>
                </c:pt>
                <c:pt idx="11">
                  <c:v>962</c:v>
                </c:pt>
                <c:pt idx="12">
                  <c:v>964</c:v>
                </c:pt>
                <c:pt idx="13">
                  <c:v>973</c:v>
                </c:pt>
                <c:pt idx="14">
                  <c:v>999</c:v>
                </c:pt>
                <c:pt idx="15">
                  <c:v>1013</c:v>
                </c:pt>
                <c:pt idx="16">
                  <c:v>1040</c:v>
                </c:pt>
                <c:pt idx="17">
                  <c:v>1068</c:v>
                </c:pt>
                <c:pt idx="18">
                  <c:v>1089</c:v>
                </c:pt>
                <c:pt idx="19">
                  <c:v>1121</c:v>
                </c:pt>
                <c:pt idx="20">
                  <c:v>1110</c:v>
                </c:pt>
                <c:pt idx="21">
                  <c:v>1129</c:v>
                </c:pt>
                <c:pt idx="22">
                  <c:v>1147</c:v>
                </c:pt>
                <c:pt idx="23">
                  <c:v>1160</c:v>
                </c:pt>
                <c:pt idx="24">
                  <c:v>1143</c:v>
                </c:pt>
                <c:pt idx="25">
                  <c:v>1134</c:v>
                </c:pt>
                <c:pt idx="26">
                  <c:v>1086</c:v>
                </c:pt>
                <c:pt idx="27">
                  <c:v>1076</c:v>
                </c:pt>
                <c:pt idx="28">
                  <c:v>1062</c:v>
                </c:pt>
                <c:pt idx="29">
                  <c:v>1070</c:v>
                </c:pt>
                <c:pt idx="30">
                  <c:v>1073</c:v>
                </c:pt>
                <c:pt idx="31">
                  <c:v>1088</c:v>
                </c:pt>
                <c:pt idx="32">
                  <c:v>1093</c:v>
                </c:pt>
                <c:pt idx="33">
                  <c:v>1098</c:v>
                </c:pt>
                <c:pt idx="34">
                  <c:v>1121</c:v>
                </c:pt>
                <c:pt idx="35">
                  <c:v>1145</c:v>
                </c:pt>
                <c:pt idx="36">
                  <c:v>1172</c:v>
                </c:pt>
                <c:pt idx="37">
                  <c:v>1192</c:v>
                </c:pt>
                <c:pt idx="38">
                  <c:v>1213</c:v>
                </c:pt>
                <c:pt idx="39">
                  <c:v>1241</c:v>
                </c:pt>
                <c:pt idx="40">
                  <c:v>1358</c:v>
                </c:pt>
                <c:pt idx="41">
                  <c:v>1381</c:v>
                </c:pt>
                <c:pt idx="42">
                  <c:v>1379</c:v>
                </c:pt>
                <c:pt idx="43">
                  <c:v>1411</c:v>
                </c:pt>
                <c:pt idx="44">
                  <c:v>1451</c:v>
                </c:pt>
                <c:pt idx="45">
                  <c:v>1487</c:v>
                </c:pt>
                <c:pt idx="46">
                  <c:v>1553</c:v>
                </c:pt>
                <c:pt idx="47">
                  <c:v>1574</c:v>
                </c:pt>
                <c:pt idx="48">
                  <c:v>1597</c:v>
                </c:pt>
                <c:pt idx="49">
                  <c:v>1642</c:v>
                </c:pt>
                <c:pt idx="50">
                  <c:v>1766</c:v>
                </c:pt>
                <c:pt idx="51">
                  <c:v>1807</c:v>
                </c:pt>
                <c:pt idx="52">
                  <c:v>1739</c:v>
                </c:pt>
                <c:pt idx="53">
                  <c:v>1737</c:v>
                </c:pt>
                <c:pt idx="54">
                  <c:v>1801</c:v>
                </c:pt>
                <c:pt idx="55">
                  <c:v>1803</c:v>
                </c:pt>
                <c:pt idx="56">
                  <c:v>1794</c:v>
                </c:pt>
                <c:pt idx="57">
                  <c:v>1799</c:v>
                </c:pt>
                <c:pt idx="58">
                  <c:v>1835</c:v>
                </c:pt>
                <c:pt idx="59">
                  <c:v>1871</c:v>
                </c:pt>
                <c:pt idx="60">
                  <c:v>1817</c:v>
                </c:pt>
                <c:pt idx="61">
                  <c:v>1858</c:v>
                </c:pt>
                <c:pt idx="62">
                  <c:v>1927</c:v>
                </c:pt>
                <c:pt idx="63">
                  <c:v>1979</c:v>
                </c:pt>
                <c:pt idx="64">
                  <c:v>1936</c:v>
                </c:pt>
                <c:pt idx="65">
                  <c:v>1970</c:v>
                </c:pt>
                <c:pt idx="66">
                  <c:v>2017</c:v>
                </c:pt>
                <c:pt idx="67">
                  <c:v>1978</c:v>
                </c:pt>
                <c:pt idx="68">
                  <c:v>1958</c:v>
                </c:pt>
              </c:numCache>
            </c:numRef>
          </c:val>
          <c:smooth val="0"/>
          <c:extLst>
            <c:ext xmlns:c16="http://schemas.microsoft.com/office/drawing/2014/chart" uri="{C3380CC4-5D6E-409C-BE32-E72D297353CC}">
              <c16:uniqueId val="{00000000-3B6C-41AB-BF1C-6396F1BC11AC}"/>
            </c:ext>
          </c:extLst>
        </c:ser>
        <c:ser>
          <c:idx val="0"/>
          <c:order val="1"/>
          <c:tx>
            <c:v>1Bdrm</c:v>
          </c:tx>
          <c:spPr>
            <a:ln w="19050">
              <a:solidFill>
                <a:srgbClr val="84AF7E"/>
              </a:solidFill>
              <a:prstDash val="solid"/>
            </a:ln>
          </c:spPr>
          <c:marker>
            <c:symbol val="none"/>
          </c:marker>
          <c:cat>
            <c:strRef>
              <c:f>Data!$Q$3:$CG$3</c:f>
              <c:strCache>
                <c:ptCount val="69"/>
                <c:pt idx="0">
                  <c:v>4th Qtr-2002</c:v>
                </c:pt>
                <c:pt idx="1">
                  <c:v>1st Qtr-2003</c:v>
                </c:pt>
                <c:pt idx="2">
                  <c:v>2nd Qtr-2003</c:v>
                </c:pt>
                <c:pt idx="3">
                  <c:v>3rd Qtr-2003</c:v>
                </c:pt>
                <c:pt idx="4">
                  <c:v>4th Qtr-2003</c:v>
                </c:pt>
                <c:pt idx="5">
                  <c:v>1st Qtr-2004</c:v>
                </c:pt>
                <c:pt idx="6">
                  <c:v>2nd Qtr-2004</c:v>
                </c:pt>
                <c:pt idx="7">
                  <c:v>3rd Qtr-2004</c:v>
                </c:pt>
                <c:pt idx="8">
                  <c:v>4th Qtr-2004</c:v>
                </c:pt>
                <c:pt idx="9">
                  <c:v>1st Qtr-2005</c:v>
                </c:pt>
                <c:pt idx="10">
                  <c:v>2nd Qtr-2005</c:v>
                </c:pt>
                <c:pt idx="11">
                  <c:v>3rd Qtr-2005</c:v>
                </c:pt>
                <c:pt idx="12">
                  <c:v>4th Qtr-2005</c:v>
                </c:pt>
                <c:pt idx="13">
                  <c:v>1st Qtr-2006</c:v>
                </c:pt>
                <c:pt idx="14">
                  <c:v>2nd Qtr-2006</c:v>
                </c:pt>
                <c:pt idx="15">
                  <c:v>3rd Qtr-2006</c:v>
                </c:pt>
                <c:pt idx="16">
                  <c:v>4th Qtr-2006</c:v>
                </c:pt>
                <c:pt idx="17">
                  <c:v>1st Qtr-2007</c:v>
                </c:pt>
                <c:pt idx="18">
                  <c:v>2nd Qtr-2007</c:v>
                </c:pt>
                <c:pt idx="19">
                  <c:v>3rd Qtr-2007</c:v>
                </c:pt>
                <c:pt idx="20">
                  <c:v>4th Qtr-2007</c:v>
                </c:pt>
                <c:pt idx="21">
                  <c:v>1st Qtr-2008</c:v>
                </c:pt>
                <c:pt idx="22">
                  <c:v>2nd Qtr-2008</c:v>
                </c:pt>
                <c:pt idx="23">
                  <c:v>3rd Qtr-2008</c:v>
                </c:pt>
                <c:pt idx="24">
                  <c:v>4th Qtr-2008</c:v>
                </c:pt>
                <c:pt idx="25">
                  <c:v>1st Qtr-2009</c:v>
                </c:pt>
                <c:pt idx="26">
                  <c:v>2nd Qtr-2009</c:v>
                </c:pt>
                <c:pt idx="27">
                  <c:v>3rd Qtr-2009</c:v>
                </c:pt>
                <c:pt idx="28">
                  <c:v>4th Qtr-2009</c:v>
                </c:pt>
                <c:pt idx="29">
                  <c:v>1st Qtr-2010</c:v>
                </c:pt>
                <c:pt idx="30">
                  <c:v>2nd Qtr-2010</c:v>
                </c:pt>
                <c:pt idx="31">
                  <c:v>3rd Qtr-2010</c:v>
                </c:pt>
                <c:pt idx="32">
                  <c:v>4th Qtr-2010</c:v>
                </c:pt>
                <c:pt idx="33">
                  <c:v>1st Qtr-2011</c:v>
                </c:pt>
                <c:pt idx="34">
                  <c:v>2nd Qtr-2011</c:v>
                </c:pt>
                <c:pt idx="35">
                  <c:v>3rd Qtr-2011</c:v>
                </c:pt>
                <c:pt idx="36">
                  <c:v>4th Qtr-2011</c:v>
                </c:pt>
                <c:pt idx="37">
                  <c:v>1st Qtr-2012</c:v>
                </c:pt>
                <c:pt idx="38">
                  <c:v>2nd Qtr-2012</c:v>
                </c:pt>
                <c:pt idx="39">
                  <c:v>3rd Qtr-2012</c:v>
                </c:pt>
                <c:pt idx="40">
                  <c:v>4th Qtr-2012</c:v>
                </c:pt>
                <c:pt idx="41">
                  <c:v>1st Qtr-2013</c:v>
                </c:pt>
                <c:pt idx="42">
                  <c:v>2nd Qtr-2013</c:v>
                </c:pt>
                <c:pt idx="43">
                  <c:v>3rd Qtr-2013</c:v>
                </c:pt>
                <c:pt idx="44">
                  <c:v>4th Qtr-2013</c:v>
                </c:pt>
                <c:pt idx="45">
                  <c:v>1st Qtr-2014</c:v>
                </c:pt>
                <c:pt idx="46">
                  <c:v>2nd Qtr-2014</c:v>
                </c:pt>
                <c:pt idx="47">
                  <c:v>3rd Qtr-2014</c:v>
                </c:pt>
                <c:pt idx="48">
                  <c:v>4th Qtr-2014</c:v>
                </c:pt>
                <c:pt idx="49">
                  <c:v>1st Qtr-2015</c:v>
                </c:pt>
                <c:pt idx="50">
                  <c:v>2nd Qtr-2015</c:v>
                </c:pt>
                <c:pt idx="51">
                  <c:v>3rd Qtr-2015</c:v>
                </c:pt>
                <c:pt idx="52">
                  <c:v>4th Qtr-2015</c:v>
                </c:pt>
                <c:pt idx="53">
                  <c:v>1st Qtr-2016</c:v>
                </c:pt>
                <c:pt idx="54">
                  <c:v>2nd Qtr-2016</c:v>
                </c:pt>
                <c:pt idx="55">
                  <c:v>3rd Qtr-2016</c:v>
                </c:pt>
                <c:pt idx="56">
                  <c:v>4th Qtr-2016</c:v>
                </c:pt>
                <c:pt idx="57">
                  <c:v>1st Qtr-2017</c:v>
                </c:pt>
                <c:pt idx="58">
                  <c:v>2nd Qtr-2017</c:v>
                </c:pt>
                <c:pt idx="59">
                  <c:v>3rd Qtr-2017</c:v>
                </c:pt>
                <c:pt idx="60">
                  <c:v>4th Qtr-2017</c:v>
                </c:pt>
                <c:pt idx="61">
                  <c:v>1st Qtr-2018</c:v>
                </c:pt>
                <c:pt idx="62">
                  <c:v>2nd Qtr-2018</c:v>
                </c:pt>
                <c:pt idx="63">
                  <c:v>3rd Qtr-2018</c:v>
                </c:pt>
                <c:pt idx="64">
                  <c:v>4th Qtr-2018</c:v>
                </c:pt>
                <c:pt idx="65">
                  <c:v>1st Qtr-2019</c:v>
                </c:pt>
                <c:pt idx="66">
                  <c:v>2nd Qtr-2019</c:v>
                </c:pt>
                <c:pt idx="67">
                  <c:v>3rd Qtr-2019</c:v>
                </c:pt>
                <c:pt idx="68">
                  <c:v>4th Qtr-2019</c:v>
                </c:pt>
              </c:strCache>
            </c:strRef>
          </c:cat>
          <c:val>
            <c:numRef>
              <c:f>Data!$Q$6:$CG$6</c:f>
              <c:numCache>
                <c:formatCode>General</c:formatCode>
                <c:ptCount val="69"/>
                <c:pt idx="0">
                  <c:v>1266</c:v>
                </c:pt>
                <c:pt idx="1">
                  <c:v>1239</c:v>
                </c:pt>
                <c:pt idx="2">
                  <c:v>1222</c:v>
                </c:pt>
                <c:pt idx="3">
                  <c:v>1198</c:v>
                </c:pt>
                <c:pt idx="4">
                  <c:v>1175</c:v>
                </c:pt>
                <c:pt idx="5">
                  <c:v>1154</c:v>
                </c:pt>
                <c:pt idx="6">
                  <c:v>1147</c:v>
                </c:pt>
                <c:pt idx="7">
                  <c:v>1146</c:v>
                </c:pt>
                <c:pt idx="8">
                  <c:v>1143</c:v>
                </c:pt>
                <c:pt idx="9">
                  <c:v>1139</c:v>
                </c:pt>
                <c:pt idx="10">
                  <c:v>1157</c:v>
                </c:pt>
                <c:pt idx="11">
                  <c:v>1168</c:v>
                </c:pt>
                <c:pt idx="12">
                  <c:v>1170</c:v>
                </c:pt>
                <c:pt idx="13">
                  <c:v>1184</c:v>
                </c:pt>
                <c:pt idx="14">
                  <c:v>1213</c:v>
                </c:pt>
                <c:pt idx="15">
                  <c:v>1236</c:v>
                </c:pt>
                <c:pt idx="16">
                  <c:v>1262</c:v>
                </c:pt>
                <c:pt idx="17">
                  <c:v>1289</c:v>
                </c:pt>
                <c:pt idx="18">
                  <c:v>1326</c:v>
                </c:pt>
                <c:pt idx="19">
                  <c:v>1365</c:v>
                </c:pt>
                <c:pt idx="20">
                  <c:v>1371</c:v>
                </c:pt>
                <c:pt idx="21">
                  <c:v>1404</c:v>
                </c:pt>
                <c:pt idx="22">
                  <c:v>1426</c:v>
                </c:pt>
                <c:pt idx="23">
                  <c:v>1444</c:v>
                </c:pt>
                <c:pt idx="24">
                  <c:v>1425</c:v>
                </c:pt>
                <c:pt idx="25">
                  <c:v>1396</c:v>
                </c:pt>
                <c:pt idx="26">
                  <c:v>1347</c:v>
                </c:pt>
                <c:pt idx="27">
                  <c:v>1332</c:v>
                </c:pt>
                <c:pt idx="28">
                  <c:v>1303</c:v>
                </c:pt>
                <c:pt idx="29">
                  <c:v>1312</c:v>
                </c:pt>
                <c:pt idx="30">
                  <c:v>1331</c:v>
                </c:pt>
                <c:pt idx="31">
                  <c:v>1349</c:v>
                </c:pt>
                <c:pt idx="32">
                  <c:v>1354</c:v>
                </c:pt>
                <c:pt idx="33">
                  <c:v>1361</c:v>
                </c:pt>
                <c:pt idx="34">
                  <c:v>1400</c:v>
                </c:pt>
                <c:pt idx="35">
                  <c:v>1416</c:v>
                </c:pt>
                <c:pt idx="36">
                  <c:v>1427</c:v>
                </c:pt>
                <c:pt idx="37">
                  <c:v>1452</c:v>
                </c:pt>
                <c:pt idx="38">
                  <c:v>1490</c:v>
                </c:pt>
                <c:pt idx="39">
                  <c:v>1515</c:v>
                </c:pt>
                <c:pt idx="40">
                  <c:v>1549</c:v>
                </c:pt>
                <c:pt idx="41">
                  <c:v>1574</c:v>
                </c:pt>
                <c:pt idx="42">
                  <c:v>1611</c:v>
                </c:pt>
                <c:pt idx="43">
                  <c:v>1634</c:v>
                </c:pt>
                <c:pt idx="44">
                  <c:v>1670</c:v>
                </c:pt>
                <c:pt idx="45">
                  <c:v>1708</c:v>
                </c:pt>
                <c:pt idx="46">
                  <c:v>1759</c:v>
                </c:pt>
                <c:pt idx="47">
                  <c:v>1783</c:v>
                </c:pt>
                <c:pt idx="48">
                  <c:v>1812</c:v>
                </c:pt>
                <c:pt idx="49">
                  <c:v>1885</c:v>
                </c:pt>
                <c:pt idx="50">
                  <c:v>1998</c:v>
                </c:pt>
                <c:pt idx="51">
                  <c:v>2012</c:v>
                </c:pt>
                <c:pt idx="52">
                  <c:v>2001</c:v>
                </c:pt>
                <c:pt idx="53">
                  <c:v>1973</c:v>
                </c:pt>
                <c:pt idx="54">
                  <c:v>2041</c:v>
                </c:pt>
                <c:pt idx="55">
                  <c:v>2013</c:v>
                </c:pt>
                <c:pt idx="56">
                  <c:v>1989</c:v>
                </c:pt>
                <c:pt idx="57">
                  <c:v>2043</c:v>
                </c:pt>
                <c:pt idx="58">
                  <c:v>2112</c:v>
                </c:pt>
                <c:pt idx="59">
                  <c:v>2102</c:v>
                </c:pt>
                <c:pt idx="60">
                  <c:v>2052</c:v>
                </c:pt>
                <c:pt idx="61">
                  <c:v>2126</c:v>
                </c:pt>
                <c:pt idx="62">
                  <c:v>2213</c:v>
                </c:pt>
                <c:pt idx="63">
                  <c:v>2203</c:v>
                </c:pt>
                <c:pt idx="64">
                  <c:v>2154</c:v>
                </c:pt>
                <c:pt idx="65">
                  <c:v>2213</c:v>
                </c:pt>
                <c:pt idx="66">
                  <c:v>2225</c:v>
                </c:pt>
                <c:pt idx="67">
                  <c:v>2251</c:v>
                </c:pt>
                <c:pt idx="68">
                  <c:v>2236</c:v>
                </c:pt>
              </c:numCache>
            </c:numRef>
          </c:val>
          <c:smooth val="0"/>
          <c:extLst>
            <c:ext xmlns:c16="http://schemas.microsoft.com/office/drawing/2014/chart" uri="{C3380CC4-5D6E-409C-BE32-E72D297353CC}">
              <c16:uniqueId val="{00000001-3B6C-41AB-BF1C-6396F1BC11AC}"/>
            </c:ext>
          </c:extLst>
        </c:ser>
        <c:ser>
          <c:idx val="2"/>
          <c:order val="2"/>
          <c:tx>
            <c:v>2 Bdrm</c:v>
          </c:tx>
          <c:spPr>
            <a:ln w="19050">
              <a:solidFill>
                <a:srgbClr val="662D64"/>
              </a:solidFill>
              <a:prstDash val="solid"/>
            </a:ln>
          </c:spPr>
          <c:marker>
            <c:symbol val="none"/>
          </c:marker>
          <c:cat>
            <c:strRef>
              <c:f>Data!$Q$3:$CG$3</c:f>
              <c:strCache>
                <c:ptCount val="69"/>
                <c:pt idx="0">
                  <c:v>4th Qtr-2002</c:v>
                </c:pt>
                <c:pt idx="1">
                  <c:v>1st Qtr-2003</c:v>
                </c:pt>
                <c:pt idx="2">
                  <c:v>2nd Qtr-2003</c:v>
                </c:pt>
                <c:pt idx="3">
                  <c:v>3rd Qtr-2003</c:v>
                </c:pt>
                <c:pt idx="4">
                  <c:v>4th Qtr-2003</c:v>
                </c:pt>
                <c:pt idx="5">
                  <c:v>1st Qtr-2004</c:v>
                </c:pt>
                <c:pt idx="6">
                  <c:v>2nd Qtr-2004</c:v>
                </c:pt>
                <c:pt idx="7">
                  <c:v>3rd Qtr-2004</c:v>
                </c:pt>
                <c:pt idx="8">
                  <c:v>4th Qtr-2004</c:v>
                </c:pt>
                <c:pt idx="9">
                  <c:v>1st Qtr-2005</c:v>
                </c:pt>
                <c:pt idx="10">
                  <c:v>2nd Qtr-2005</c:v>
                </c:pt>
                <c:pt idx="11">
                  <c:v>3rd Qtr-2005</c:v>
                </c:pt>
                <c:pt idx="12">
                  <c:v>4th Qtr-2005</c:v>
                </c:pt>
                <c:pt idx="13">
                  <c:v>1st Qtr-2006</c:v>
                </c:pt>
                <c:pt idx="14">
                  <c:v>2nd Qtr-2006</c:v>
                </c:pt>
                <c:pt idx="15">
                  <c:v>3rd Qtr-2006</c:v>
                </c:pt>
                <c:pt idx="16">
                  <c:v>4th Qtr-2006</c:v>
                </c:pt>
                <c:pt idx="17">
                  <c:v>1st Qtr-2007</c:v>
                </c:pt>
                <c:pt idx="18">
                  <c:v>2nd Qtr-2007</c:v>
                </c:pt>
                <c:pt idx="19">
                  <c:v>3rd Qtr-2007</c:v>
                </c:pt>
                <c:pt idx="20">
                  <c:v>4th Qtr-2007</c:v>
                </c:pt>
                <c:pt idx="21">
                  <c:v>1st Qtr-2008</c:v>
                </c:pt>
                <c:pt idx="22">
                  <c:v>2nd Qtr-2008</c:v>
                </c:pt>
                <c:pt idx="23">
                  <c:v>3rd Qtr-2008</c:v>
                </c:pt>
                <c:pt idx="24">
                  <c:v>4th Qtr-2008</c:v>
                </c:pt>
                <c:pt idx="25">
                  <c:v>1st Qtr-2009</c:v>
                </c:pt>
                <c:pt idx="26">
                  <c:v>2nd Qtr-2009</c:v>
                </c:pt>
                <c:pt idx="27">
                  <c:v>3rd Qtr-2009</c:v>
                </c:pt>
                <c:pt idx="28">
                  <c:v>4th Qtr-2009</c:v>
                </c:pt>
                <c:pt idx="29">
                  <c:v>1st Qtr-2010</c:v>
                </c:pt>
                <c:pt idx="30">
                  <c:v>2nd Qtr-2010</c:v>
                </c:pt>
                <c:pt idx="31">
                  <c:v>3rd Qtr-2010</c:v>
                </c:pt>
                <c:pt idx="32">
                  <c:v>4th Qtr-2010</c:v>
                </c:pt>
                <c:pt idx="33">
                  <c:v>1st Qtr-2011</c:v>
                </c:pt>
                <c:pt idx="34">
                  <c:v>2nd Qtr-2011</c:v>
                </c:pt>
                <c:pt idx="35">
                  <c:v>3rd Qtr-2011</c:v>
                </c:pt>
                <c:pt idx="36">
                  <c:v>4th Qtr-2011</c:v>
                </c:pt>
                <c:pt idx="37">
                  <c:v>1st Qtr-2012</c:v>
                </c:pt>
                <c:pt idx="38">
                  <c:v>2nd Qtr-2012</c:v>
                </c:pt>
                <c:pt idx="39">
                  <c:v>3rd Qtr-2012</c:v>
                </c:pt>
                <c:pt idx="40">
                  <c:v>4th Qtr-2012</c:v>
                </c:pt>
                <c:pt idx="41">
                  <c:v>1st Qtr-2013</c:v>
                </c:pt>
                <c:pt idx="42">
                  <c:v>2nd Qtr-2013</c:v>
                </c:pt>
                <c:pt idx="43">
                  <c:v>3rd Qtr-2013</c:v>
                </c:pt>
                <c:pt idx="44">
                  <c:v>4th Qtr-2013</c:v>
                </c:pt>
                <c:pt idx="45">
                  <c:v>1st Qtr-2014</c:v>
                </c:pt>
                <c:pt idx="46">
                  <c:v>2nd Qtr-2014</c:v>
                </c:pt>
                <c:pt idx="47">
                  <c:v>3rd Qtr-2014</c:v>
                </c:pt>
                <c:pt idx="48">
                  <c:v>4th Qtr-2014</c:v>
                </c:pt>
                <c:pt idx="49">
                  <c:v>1st Qtr-2015</c:v>
                </c:pt>
                <c:pt idx="50">
                  <c:v>2nd Qtr-2015</c:v>
                </c:pt>
                <c:pt idx="51">
                  <c:v>3rd Qtr-2015</c:v>
                </c:pt>
                <c:pt idx="52">
                  <c:v>4th Qtr-2015</c:v>
                </c:pt>
                <c:pt idx="53">
                  <c:v>1st Qtr-2016</c:v>
                </c:pt>
                <c:pt idx="54">
                  <c:v>2nd Qtr-2016</c:v>
                </c:pt>
                <c:pt idx="55">
                  <c:v>3rd Qtr-2016</c:v>
                </c:pt>
                <c:pt idx="56">
                  <c:v>4th Qtr-2016</c:v>
                </c:pt>
                <c:pt idx="57">
                  <c:v>1st Qtr-2017</c:v>
                </c:pt>
                <c:pt idx="58">
                  <c:v>2nd Qtr-2017</c:v>
                </c:pt>
                <c:pt idx="59">
                  <c:v>3rd Qtr-2017</c:v>
                </c:pt>
                <c:pt idx="60">
                  <c:v>4th Qtr-2017</c:v>
                </c:pt>
                <c:pt idx="61">
                  <c:v>1st Qtr-2018</c:v>
                </c:pt>
                <c:pt idx="62">
                  <c:v>2nd Qtr-2018</c:v>
                </c:pt>
                <c:pt idx="63">
                  <c:v>3rd Qtr-2018</c:v>
                </c:pt>
                <c:pt idx="64">
                  <c:v>4th Qtr-2018</c:v>
                </c:pt>
                <c:pt idx="65">
                  <c:v>1st Qtr-2019</c:v>
                </c:pt>
                <c:pt idx="66">
                  <c:v>2nd Qtr-2019</c:v>
                </c:pt>
                <c:pt idx="67">
                  <c:v>3rd Qtr-2019</c:v>
                </c:pt>
                <c:pt idx="68">
                  <c:v>4th Qtr-2019</c:v>
                </c:pt>
              </c:strCache>
            </c:strRef>
          </c:cat>
          <c:val>
            <c:numRef>
              <c:f>Data!$Q$7:$CG$7</c:f>
              <c:numCache>
                <c:formatCode>General</c:formatCode>
                <c:ptCount val="69"/>
                <c:pt idx="0">
                  <c:v>1610</c:v>
                </c:pt>
                <c:pt idx="1">
                  <c:v>1576</c:v>
                </c:pt>
                <c:pt idx="2">
                  <c:v>1536</c:v>
                </c:pt>
                <c:pt idx="3">
                  <c:v>1473</c:v>
                </c:pt>
                <c:pt idx="4">
                  <c:v>1492</c:v>
                </c:pt>
                <c:pt idx="5">
                  <c:v>1475</c:v>
                </c:pt>
                <c:pt idx="6">
                  <c:v>1474</c:v>
                </c:pt>
                <c:pt idx="7">
                  <c:v>1474</c:v>
                </c:pt>
                <c:pt idx="8">
                  <c:v>1469</c:v>
                </c:pt>
                <c:pt idx="9">
                  <c:v>1455</c:v>
                </c:pt>
                <c:pt idx="10">
                  <c:v>1498</c:v>
                </c:pt>
                <c:pt idx="11">
                  <c:v>1505</c:v>
                </c:pt>
                <c:pt idx="12">
                  <c:v>1498</c:v>
                </c:pt>
                <c:pt idx="13">
                  <c:v>1511</c:v>
                </c:pt>
                <c:pt idx="14">
                  <c:v>1547</c:v>
                </c:pt>
                <c:pt idx="15">
                  <c:v>1584</c:v>
                </c:pt>
                <c:pt idx="16">
                  <c:v>1634</c:v>
                </c:pt>
                <c:pt idx="17">
                  <c:v>1656</c:v>
                </c:pt>
                <c:pt idx="18">
                  <c:v>1706</c:v>
                </c:pt>
                <c:pt idx="19">
                  <c:v>1764</c:v>
                </c:pt>
                <c:pt idx="20">
                  <c:v>1767</c:v>
                </c:pt>
                <c:pt idx="21">
                  <c:v>1814</c:v>
                </c:pt>
                <c:pt idx="22">
                  <c:v>1842</c:v>
                </c:pt>
                <c:pt idx="23">
                  <c:v>1868</c:v>
                </c:pt>
                <c:pt idx="24">
                  <c:v>1847</c:v>
                </c:pt>
                <c:pt idx="25">
                  <c:v>1809</c:v>
                </c:pt>
                <c:pt idx="26">
                  <c:v>1753</c:v>
                </c:pt>
                <c:pt idx="27">
                  <c:v>1707</c:v>
                </c:pt>
                <c:pt idx="28">
                  <c:v>1675</c:v>
                </c:pt>
                <c:pt idx="29">
                  <c:v>1679</c:v>
                </c:pt>
                <c:pt idx="30">
                  <c:v>1721</c:v>
                </c:pt>
                <c:pt idx="31">
                  <c:v>1730</c:v>
                </c:pt>
                <c:pt idx="32">
                  <c:v>1743</c:v>
                </c:pt>
                <c:pt idx="33">
                  <c:v>1756</c:v>
                </c:pt>
                <c:pt idx="34">
                  <c:v>1788</c:v>
                </c:pt>
                <c:pt idx="35">
                  <c:v>1815</c:v>
                </c:pt>
                <c:pt idx="36">
                  <c:v>1828</c:v>
                </c:pt>
                <c:pt idx="37">
                  <c:v>1852</c:v>
                </c:pt>
                <c:pt idx="38">
                  <c:v>1905</c:v>
                </c:pt>
                <c:pt idx="39">
                  <c:v>1926</c:v>
                </c:pt>
                <c:pt idx="40">
                  <c:v>1974</c:v>
                </c:pt>
                <c:pt idx="41">
                  <c:v>2018</c:v>
                </c:pt>
                <c:pt idx="42">
                  <c:v>2085</c:v>
                </c:pt>
                <c:pt idx="43">
                  <c:v>2085</c:v>
                </c:pt>
                <c:pt idx="44">
                  <c:v>2126</c:v>
                </c:pt>
                <c:pt idx="45">
                  <c:v>2164</c:v>
                </c:pt>
                <c:pt idx="46">
                  <c:v>2226</c:v>
                </c:pt>
                <c:pt idx="47">
                  <c:v>2255</c:v>
                </c:pt>
                <c:pt idx="48">
                  <c:v>2295</c:v>
                </c:pt>
                <c:pt idx="49">
                  <c:v>2366</c:v>
                </c:pt>
                <c:pt idx="50">
                  <c:v>2500</c:v>
                </c:pt>
                <c:pt idx="51">
                  <c:v>2535</c:v>
                </c:pt>
                <c:pt idx="52">
                  <c:v>2492</c:v>
                </c:pt>
                <c:pt idx="53">
                  <c:v>2477</c:v>
                </c:pt>
                <c:pt idx="54">
                  <c:v>2569</c:v>
                </c:pt>
                <c:pt idx="55">
                  <c:v>2519</c:v>
                </c:pt>
                <c:pt idx="56">
                  <c:v>2452</c:v>
                </c:pt>
                <c:pt idx="57">
                  <c:v>2556</c:v>
                </c:pt>
                <c:pt idx="58">
                  <c:v>2604</c:v>
                </c:pt>
                <c:pt idx="59">
                  <c:v>2607</c:v>
                </c:pt>
                <c:pt idx="60">
                  <c:v>2524</c:v>
                </c:pt>
                <c:pt idx="61">
                  <c:v>2626</c:v>
                </c:pt>
                <c:pt idx="62">
                  <c:v>2753</c:v>
                </c:pt>
                <c:pt idx="63">
                  <c:v>2705</c:v>
                </c:pt>
                <c:pt idx="64">
                  <c:v>2674</c:v>
                </c:pt>
                <c:pt idx="65">
                  <c:v>2723</c:v>
                </c:pt>
                <c:pt idx="66">
                  <c:v>2776</c:v>
                </c:pt>
                <c:pt idx="67">
                  <c:v>2759</c:v>
                </c:pt>
                <c:pt idx="68">
                  <c:v>2738</c:v>
                </c:pt>
              </c:numCache>
            </c:numRef>
          </c:val>
          <c:smooth val="0"/>
          <c:extLst>
            <c:ext xmlns:c16="http://schemas.microsoft.com/office/drawing/2014/chart" uri="{C3380CC4-5D6E-409C-BE32-E72D297353CC}">
              <c16:uniqueId val="{00000002-3B6C-41AB-BF1C-6396F1BC11AC}"/>
            </c:ext>
          </c:extLst>
        </c:ser>
        <c:ser>
          <c:idx val="3"/>
          <c:order val="3"/>
          <c:tx>
            <c:v>3 Bdrm</c:v>
          </c:tx>
          <c:spPr>
            <a:ln w="19050">
              <a:solidFill>
                <a:srgbClr val="DFAC56"/>
              </a:solidFill>
              <a:prstDash val="solid"/>
            </a:ln>
          </c:spPr>
          <c:marker>
            <c:symbol val="none"/>
          </c:marker>
          <c:cat>
            <c:strRef>
              <c:f>Data!$Q$3:$CG$3</c:f>
              <c:strCache>
                <c:ptCount val="69"/>
                <c:pt idx="0">
                  <c:v>4th Qtr-2002</c:v>
                </c:pt>
                <c:pt idx="1">
                  <c:v>1st Qtr-2003</c:v>
                </c:pt>
                <c:pt idx="2">
                  <c:v>2nd Qtr-2003</c:v>
                </c:pt>
                <c:pt idx="3">
                  <c:v>3rd Qtr-2003</c:v>
                </c:pt>
                <c:pt idx="4">
                  <c:v>4th Qtr-2003</c:v>
                </c:pt>
                <c:pt idx="5">
                  <c:v>1st Qtr-2004</c:v>
                </c:pt>
                <c:pt idx="6">
                  <c:v>2nd Qtr-2004</c:v>
                </c:pt>
                <c:pt idx="7">
                  <c:v>3rd Qtr-2004</c:v>
                </c:pt>
                <c:pt idx="8">
                  <c:v>4th Qtr-2004</c:v>
                </c:pt>
                <c:pt idx="9">
                  <c:v>1st Qtr-2005</c:v>
                </c:pt>
                <c:pt idx="10">
                  <c:v>2nd Qtr-2005</c:v>
                </c:pt>
                <c:pt idx="11">
                  <c:v>3rd Qtr-2005</c:v>
                </c:pt>
                <c:pt idx="12">
                  <c:v>4th Qtr-2005</c:v>
                </c:pt>
                <c:pt idx="13">
                  <c:v>1st Qtr-2006</c:v>
                </c:pt>
                <c:pt idx="14">
                  <c:v>2nd Qtr-2006</c:v>
                </c:pt>
                <c:pt idx="15">
                  <c:v>3rd Qtr-2006</c:v>
                </c:pt>
                <c:pt idx="16">
                  <c:v>4th Qtr-2006</c:v>
                </c:pt>
                <c:pt idx="17">
                  <c:v>1st Qtr-2007</c:v>
                </c:pt>
                <c:pt idx="18">
                  <c:v>2nd Qtr-2007</c:v>
                </c:pt>
                <c:pt idx="19">
                  <c:v>3rd Qtr-2007</c:v>
                </c:pt>
                <c:pt idx="20">
                  <c:v>4th Qtr-2007</c:v>
                </c:pt>
                <c:pt idx="21">
                  <c:v>1st Qtr-2008</c:v>
                </c:pt>
                <c:pt idx="22">
                  <c:v>2nd Qtr-2008</c:v>
                </c:pt>
                <c:pt idx="23">
                  <c:v>3rd Qtr-2008</c:v>
                </c:pt>
                <c:pt idx="24">
                  <c:v>4th Qtr-2008</c:v>
                </c:pt>
                <c:pt idx="25">
                  <c:v>1st Qtr-2009</c:v>
                </c:pt>
                <c:pt idx="26">
                  <c:v>2nd Qtr-2009</c:v>
                </c:pt>
                <c:pt idx="27">
                  <c:v>3rd Qtr-2009</c:v>
                </c:pt>
                <c:pt idx="28">
                  <c:v>4th Qtr-2009</c:v>
                </c:pt>
                <c:pt idx="29">
                  <c:v>1st Qtr-2010</c:v>
                </c:pt>
                <c:pt idx="30">
                  <c:v>2nd Qtr-2010</c:v>
                </c:pt>
                <c:pt idx="31">
                  <c:v>3rd Qtr-2010</c:v>
                </c:pt>
                <c:pt idx="32">
                  <c:v>4th Qtr-2010</c:v>
                </c:pt>
                <c:pt idx="33">
                  <c:v>1st Qtr-2011</c:v>
                </c:pt>
                <c:pt idx="34">
                  <c:v>2nd Qtr-2011</c:v>
                </c:pt>
                <c:pt idx="35">
                  <c:v>3rd Qtr-2011</c:v>
                </c:pt>
                <c:pt idx="36">
                  <c:v>4th Qtr-2011</c:v>
                </c:pt>
                <c:pt idx="37">
                  <c:v>1st Qtr-2012</c:v>
                </c:pt>
                <c:pt idx="38">
                  <c:v>2nd Qtr-2012</c:v>
                </c:pt>
                <c:pt idx="39">
                  <c:v>3rd Qtr-2012</c:v>
                </c:pt>
                <c:pt idx="40">
                  <c:v>4th Qtr-2012</c:v>
                </c:pt>
                <c:pt idx="41">
                  <c:v>1st Qtr-2013</c:v>
                </c:pt>
                <c:pt idx="42">
                  <c:v>2nd Qtr-2013</c:v>
                </c:pt>
                <c:pt idx="43">
                  <c:v>3rd Qtr-2013</c:v>
                </c:pt>
                <c:pt idx="44">
                  <c:v>4th Qtr-2013</c:v>
                </c:pt>
                <c:pt idx="45">
                  <c:v>1st Qtr-2014</c:v>
                </c:pt>
                <c:pt idx="46">
                  <c:v>2nd Qtr-2014</c:v>
                </c:pt>
                <c:pt idx="47">
                  <c:v>3rd Qtr-2014</c:v>
                </c:pt>
                <c:pt idx="48">
                  <c:v>4th Qtr-2014</c:v>
                </c:pt>
                <c:pt idx="49">
                  <c:v>1st Qtr-2015</c:v>
                </c:pt>
                <c:pt idx="50">
                  <c:v>2nd Qtr-2015</c:v>
                </c:pt>
                <c:pt idx="51">
                  <c:v>3rd Qtr-2015</c:v>
                </c:pt>
                <c:pt idx="52">
                  <c:v>4th Qtr-2015</c:v>
                </c:pt>
                <c:pt idx="53">
                  <c:v>1st Qtr-2016</c:v>
                </c:pt>
                <c:pt idx="54">
                  <c:v>2nd Qtr-2016</c:v>
                </c:pt>
                <c:pt idx="55">
                  <c:v>3rd Qtr-2016</c:v>
                </c:pt>
                <c:pt idx="56">
                  <c:v>4th Qtr-2016</c:v>
                </c:pt>
                <c:pt idx="57">
                  <c:v>1st Qtr-2017</c:v>
                </c:pt>
                <c:pt idx="58">
                  <c:v>2nd Qtr-2017</c:v>
                </c:pt>
                <c:pt idx="59">
                  <c:v>3rd Qtr-2017</c:v>
                </c:pt>
                <c:pt idx="60">
                  <c:v>4th Qtr-2017</c:v>
                </c:pt>
                <c:pt idx="61">
                  <c:v>1st Qtr-2018</c:v>
                </c:pt>
                <c:pt idx="62">
                  <c:v>2nd Qtr-2018</c:v>
                </c:pt>
                <c:pt idx="63">
                  <c:v>3rd Qtr-2018</c:v>
                </c:pt>
                <c:pt idx="64">
                  <c:v>4th Qtr-2018</c:v>
                </c:pt>
                <c:pt idx="65">
                  <c:v>1st Qtr-2019</c:v>
                </c:pt>
                <c:pt idx="66">
                  <c:v>2nd Qtr-2019</c:v>
                </c:pt>
                <c:pt idx="67">
                  <c:v>3rd Qtr-2019</c:v>
                </c:pt>
                <c:pt idx="68">
                  <c:v>4th Qtr-2019</c:v>
                </c:pt>
              </c:strCache>
            </c:strRef>
          </c:cat>
          <c:val>
            <c:numRef>
              <c:f>Data!$Q$8:$CG$8</c:f>
              <c:numCache>
                <c:formatCode>General</c:formatCode>
                <c:ptCount val="69"/>
                <c:pt idx="0">
                  <c:v>1899</c:v>
                </c:pt>
                <c:pt idx="1">
                  <c:v>1852</c:v>
                </c:pt>
                <c:pt idx="2">
                  <c:v>1836</c:v>
                </c:pt>
                <c:pt idx="3">
                  <c:v>1804</c:v>
                </c:pt>
                <c:pt idx="4">
                  <c:v>1761</c:v>
                </c:pt>
                <c:pt idx="5">
                  <c:v>1731</c:v>
                </c:pt>
                <c:pt idx="6">
                  <c:v>1719</c:v>
                </c:pt>
                <c:pt idx="7">
                  <c:v>1708</c:v>
                </c:pt>
                <c:pt idx="8">
                  <c:v>1702</c:v>
                </c:pt>
                <c:pt idx="9">
                  <c:v>1699</c:v>
                </c:pt>
                <c:pt idx="10">
                  <c:v>1734</c:v>
                </c:pt>
                <c:pt idx="11">
                  <c:v>1754</c:v>
                </c:pt>
                <c:pt idx="12">
                  <c:v>1765</c:v>
                </c:pt>
                <c:pt idx="13">
                  <c:v>1778</c:v>
                </c:pt>
                <c:pt idx="14">
                  <c:v>1830</c:v>
                </c:pt>
                <c:pt idx="15">
                  <c:v>1858</c:v>
                </c:pt>
                <c:pt idx="16">
                  <c:v>1945</c:v>
                </c:pt>
                <c:pt idx="17">
                  <c:v>1989</c:v>
                </c:pt>
                <c:pt idx="18">
                  <c:v>2037</c:v>
                </c:pt>
                <c:pt idx="19">
                  <c:v>2123</c:v>
                </c:pt>
                <c:pt idx="20">
                  <c:v>2082</c:v>
                </c:pt>
                <c:pt idx="21">
                  <c:v>2230</c:v>
                </c:pt>
                <c:pt idx="22">
                  <c:v>2281</c:v>
                </c:pt>
                <c:pt idx="23">
                  <c:v>2316</c:v>
                </c:pt>
                <c:pt idx="24">
                  <c:v>2286</c:v>
                </c:pt>
                <c:pt idx="25">
                  <c:v>2278</c:v>
                </c:pt>
                <c:pt idx="26">
                  <c:v>2225</c:v>
                </c:pt>
                <c:pt idx="27">
                  <c:v>2192</c:v>
                </c:pt>
                <c:pt idx="28">
                  <c:v>2133</c:v>
                </c:pt>
                <c:pt idx="29">
                  <c:v>2182</c:v>
                </c:pt>
                <c:pt idx="30">
                  <c:v>2190</c:v>
                </c:pt>
                <c:pt idx="31">
                  <c:v>2194</c:v>
                </c:pt>
                <c:pt idx="32">
                  <c:v>2169</c:v>
                </c:pt>
                <c:pt idx="33">
                  <c:v>2178</c:v>
                </c:pt>
                <c:pt idx="34">
                  <c:v>2219</c:v>
                </c:pt>
                <c:pt idx="35">
                  <c:v>2266</c:v>
                </c:pt>
                <c:pt idx="36">
                  <c:v>2307</c:v>
                </c:pt>
                <c:pt idx="37">
                  <c:v>2341</c:v>
                </c:pt>
                <c:pt idx="38">
                  <c:v>2397</c:v>
                </c:pt>
                <c:pt idx="39">
                  <c:v>2427</c:v>
                </c:pt>
                <c:pt idx="40">
                  <c:v>2447</c:v>
                </c:pt>
                <c:pt idx="41">
                  <c:v>2481</c:v>
                </c:pt>
                <c:pt idx="42">
                  <c:v>2560</c:v>
                </c:pt>
                <c:pt idx="43">
                  <c:v>2592</c:v>
                </c:pt>
                <c:pt idx="44">
                  <c:v>2640</c:v>
                </c:pt>
                <c:pt idx="45">
                  <c:v>2723</c:v>
                </c:pt>
                <c:pt idx="46">
                  <c:v>2827</c:v>
                </c:pt>
                <c:pt idx="47">
                  <c:v>2858</c:v>
                </c:pt>
                <c:pt idx="48">
                  <c:v>2884</c:v>
                </c:pt>
                <c:pt idx="49">
                  <c:v>2965</c:v>
                </c:pt>
                <c:pt idx="50">
                  <c:v>3089</c:v>
                </c:pt>
                <c:pt idx="51">
                  <c:v>3111</c:v>
                </c:pt>
                <c:pt idx="52">
                  <c:v>3073</c:v>
                </c:pt>
                <c:pt idx="53">
                  <c:v>3091</c:v>
                </c:pt>
                <c:pt idx="54">
                  <c:v>3148</c:v>
                </c:pt>
                <c:pt idx="55">
                  <c:v>3153</c:v>
                </c:pt>
                <c:pt idx="56">
                  <c:v>3084</c:v>
                </c:pt>
                <c:pt idx="57">
                  <c:v>3137</c:v>
                </c:pt>
                <c:pt idx="58">
                  <c:v>3223</c:v>
                </c:pt>
                <c:pt idx="59">
                  <c:v>3262</c:v>
                </c:pt>
                <c:pt idx="60">
                  <c:v>3188</c:v>
                </c:pt>
                <c:pt idx="61">
                  <c:v>3257</c:v>
                </c:pt>
                <c:pt idx="62">
                  <c:v>3379</c:v>
                </c:pt>
                <c:pt idx="63">
                  <c:v>3300</c:v>
                </c:pt>
                <c:pt idx="64">
                  <c:v>3354</c:v>
                </c:pt>
                <c:pt idx="65">
                  <c:v>3310</c:v>
                </c:pt>
                <c:pt idx="66">
                  <c:v>3400</c:v>
                </c:pt>
                <c:pt idx="67">
                  <c:v>3378</c:v>
                </c:pt>
                <c:pt idx="68">
                  <c:v>3384</c:v>
                </c:pt>
              </c:numCache>
            </c:numRef>
          </c:val>
          <c:smooth val="0"/>
          <c:extLst>
            <c:ext xmlns:c16="http://schemas.microsoft.com/office/drawing/2014/chart" uri="{C3380CC4-5D6E-409C-BE32-E72D297353CC}">
              <c16:uniqueId val="{00000003-3B6C-41AB-BF1C-6396F1BC11AC}"/>
            </c:ext>
          </c:extLst>
        </c:ser>
        <c:ser>
          <c:idx val="4"/>
          <c:order val="4"/>
          <c:tx>
            <c:v>Average</c:v>
          </c:tx>
          <c:spPr>
            <a:ln w="19050">
              <a:solidFill>
                <a:srgbClr val="E27A23"/>
              </a:solidFill>
              <a:prstDash val="solid"/>
            </a:ln>
          </c:spPr>
          <c:marker>
            <c:symbol val="none"/>
          </c:marker>
          <c:cat>
            <c:strRef>
              <c:f>Data!$Q$3:$CG$3</c:f>
              <c:strCache>
                <c:ptCount val="69"/>
                <c:pt idx="0">
                  <c:v>4th Qtr-2002</c:v>
                </c:pt>
                <c:pt idx="1">
                  <c:v>1st Qtr-2003</c:v>
                </c:pt>
                <c:pt idx="2">
                  <c:v>2nd Qtr-2003</c:v>
                </c:pt>
                <c:pt idx="3">
                  <c:v>3rd Qtr-2003</c:v>
                </c:pt>
                <c:pt idx="4">
                  <c:v>4th Qtr-2003</c:v>
                </c:pt>
                <c:pt idx="5">
                  <c:v>1st Qtr-2004</c:v>
                </c:pt>
                <c:pt idx="6">
                  <c:v>2nd Qtr-2004</c:v>
                </c:pt>
                <c:pt idx="7">
                  <c:v>3rd Qtr-2004</c:v>
                </c:pt>
                <c:pt idx="8">
                  <c:v>4th Qtr-2004</c:v>
                </c:pt>
                <c:pt idx="9">
                  <c:v>1st Qtr-2005</c:v>
                </c:pt>
                <c:pt idx="10">
                  <c:v>2nd Qtr-2005</c:v>
                </c:pt>
                <c:pt idx="11">
                  <c:v>3rd Qtr-2005</c:v>
                </c:pt>
                <c:pt idx="12">
                  <c:v>4th Qtr-2005</c:v>
                </c:pt>
                <c:pt idx="13">
                  <c:v>1st Qtr-2006</c:v>
                </c:pt>
                <c:pt idx="14">
                  <c:v>2nd Qtr-2006</c:v>
                </c:pt>
                <c:pt idx="15">
                  <c:v>3rd Qtr-2006</c:v>
                </c:pt>
                <c:pt idx="16">
                  <c:v>4th Qtr-2006</c:v>
                </c:pt>
                <c:pt idx="17">
                  <c:v>1st Qtr-2007</c:v>
                </c:pt>
                <c:pt idx="18">
                  <c:v>2nd Qtr-2007</c:v>
                </c:pt>
                <c:pt idx="19">
                  <c:v>3rd Qtr-2007</c:v>
                </c:pt>
                <c:pt idx="20">
                  <c:v>4th Qtr-2007</c:v>
                </c:pt>
                <c:pt idx="21">
                  <c:v>1st Qtr-2008</c:v>
                </c:pt>
                <c:pt idx="22">
                  <c:v>2nd Qtr-2008</c:v>
                </c:pt>
                <c:pt idx="23">
                  <c:v>3rd Qtr-2008</c:v>
                </c:pt>
                <c:pt idx="24">
                  <c:v>4th Qtr-2008</c:v>
                </c:pt>
                <c:pt idx="25">
                  <c:v>1st Qtr-2009</c:v>
                </c:pt>
                <c:pt idx="26">
                  <c:v>2nd Qtr-2009</c:v>
                </c:pt>
                <c:pt idx="27">
                  <c:v>3rd Qtr-2009</c:v>
                </c:pt>
                <c:pt idx="28">
                  <c:v>4th Qtr-2009</c:v>
                </c:pt>
                <c:pt idx="29">
                  <c:v>1st Qtr-2010</c:v>
                </c:pt>
                <c:pt idx="30">
                  <c:v>2nd Qtr-2010</c:v>
                </c:pt>
                <c:pt idx="31">
                  <c:v>3rd Qtr-2010</c:v>
                </c:pt>
                <c:pt idx="32">
                  <c:v>4th Qtr-2010</c:v>
                </c:pt>
                <c:pt idx="33">
                  <c:v>1st Qtr-2011</c:v>
                </c:pt>
                <c:pt idx="34">
                  <c:v>2nd Qtr-2011</c:v>
                </c:pt>
                <c:pt idx="35">
                  <c:v>3rd Qtr-2011</c:v>
                </c:pt>
                <c:pt idx="36">
                  <c:v>4th Qtr-2011</c:v>
                </c:pt>
                <c:pt idx="37">
                  <c:v>1st Qtr-2012</c:v>
                </c:pt>
                <c:pt idx="38">
                  <c:v>2nd Qtr-2012</c:v>
                </c:pt>
                <c:pt idx="39">
                  <c:v>3rd Qtr-2012</c:v>
                </c:pt>
                <c:pt idx="40">
                  <c:v>4th Qtr-2012</c:v>
                </c:pt>
                <c:pt idx="41">
                  <c:v>1st Qtr-2013</c:v>
                </c:pt>
                <c:pt idx="42">
                  <c:v>2nd Qtr-2013</c:v>
                </c:pt>
                <c:pt idx="43">
                  <c:v>3rd Qtr-2013</c:v>
                </c:pt>
                <c:pt idx="44">
                  <c:v>4th Qtr-2013</c:v>
                </c:pt>
                <c:pt idx="45">
                  <c:v>1st Qtr-2014</c:v>
                </c:pt>
                <c:pt idx="46">
                  <c:v>2nd Qtr-2014</c:v>
                </c:pt>
                <c:pt idx="47">
                  <c:v>3rd Qtr-2014</c:v>
                </c:pt>
                <c:pt idx="48">
                  <c:v>4th Qtr-2014</c:v>
                </c:pt>
                <c:pt idx="49">
                  <c:v>1st Qtr-2015</c:v>
                </c:pt>
                <c:pt idx="50">
                  <c:v>2nd Qtr-2015</c:v>
                </c:pt>
                <c:pt idx="51">
                  <c:v>3rd Qtr-2015</c:v>
                </c:pt>
                <c:pt idx="52">
                  <c:v>4th Qtr-2015</c:v>
                </c:pt>
                <c:pt idx="53">
                  <c:v>1st Qtr-2016</c:v>
                </c:pt>
                <c:pt idx="54">
                  <c:v>2nd Qtr-2016</c:v>
                </c:pt>
                <c:pt idx="55">
                  <c:v>3rd Qtr-2016</c:v>
                </c:pt>
                <c:pt idx="56">
                  <c:v>4th Qtr-2016</c:v>
                </c:pt>
                <c:pt idx="57">
                  <c:v>1st Qtr-2017</c:v>
                </c:pt>
                <c:pt idx="58">
                  <c:v>2nd Qtr-2017</c:v>
                </c:pt>
                <c:pt idx="59">
                  <c:v>3rd Qtr-2017</c:v>
                </c:pt>
                <c:pt idx="60">
                  <c:v>4th Qtr-2017</c:v>
                </c:pt>
                <c:pt idx="61">
                  <c:v>1st Qtr-2018</c:v>
                </c:pt>
                <c:pt idx="62">
                  <c:v>2nd Qtr-2018</c:v>
                </c:pt>
                <c:pt idx="63">
                  <c:v>3rd Qtr-2018</c:v>
                </c:pt>
                <c:pt idx="64">
                  <c:v>4th Qtr-2018</c:v>
                </c:pt>
                <c:pt idx="65">
                  <c:v>1st Qtr-2019</c:v>
                </c:pt>
                <c:pt idx="66">
                  <c:v>2nd Qtr-2019</c:v>
                </c:pt>
                <c:pt idx="67">
                  <c:v>3rd Qtr-2019</c:v>
                </c:pt>
                <c:pt idx="68">
                  <c:v>4th Qtr-2019</c:v>
                </c:pt>
              </c:strCache>
            </c:strRef>
          </c:cat>
          <c:val>
            <c:numRef>
              <c:f>Data!$Q$4:$CG$4</c:f>
              <c:numCache>
                <c:formatCode>General</c:formatCode>
                <c:ptCount val="69"/>
                <c:pt idx="0">
                  <c:v>1424</c:v>
                </c:pt>
                <c:pt idx="1">
                  <c:v>1394</c:v>
                </c:pt>
                <c:pt idx="2">
                  <c:v>1368</c:v>
                </c:pt>
                <c:pt idx="3">
                  <c:v>1328</c:v>
                </c:pt>
                <c:pt idx="4">
                  <c:v>1322</c:v>
                </c:pt>
                <c:pt idx="5">
                  <c:v>1304</c:v>
                </c:pt>
                <c:pt idx="6">
                  <c:v>1299</c:v>
                </c:pt>
                <c:pt idx="7">
                  <c:v>1298</c:v>
                </c:pt>
                <c:pt idx="8">
                  <c:v>1294</c:v>
                </c:pt>
                <c:pt idx="9">
                  <c:v>1285</c:v>
                </c:pt>
                <c:pt idx="10">
                  <c:v>1315</c:v>
                </c:pt>
                <c:pt idx="11">
                  <c:v>1324</c:v>
                </c:pt>
                <c:pt idx="12">
                  <c:v>1323</c:v>
                </c:pt>
                <c:pt idx="13">
                  <c:v>1336</c:v>
                </c:pt>
                <c:pt idx="14">
                  <c:v>1369</c:v>
                </c:pt>
                <c:pt idx="15">
                  <c:v>1397</c:v>
                </c:pt>
                <c:pt idx="16">
                  <c:v>1439</c:v>
                </c:pt>
                <c:pt idx="17">
                  <c:v>1465</c:v>
                </c:pt>
                <c:pt idx="18">
                  <c:v>1507</c:v>
                </c:pt>
                <c:pt idx="19">
                  <c:v>1555</c:v>
                </c:pt>
                <c:pt idx="20">
                  <c:v>1556</c:v>
                </c:pt>
                <c:pt idx="21">
                  <c:v>1602</c:v>
                </c:pt>
                <c:pt idx="22">
                  <c:v>1628</c:v>
                </c:pt>
                <c:pt idx="23">
                  <c:v>1650</c:v>
                </c:pt>
                <c:pt idx="24">
                  <c:v>1630</c:v>
                </c:pt>
                <c:pt idx="25">
                  <c:v>1599</c:v>
                </c:pt>
                <c:pt idx="26">
                  <c:v>1547</c:v>
                </c:pt>
                <c:pt idx="27">
                  <c:v>1518</c:v>
                </c:pt>
                <c:pt idx="28">
                  <c:v>1488</c:v>
                </c:pt>
                <c:pt idx="29">
                  <c:v>1496</c:v>
                </c:pt>
                <c:pt idx="30">
                  <c:v>1523</c:v>
                </c:pt>
                <c:pt idx="31">
                  <c:v>1537</c:v>
                </c:pt>
                <c:pt idx="32">
                  <c:v>1544</c:v>
                </c:pt>
                <c:pt idx="33">
                  <c:v>1553</c:v>
                </c:pt>
                <c:pt idx="34">
                  <c:v>1587</c:v>
                </c:pt>
                <c:pt idx="35">
                  <c:v>1610</c:v>
                </c:pt>
                <c:pt idx="36">
                  <c:v>1625</c:v>
                </c:pt>
                <c:pt idx="37">
                  <c:v>1649</c:v>
                </c:pt>
                <c:pt idx="38">
                  <c:v>1693</c:v>
                </c:pt>
                <c:pt idx="39">
                  <c:v>1717</c:v>
                </c:pt>
                <c:pt idx="40">
                  <c:v>1759</c:v>
                </c:pt>
                <c:pt idx="41">
                  <c:v>1793</c:v>
                </c:pt>
                <c:pt idx="42">
                  <c:v>1841</c:v>
                </c:pt>
                <c:pt idx="43">
                  <c:v>1855</c:v>
                </c:pt>
                <c:pt idx="44">
                  <c:v>1895</c:v>
                </c:pt>
                <c:pt idx="45">
                  <c:v>1936</c:v>
                </c:pt>
                <c:pt idx="46">
                  <c:v>1996</c:v>
                </c:pt>
                <c:pt idx="47">
                  <c:v>2022</c:v>
                </c:pt>
                <c:pt idx="48">
                  <c:v>2055</c:v>
                </c:pt>
                <c:pt idx="49">
                  <c:v>2125</c:v>
                </c:pt>
                <c:pt idx="50">
                  <c:v>2246</c:v>
                </c:pt>
                <c:pt idx="51">
                  <c:v>2271</c:v>
                </c:pt>
                <c:pt idx="52">
                  <c:v>2243</c:v>
                </c:pt>
                <c:pt idx="53">
                  <c:v>2226</c:v>
                </c:pt>
                <c:pt idx="54">
                  <c:v>2303</c:v>
                </c:pt>
                <c:pt idx="55">
                  <c:v>2269</c:v>
                </c:pt>
                <c:pt idx="56">
                  <c:v>2225</c:v>
                </c:pt>
                <c:pt idx="57">
                  <c:v>2296</c:v>
                </c:pt>
                <c:pt idx="58">
                  <c:v>2353</c:v>
                </c:pt>
                <c:pt idx="59">
                  <c:v>2358</c:v>
                </c:pt>
                <c:pt idx="60">
                  <c:v>2291</c:v>
                </c:pt>
                <c:pt idx="61">
                  <c:v>2376</c:v>
                </c:pt>
                <c:pt idx="62">
                  <c:v>2479</c:v>
                </c:pt>
                <c:pt idx="63">
                  <c:v>2452</c:v>
                </c:pt>
                <c:pt idx="64">
                  <c:v>2417</c:v>
                </c:pt>
                <c:pt idx="65">
                  <c:v>2463</c:v>
                </c:pt>
                <c:pt idx="66">
                  <c:v>2511</c:v>
                </c:pt>
                <c:pt idx="67">
                  <c:v>2501</c:v>
                </c:pt>
                <c:pt idx="68">
                  <c:v>2480</c:v>
                </c:pt>
              </c:numCache>
            </c:numRef>
          </c:val>
          <c:smooth val="0"/>
          <c:extLst>
            <c:ext xmlns:c16="http://schemas.microsoft.com/office/drawing/2014/chart" uri="{C3380CC4-5D6E-409C-BE32-E72D297353CC}">
              <c16:uniqueId val="{00000004-3B6C-41AB-BF1C-6396F1BC11AC}"/>
            </c:ext>
          </c:extLst>
        </c:ser>
        <c:dLbls>
          <c:showLegendKey val="0"/>
          <c:showVal val="0"/>
          <c:showCatName val="0"/>
          <c:showSerName val="0"/>
          <c:showPercent val="0"/>
          <c:showBubbleSize val="0"/>
        </c:dLbls>
        <c:smooth val="0"/>
        <c:axId val="256929568"/>
        <c:axId val="1"/>
      </c:lineChart>
      <c:catAx>
        <c:axId val="256929568"/>
        <c:scaling>
          <c:orientation val="minMax"/>
        </c:scaling>
        <c:delete val="0"/>
        <c:axPos val="b"/>
        <c:numFmt formatCode="General" sourceLinked="1"/>
        <c:majorTickMark val="none"/>
        <c:minorTickMark val="none"/>
        <c:tickLblPos val="nextTo"/>
        <c:spPr>
          <a:ln w="3175">
            <a:solidFill>
              <a:srgbClr val="000000"/>
            </a:solidFill>
            <a:prstDash val="solid"/>
          </a:ln>
        </c:spPr>
        <c:txPr>
          <a:bodyPr rot="-5400000" vert="horz"/>
          <a:lstStyle/>
          <a:p>
            <a:pPr>
              <a:defRPr sz="1000" b="1" i="0" u="none" strike="noStrike" baseline="0">
                <a:solidFill>
                  <a:srgbClr val="000000"/>
                </a:solidFill>
                <a:latin typeface="Arial"/>
                <a:ea typeface="Arial"/>
                <a:cs typeface="Arial"/>
              </a:defRPr>
            </a:pPr>
            <a:endParaRPr lang="en-US"/>
          </a:p>
        </c:txPr>
        <c:crossAx val="1"/>
        <c:crosses val="autoZero"/>
        <c:auto val="1"/>
        <c:lblAlgn val="ctr"/>
        <c:lblOffset val="100"/>
        <c:tickLblSkip val="4"/>
        <c:tickMarkSkip val="1"/>
        <c:noMultiLvlLbl val="0"/>
      </c:catAx>
      <c:valAx>
        <c:axId val="1"/>
        <c:scaling>
          <c:orientation val="minMax"/>
          <c:max val="4000"/>
          <c:min val="800"/>
        </c:scaling>
        <c:delete val="0"/>
        <c:axPos val="l"/>
        <c:majorGridlines>
          <c:spPr>
            <a:ln w="1270">
              <a:solidFill>
                <a:schemeClr val="bg1">
                  <a:lumMod val="75000"/>
                </a:schemeClr>
              </a:solidFill>
            </a:ln>
          </c:spPr>
        </c:majorGridlines>
        <c:title>
          <c:tx>
            <c:rich>
              <a:bodyPr/>
              <a:lstStyle/>
              <a:p>
                <a:pPr>
                  <a:defRPr sz="1300" b="1" i="0" u="none" strike="noStrike" baseline="0">
                    <a:solidFill>
                      <a:srgbClr val="0078B2"/>
                    </a:solidFill>
                    <a:latin typeface="+mn-lt"/>
                    <a:ea typeface="Arial"/>
                    <a:cs typeface="Arial"/>
                  </a:defRPr>
                </a:pPr>
                <a:r>
                  <a:rPr lang="en-US" sz="1300">
                    <a:solidFill>
                      <a:srgbClr val="0078B2"/>
                    </a:solidFill>
                    <a:latin typeface="+mn-lt"/>
                  </a:rPr>
                  <a:t>Average Effective</a:t>
                </a:r>
                <a:r>
                  <a:rPr lang="en-US" sz="1300" baseline="0">
                    <a:solidFill>
                      <a:srgbClr val="0078B2"/>
                    </a:solidFill>
                    <a:latin typeface="+mn-lt"/>
                  </a:rPr>
                  <a:t> Market Rents for SJ</a:t>
                </a:r>
                <a:endParaRPr lang="en-US" sz="1300">
                  <a:solidFill>
                    <a:srgbClr val="0078B2"/>
                  </a:solidFill>
                  <a:latin typeface="+mn-lt"/>
                </a:endParaRPr>
              </a:p>
            </c:rich>
          </c:tx>
          <c:layout>
            <c:manualLayout>
              <c:xMode val="edge"/>
              <c:yMode val="edge"/>
              <c:x val="5.1854041618582813E-3"/>
              <c:y val="0.1753698845579601"/>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1000" b="1" i="0" u="none" strike="noStrike" baseline="0">
                <a:solidFill>
                  <a:srgbClr val="000000"/>
                </a:solidFill>
                <a:latin typeface="Arial"/>
                <a:ea typeface="Arial"/>
                <a:cs typeface="Arial"/>
              </a:defRPr>
            </a:pPr>
            <a:endParaRPr lang="en-US"/>
          </a:p>
        </c:txPr>
        <c:crossAx val="256929568"/>
        <c:crosses val="autoZero"/>
        <c:crossBetween val="between"/>
        <c:majorUnit val="300"/>
        <c:minorUnit val="40"/>
      </c:valAx>
      <c:spPr>
        <a:noFill/>
        <a:ln w="25400">
          <a:noFill/>
        </a:ln>
      </c:spPr>
    </c:plotArea>
    <c:legend>
      <c:legendPos val="r"/>
      <c:layout>
        <c:manualLayout>
          <c:xMode val="edge"/>
          <c:yMode val="edge"/>
          <c:x val="0.1812547506729211"/>
          <c:y val="0.94729439834497298"/>
          <c:w val="0.76105617292049399"/>
          <c:h val="3.1591737545564991E-2"/>
        </c:manualLayout>
      </c:layout>
      <c:overlay val="0"/>
      <c:spPr>
        <a:noFill/>
        <a:ln w="25400">
          <a:noFill/>
        </a:ln>
      </c:spPr>
      <c:txPr>
        <a:bodyPr/>
        <a:lstStyle/>
        <a:p>
          <a:pPr>
            <a:defRPr sz="1100" b="1" i="0" u="none" strike="noStrike" baseline="0">
              <a:solidFill>
                <a:sysClr val="windowText" lastClr="000000"/>
              </a:solidFill>
              <a:latin typeface="+mn-lt"/>
              <a:ea typeface="Arial"/>
              <a:cs typeface="Arial"/>
            </a:defRPr>
          </a:pPr>
          <a:endParaRPr lang="en-US"/>
        </a:p>
      </c:txPr>
    </c:legend>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859590215901343"/>
          <c:y val="0.13741559473866691"/>
          <c:w val="0.80636654845520284"/>
          <c:h val="0.5913573288979046"/>
        </c:manualLayout>
      </c:layout>
      <c:lineChart>
        <c:grouping val="standard"/>
        <c:varyColors val="0"/>
        <c:ser>
          <c:idx val="1"/>
          <c:order val="0"/>
          <c:tx>
            <c:v>Studio</c:v>
          </c:tx>
          <c:spPr>
            <a:ln w="19050">
              <a:solidFill>
                <a:srgbClr val="0078B2"/>
              </a:solidFill>
              <a:prstDash val="solid"/>
            </a:ln>
          </c:spPr>
          <c:marker>
            <c:symbol val="none"/>
          </c:marker>
          <c:cat>
            <c:strRef>
              <c:f>Data!$Q$3:$CG$3</c:f>
              <c:strCache>
                <c:ptCount val="69"/>
                <c:pt idx="0">
                  <c:v>4th Qtr-2002</c:v>
                </c:pt>
                <c:pt idx="1">
                  <c:v>1st Qtr-2003</c:v>
                </c:pt>
                <c:pt idx="2">
                  <c:v>2nd Qtr-2003</c:v>
                </c:pt>
                <c:pt idx="3">
                  <c:v>3rd Qtr-2003</c:v>
                </c:pt>
                <c:pt idx="4">
                  <c:v>4th Qtr-2003</c:v>
                </c:pt>
                <c:pt idx="5">
                  <c:v>1st Qtr-2004</c:v>
                </c:pt>
                <c:pt idx="6">
                  <c:v>2nd Qtr-2004</c:v>
                </c:pt>
                <c:pt idx="7">
                  <c:v>3rd Qtr-2004</c:v>
                </c:pt>
                <c:pt idx="8">
                  <c:v>4th Qtr-2004</c:v>
                </c:pt>
                <c:pt idx="9">
                  <c:v>1st Qtr-2005</c:v>
                </c:pt>
                <c:pt idx="10">
                  <c:v>2nd Qtr-2005</c:v>
                </c:pt>
                <c:pt idx="11">
                  <c:v>3rd Qtr-2005</c:v>
                </c:pt>
                <c:pt idx="12">
                  <c:v>4th Qtr-2005</c:v>
                </c:pt>
                <c:pt idx="13">
                  <c:v>1st Qtr-2006</c:v>
                </c:pt>
                <c:pt idx="14">
                  <c:v>2nd Qtr-2006</c:v>
                </c:pt>
                <c:pt idx="15">
                  <c:v>3rd Qtr-2006</c:v>
                </c:pt>
                <c:pt idx="16">
                  <c:v>4th Qtr-2006</c:v>
                </c:pt>
                <c:pt idx="17">
                  <c:v>1st Qtr-2007</c:v>
                </c:pt>
                <c:pt idx="18">
                  <c:v>2nd Qtr-2007</c:v>
                </c:pt>
                <c:pt idx="19">
                  <c:v>3rd Qtr-2007</c:v>
                </c:pt>
                <c:pt idx="20">
                  <c:v>4th Qtr-2007</c:v>
                </c:pt>
                <c:pt idx="21">
                  <c:v>1st Qtr-2008</c:v>
                </c:pt>
                <c:pt idx="22">
                  <c:v>2nd Qtr-2008</c:v>
                </c:pt>
                <c:pt idx="23">
                  <c:v>3rd Qtr-2008</c:v>
                </c:pt>
                <c:pt idx="24">
                  <c:v>4th Qtr-2008</c:v>
                </c:pt>
                <c:pt idx="25">
                  <c:v>1st Qtr-2009</c:v>
                </c:pt>
                <c:pt idx="26">
                  <c:v>2nd Qtr-2009</c:v>
                </c:pt>
                <c:pt idx="27">
                  <c:v>3rd Qtr-2009</c:v>
                </c:pt>
                <c:pt idx="28">
                  <c:v>4th Qtr-2009</c:v>
                </c:pt>
                <c:pt idx="29">
                  <c:v>1st Qtr-2010</c:v>
                </c:pt>
                <c:pt idx="30">
                  <c:v>2nd Qtr-2010</c:v>
                </c:pt>
                <c:pt idx="31">
                  <c:v>3rd Qtr-2010</c:v>
                </c:pt>
                <c:pt idx="32">
                  <c:v>4th Qtr-2010</c:v>
                </c:pt>
                <c:pt idx="33">
                  <c:v>1st Qtr-2011</c:v>
                </c:pt>
                <c:pt idx="34">
                  <c:v>2nd Qtr-2011</c:v>
                </c:pt>
                <c:pt idx="35">
                  <c:v>3rd Qtr-2011</c:v>
                </c:pt>
                <c:pt idx="36">
                  <c:v>4th Qtr-2011</c:v>
                </c:pt>
                <c:pt idx="37">
                  <c:v>1st Qtr-2012</c:v>
                </c:pt>
                <c:pt idx="38">
                  <c:v>2nd Qtr-2012</c:v>
                </c:pt>
                <c:pt idx="39">
                  <c:v>3rd Qtr-2012</c:v>
                </c:pt>
                <c:pt idx="40">
                  <c:v>4th Qtr-2012</c:v>
                </c:pt>
                <c:pt idx="41">
                  <c:v>1st Qtr-2013</c:v>
                </c:pt>
                <c:pt idx="42">
                  <c:v>2nd Qtr-2013</c:v>
                </c:pt>
                <c:pt idx="43">
                  <c:v>3rd Qtr-2013</c:v>
                </c:pt>
                <c:pt idx="44">
                  <c:v>4th Qtr-2013</c:v>
                </c:pt>
                <c:pt idx="45">
                  <c:v>1st Qtr-2014</c:v>
                </c:pt>
                <c:pt idx="46">
                  <c:v>2nd Qtr-2014</c:v>
                </c:pt>
                <c:pt idx="47">
                  <c:v>3rd Qtr-2014</c:v>
                </c:pt>
                <c:pt idx="48">
                  <c:v>4th Qtr-2014</c:v>
                </c:pt>
                <c:pt idx="49">
                  <c:v>1st Qtr-2015</c:v>
                </c:pt>
                <c:pt idx="50">
                  <c:v>2nd Qtr-2015</c:v>
                </c:pt>
                <c:pt idx="51">
                  <c:v>3rd Qtr-2015</c:v>
                </c:pt>
                <c:pt idx="52">
                  <c:v>4th Qtr-2015</c:v>
                </c:pt>
                <c:pt idx="53">
                  <c:v>1st Qtr-2016</c:v>
                </c:pt>
                <c:pt idx="54">
                  <c:v>2nd Qtr-2016</c:v>
                </c:pt>
                <c:pt idx="55">
                  <c:v>3rd Qtr-2016</c:v>
                </c:pt>
                <c:pt idx="56">
                  <c:v>4th Qtr-2016</c:v>
                </c:pt>
                <c:pt idx="57">
                  <c:v>1st Qtr-2017</c:v>
                </c:pt>
                <c:pt idx="58">
                  <c:v>2nd Qtr-2017</c:v>
                </c:pt>
                <c:pt idx="59">
                  <c:v>3rd Qtr-2017</c:v>
                </c:pt>
                <c:pt idx="60">
                  <c:v>4th Qtr-2017</c:v>
                </c:pt>
                <c:pt idx="61">
                  <c:v>1st Qtr-2018</c:v>
                </c:pt>
                <c:pt idx="62">
                  <c:v>2nd Qtr-2018</c:v>
                </c:pt>
                <c:pt idx="63">
                  <c:v>3rd Qtr-2018</c:v>
                </c:pt>
                <c:pt idx="64">
                  <c:v>4th Qtr-2018</c:v>
                </c:pt>
                <c:pt idx="65">
                  <c:v>1st Qtr-2019</c:v>
                </c:pt>
                <c:pt idx="66">
                  <c:v>2nd Qtr-2019</c:v>
                </c:pt>
                <c:pt idx="67">
                  <c:v>3rd Qtr-2019</c:v>
                </c:pt>
                <c:pt idx="68">
                  <c:v>4th Qtr-2019</c:v>
                </c:pt>
              </c:strCache>
            </c:strRef>
          </c:cat>
          <c:val>
            <c:numRef>
              <c:f>Data!$Q$14:$CG$14</c:f>
              <c:numCache>
                <c:formatCode>0.0##\%;[Red]\(0.0##\%\)</c:formatCode>
                <c:ptCount val="69"/>
                <c:pt idx="0">
                  <c:v>7.4</c:v>
                </c:pt>
                <c:pt idx="1">
                  <c:v>7.3</c:v>
                </c:pt>
                <c:pt idx="2">
                  <c:v>7.1</c:v>
                </c:pt>
                <c:pt idx="3">
                  <c:v>6.9</c:v>
                </c:pt>
                <c:pt idx="4">
                  <c:v>6.9</c:v>
                </c:pt>
                <c:pt idx="5">
                  <c:v>6.8</c:v>
                </c:pt>
                <c:pt idx="6">
                  <c:v>6.7</c:v>
                </c:pt>
                <c:pt idx="7">
                  <c:v>6.8</c:v>
                </c:pt>
                <c:pt idx="8">
                  <c:v>7.2</c:v>
                </c:pt>
                <c:pt idx="9">
                  <c:v>7.6</c:v>
                </c:pt>
                <c:pt idx="10">
                  <c:v>7.6</c:v>
                </c:pt>
                <c:pt idx="11">
                  <c:v>7.2</c:v>
                </c:pt>
                <c:pt idx="12">
                  <c:v>6.4</c:v>
                </c:pt>
                <c:pt idx="13">
                  <c:v>4.9000000000000004</c:v>
                </c:pt>
                <c:pt idx="14">
                  <c:v>4.0999999999999996</c:v>
                </c:pt>
                <c:pt idx="15">
                  <c:v>3.6</c:v>
                </c:pt>
                <c:pt idx="16">
                  <c:v>3.4</c:v>
                </c:pt>
                <c:pt idx="17">
                  <c:v>3.3</c:v>
                </c:pt>
                <c:pt idx="18">
                  <c:v>3.4</c:v>
                </c:pt>
                <c:pt idx="19">
                  <c:v>3.5</c:v>
                </c:pt>
                <c:pt idx="20">
                  <c:v>3.6</c:v>
                </c:pt>
                <c:pt idx="21">
                  <c:v>3.7</c:v>
                </c:pt>
                <c:pt idx="22">
                  <c:v>3.9</c:v>
                </c:pt>
                <c:pt idx="23">
                  <c:v>4.0999999999999996</c:v>
                </c:pt>
                <c:pt idx="24">
                  <c:v>4.4000000000000004</c:v>
                </c:pt>
                <c:pt idx="25">
                  <c:v>4.9000000000000004</c:v>
                </c:pt>
                <c:pt idx="26">
                  <c:v>5.4</c:v>
                </c:pt>
                <c:pt idx="27">
                  <c:v>5.4</c:v>
                </c:pt>
                <c:pt idx="28">
                  <c:v>5.3</c:v>
                </c:pt>
                <c:pt idx="29">
                  <c:v>5.2</c:v>
                </c:pt>
                <c:pt idx="30">
                  <c:v>5</c:v>
                </c:pt>
                <c:pt idx="31">
                  <c:v>4.8</c:v>
                </c:pt>
                <c:pt idx="32">
                  <c:v>4.7</c:v>
                </c:pt>
                <c:pt idx="33">
                  <c:v>4.7</c:v>
                </c:pt>
                <c:pt idx="34">
                  <c:v>5.4</c:v>
                </c:pt>
                <c:pt idx="35">
                  <c:v>5.6</c:v>
                </c:pt>
                <c:pt idx="36">
                  <c:v>5.7</c:v>
                </c:pt>
                <c:pt idx="37">
                  <c:v>5.9</c:v>
                </c:pt>
                <c:pt idx="38">
                  <c:v>6.1</c:v>
                </c:pt>
                <c:pt idx="39">
                  <c:v>6</c:v>
                </c:pt>
                <c:pt idx="40">
                  <c:v>10.3</c:v>
                </c:pt>
                <c:pt idx="41">
                  <c:v>7.7</c:v>
                </c:pt>
                <c:pt idx="42">
                  <c:v>4.7</c:v>
                </c:pt>
                <c:pt idx="43">
                  <c:v>7.6</c:v>
                </c:pt>
                <c:pt idx="44">
                  <c:v>7</c:v>
                </c:pt>
                <c:pt idx="45">
                  <c:v>8.5</c:v>
                </c:pt>
                <c:pt idx="46">
                  <c:v>7.5</c:v>
                </c:pt>
                <c:pt idx="47">
                  <c:v>5.9</c:v>
                </c:pt>
                <c:pt idx="48">
                  <c:v>5.0999999999999996</c:v>
                </c:pt>
                <c:pt idx="49">
                  <c:v>5.8</c:v>
                </c:pt>
                <c:pt idx="50">
                  <c:v>7.2</c:v>
                </c:pt>
                <c:pt idx="51">
                  <c:v>6.3</c:v>
                </c:pt>
                <c:pt idx="52">
                  <c:v>5.7</c:v>
                </c:pt>
                <c:pt idx="53">
                  <c:v>5</c:v>
                </c:pt>
                <c:pt idx="54">
                  <c:v>5.2</c:v>
                </c:pt>
                <c:pt idx="55">
                  <c:v>6.2</c:v>
                </c:pt>
                <c:pt idx="56">
                  <c:v>6.1</c:v>
                </c:pt>
                <c:pt idx="57">
                  <c:v>6.1</c:v>
                </c:pt>
                <c:pt idx="58">
                  <c:v>5.2</c:v>
                </c:pt>
                <c:pt idx="59">
                  <c:v>4.9000000000000004</c:v>
                </c:pt>
                <c:pt idx="60">
                  <c:v>4.5999999999999996</c:v>
                </c:pt>
                <c:pt idx="61">
                  <c:v>5.3</c:v>
                </c:pt>
                <c:pt idx="62">
                  <c:v>5.8</c:v>
                </c:pt>
                <c:pt idx="63">
                  <c:v>4.7</c:v>
                </c:pt>
                <c:pt idx="64">
                  <c:v>4.7</c:v>
                </c:pt>
                <c:pt idx="65">
                  <c:v>4.4000000000000004</c:v>
                </c:pt>
                <c:pt idx="66">
                  <c:v>4.7</c:v>
                </c:pt>
                <c:pt idx="67">
                  <c:v>4.8</c:v>
                </c:pt>
                <c:pt idx="68">
                  <c:v>5.7</c:v>
                </c:pt>
              </c:numCache>
            </c:numRef>
          </c:val>
          <c:smooth val="0"/>
          <c:extLst>
            <c:ext xmlns:c16="http://schemas.microsoft.com/office/drawing/2014/chart" uri="{C3380CC4-5D6E-409C-BE32-E72D297353CC}">
              <c16:uniqueId val="{00000000-5021-4293-B1E3-03521B9B0FDA}"/>
            </c:ext>
          </c:extLst>
        </c:ser>
        <c:ser>
          <c:idx val="0"/>
          <c:order val="1"/>
          <c:tx>
            <c:v>1 Bdrm</c:v>
          </c:tx>
          <c:spPr>
            <a:ln w="19050">
              <a:solidFill>
                <a:srgbClr val="84AF7E"/>
              </a:solidFill>
              <a:prstDash val="solid"/>
            </a:ln>
          </c:spPr>
          <c:marker>
            <c:symbol val="none"/>
          </c:marker>
          <c:cat>
            <c:strRef>
              <c:f>Data!$Q$3:$CG$3</c:f>
              <c:strCache>
                <c:ptCount val="69"/>
                <c:pt idx="0">
                  <c:v>4th Qtr-2002</c:v>
                </c:pt>
                <c:pt idx="1">
                  <c:v>1st Qtr-2003</c:v>
                </c:pt>
                <c:pt idx="2">
                  <c:v>2nd Qtr-2003</c:v>
                </c:pt>
                <c:pt idx="3">
                  <c:v>3rd Qtr-2003</c:v>
                </c:pt>
                <c:pt idx="4">
                  <c:v>4th Qtr-2003</c:v>
                </c:pt>
                <c:pt idx="5">
                  <c:v>1st Qtr-2004</c:v>
                </c:pt>
                <c:pt idx="6">
                  <c:v>2nd Qtr-2004</c:v>
                </c:pt>
                <c:pt idx="7">
                  <c:v>3rd Qtr-2004</c:v>
                </c:pt>
                <c:pt idx="8">
                  <c:v>4th Qtr-2004</c:v>
                </c:pt>
                <c:pt idx="9">
                  <c:v>1st Qtr-2005</c:v>
                </c:pt>
                <c:pt idx="10">
                  <c:v>2nd Qtr-2005</c:v>
                </c:pt>
                <c:pt idx="11">
                  <c:v>3rd Qtr-2005</c:v>
                </c:pt>
                <c:pt idx="12">
                  <c:v>4th Qtr-2005</c:v>
                </c:pt>
                <c:pt idx="13">
                  <c:v>1st Qtr-2006</c:v>
                </c:pt>
                <c:pt idx="14">
                  <c:v>2nd Qtr-2006</c:v>
                </c:pt>
                <c:pt idx="15">
                  <c:v>3rd Qtr-2006</c:v>
                </c:pt>
                <c:pt idx="16">
                  <c:v>4th Qtr-2006</c:v>
                </c:pt>
                <c:pt idx="17">
                  <c:v>1st Qtr-2007</c:v>
                </c:pt>
                <c:pt idx="18">
                  <c:v>2nd Qtr-2007</c:v>
                </c:pt>
                <c:pt idx="19">
                  <c:v>3rd Qtr-2007</c:v>
                </c:pt>
                <c:pt idx="20">
                  <c:v>4th Qtr-2007</c:v>
                </c:pt>
                <c:pt idx="21">
                  <c:v>1st Qtr-2008</c:v>
                </c:pt>
                <c:pt idx="22">
                  <c:v>2nd Qtr-2008</c:v>
                </c:pt>
                <c:pt idx="23">
                  <c:v>3rd Qtr-2008</c:v>
                </c:pt>
                <c:pt idx="24">
                  <c:v>4th Qtr-2008</c:v>
                </c:pt>
                <c:pt idx="25">
                  <c:v>1st Qtr-2009</c:v>
                </c:pt>
                <c:pt idx="26">
                  <c:v>2nd Qtr-2009</c:v>
                </c:pt>
                <c:pt idx="27">
                  <c:v>3rd Qtr-2009</c:v>
                </c:pt>
                <c:pt idx="28">
                  <c:v>4th Qtr-2009</c:v>
                </c:pt>
                <c:pt idx="29">
                  <c:v>1st Qtr-2010</c:v>
                </c:pt>
                <c:pt idx="30">
                  <c:v>2nd Qtr-2010</c:v>
                </c:pt>
                <c:pt idx="31">
                  <c:v>3rd Qtr-2010</c:v>
                </c:pt>
                <c:pt idx="32">
                  <c:v>4th Qtr-2010</c:v>
                </c:pt>
                <c:pt idx="33">
                  <c:v>1st Qtr-2011</c:v>
                </c:pt>
                <c:pt idx="34">
                  <c:v>2nd Qtr-2011</c:v>
                </c:pt>
                <c:pt idx="35">
                  <c:v>3rd Qtr-2011</c:v>
                </c:pt>
                <c:pt idx="36">
                  <c:v>4th Qtr-2011</c:v>
                </c:pt>
                <c:pt idx="37">
                  <c:v>1st Qtr-2012</c:v>
                </c:pt>
                <c:pt idx="38">
                  <c:v>2nd Qtr-2012</c:v>
                </c:pt>
                <c:pt idx="39">
                  <c:v>3rd Qtr-2012</c:v>
                </c:pt>
                <c:pt idx="40">
                  <c:v>4th Qtr-2012</c:v>
                </c:pt>
                <c:pt idx="41">
                  <c:v>1st Qtr-2013</c:v>
                </c:pt>
                <c:pt idx="42">
                  <c:v>2nd Qtr-2013</c:v>
                </c:pt>
                <c:pt idx="43">
                  <c:v>3rd Qtr-2013</c:v>
                </c:pt>
                <c:pt idx="44">
                  <c:v>4th Qtr-2013</c:v>
                </c:pt>
                <c:pt idx="45">
                  <c:v>1st Qtr-2014</c:v>
                </c:pt>
                <c:pt idx="46">
                  <c:v>2nd Qtr-2014</c:v>
                </c:pt>
                <c:pt idx="47">
                  <c:v>3rd Qtr-2014</c:v>
                </c:pt>
                <c:pt idx="48">
                  <c:v>4th Qtr-2014</c:v>
                </c:pt>
                <c:pt idx="49">
                  <c:v>1st Qtr-2015</c:v>
                </c:pt>
                <c:pt idx="50">
                  <c:v>2nd Qtr-2015</c:v>
                </c:pt>
                <c:pt idx="51">
                  <c:v>3rd Qtr-2015</c:v>
                </c:pt>
                <c:pt idx="52">
                  <c:v>4th Qtr-2015</c:v>
                </c:pt>
                <c:pt idx="53">
                  <c:v>1st Qtr-2016</c:v>
                </c:pt>
                <c:pt idx="54">
                  <c:v>2nd Qtr-2016</c:v>
                </c:pt>
                <c:pt idx="55">
                  <c:v>3rd Qtr-2016</c:v>
                </c:pt>
                <c:pt idx="56">
                  <c:v>4th Qtr-2016</c:v>
                </c:pt>
                <c:pt idx="57">
                  <c:v>1st Qtr-2017</c:v>
                </c:pt>
                <c:pt idx="58">
                  <c:v>2nd Qtr-2017</c:v>
                </c:pt>
                <c:pt idx="59">
                  <c:v>3rd Qtr-2017</c:v>
                </c:pt>
                <c:pt idx="60">
                  <c:v>4th Qtr-2017</c:v>
                </c:pt>
                <c:pt idx="61">
                  <c:v>1st Qtr-2018</c:v>
                </c:pt>
                <c:pt idx="62">
                  <c:v>2nd Qtr-2018</c:v>
                </c:pt>
                <c:pt idx="63">
                  <c:v>3rd Qtr-2018</c:v>
                </c:pt>
                <c:pt idx="64">
                  <c:v>4th Qtr-2018</c:v>
                </c:pt>
                <c:pt idx="65">
                  <c:v>1st Qtr-2019</c:v>
                </c:pt>
                <c:pt idx="66">
                  <c:v>2nd Qtr-2019</c:v>
                </c:pt>
                <c:pt idx="67">
                  <c:v>3rd Qtr-2019</c:v>
                </c:pt>
                <c:pt idx="68">
                  <c:v>4th Qtr-2019</c:v>
                </c:pt>
              </c:strCache>
            </c:strRef>
          </c:cat>
          <c:val>
            <c:numRef>
              <c:f>Data!$Q$15:$CG$15</c:f>
              <c:numCache>
                <c:formatCode>0.0##\%;[Red]\(0.0##\%\)</c:formatCode>
                <c:ptCount val="69"/>
                <c:pt idx="0">
                  <c:v>7.1</c:v>
                </c:pt>
                <c:pt idx="1">
                  <c:v>7</c:v>
                </c:pt>
                <c:pt idx="2">
                  <c:v>7.2</c:v>
                </c:pt>
                <c:pt idx="3">
                  <c:v>7.2</c:v>
                </c:pt>
                <c:pt idx="4">
                  <c:v>7.1</c:v>
                </c:pt>
                <c:pt idx="5">
                  <c:v>7.2</c:v>
                </c:pt>
                <c:pt idx="6">
                  <c:v>6.7</c:v>
                </c:pt>
                <c:pt idx="7">
                  <c:v>6.6</c:v>
                </c:pt>
                <c:pt idx="8">
                  <c:v>6.5</c:v>
                </c:pt>
                <c:pt idx="9">
                  <c:v>6.3</c:v>
                </c:pt>
                <c:pt idx="10">
                  <c:v>6.1</c:v>
                </c:pt>
                <c:pt idx="11">
                  <c:v>5.6</c:v>
                </c:pt>
                <c:pt idx="12">
                  <c:v>5.0999999999999996</c:v>
                </c:pt>
                <c:pt idx="13">
                  <c:v>4.3</c:v>
                </c:pt>
                <c:pt idx="14">
                  <c:v>3.8</c:v>
                </c:pt>
                <c:pt idx="15">
                  <c:v>3.4</c:v>
                </c:pt>
                <c:pt idx="16">
                  <c:v>3.2</c:v>
                </c:pt>
                <c:pt idx="17">
                  <c:v>3.1</c:v>
                </c:pt>
                <c:pt idx="18">
                  <c:v>3.1</c:v>
                </c:pt>
                <c:pt idx="19">
                  <c:v>3.2</c:v>
                </c:pt>
                <c:pt idx="20">
                  <c:v>3.3</c:v>
                </c:pt>
                <c:pt idx="21">
                  <c:v>4.3</c:v>
                </c:pt>
                <c:pt idx="22">
                  <c:v>4.4000000000000004</c:v>
                </c:pt>
                <c:pt idx="23">
                  <c:v>4.7</c:v>
                </c:pt>
                <c:pt idx="24">
                  <c:v>4.8</c:v>
                </c:pt>
                <c:pt idx="25">
                  <c:v>5</c:v>
                </c:pt>
                <c:pt idx="26">
                  <c:v>5.3</c:v>
                </c:pt>
                <c:pt idx="27">
                  <c:v>5.4</c:v>
                </c:pt>
                <c:pt idx="28">
                  <c:v>5.5</c:v>
                </c:pt>
                <c:pt idx="29">
                  <c:v>5.3</c:v>
                </c:pt>
                <c:pt idx="30">
                  <c:v>5.0999999999999996</c:v>
                </c:pt>
                <c:pt idx="31">
                  <c:v>4.9000000000000004</c:v>
                </c:pt>
                <c:pt idx="32">
                  <c:v>4.8</c:v>
                </c:pt>
                <c:pt idx="33">
                  <c:v>4.7</c:v>
                </c:pt>
                <c:pt idx="34">
                  <c:v>5.3</c:v>
                </c:pt>
                <c:pt idx="35">
                  <c:v>5.4</c:v>
                </c:pt>
                <c:pt idx="36">
                  <c:v>5.4</c:v>
                </c:pt>
                <c:pt idx="37">
                  <c:v>5.5</c:v>
                </c:pt>
                <c:pt idx="38">
                  <c:v>5.5</c:v>
                </c:pt>
                <c:pt idx="39">
                  <c:v>5.2</c:v>
                </c:pt>
                <c:pt idx="40">
                  <c:v>6.8</c:v>
                </c:pt>
                <c:pt idx="41">
                  <c:v>5.7</c:v>
                </c:pt>
                <c:pt idx="42">
                  <c:v>4.5999999999999996</c:v>
                </c:pt>
                <c:pt idx="43">
                  <c:v>6.1</c:v>
                </c:pt>
                <c:pt idx="44">
                  <c:v>6.3</c:v>
                </c:pt>
                <c:pt idx="45">
                  <c:v>7.3</c:v>
                </c:pt>
                <c:pt idx="46">
                  <c:v>8.6</c:v>
                </c:pt>
                <c:pt idx="47">
                  <c:v>7</c:v>
                </c:pt>
                <c:pt idx="48">
                  <c:v>6.5</c:v>
                </c:pt>
                <c:pt idx="49">
                  <c:v>6.5</c:v>
                </c:pt>
                <c:pt idx="50">
                  <c:v>7.7</c:v>
                </c:pt>
                <c:pt idx="51">
                  <c:v>7.7</c:v>
                </c:pt>
                <c:pt idx="52">
                  <c:v>8</c:v>
                </c:pt>
                <c:pt idx="53">
                  <c:v>6.5</c:v>
                </c:pt>
                <c:pt idx="54">
                  <c:v>5.8</c:v>
                </c:pt>
                <c:pt idx="55">
                  <c:v>5.9</c:v>
                </c:pt>
                <c:pt idx="56">
                  <c:v>5.5</c:v>
                </c:pt>
                <c:pt idx="57">
                  <c:v>5.3</c:v>
                </c:pt>
                <c:pt idx="58">
                  <c:v>5.0999999999999996</c:v>
                </c:pt>
                <c:pt idx="59">
                  <c:v>5.0999999999999996</c:v>
                </c:pt>
                <c:pt idx="60">
                  <c:v>5.2</c:v>
                </c:pt>
                <c:pt idx="61">
                  <c:v>5.4</c:v>
                </c:pt>
                <c:pt idx="62">
                  <c:v>5.0999999999999996</c:v>
                </c:pt>
                <c:pt idx="63">
                  <c:v>4.3</c:v>
                </c:pt>
                <c:pt idx="64">
                  <c:v>4.8</c:v>
                </c:pt>
                <c:pt idx="65">
                  <c:v>4.7</c:v>
                </c:pt>
                <c:pt idx="66">
                  <c:v>4.5</c:v>
                </c:pt>
                <c:pt idx="67">
                  <c:v>4.5</c:v>
                </c:pt>
                <c:pt idx="68">
                  <c:v>5.3</c:v>
                </c:pt>
              </c:numCache>
            </c:numRef>
          </c:val>
          <c:smooth val="0"/>
          <c:extLst>
            <c:ext xmlns:c16="http://schemas.microsoft.com/office/drawing/2014/chart" uri="{C3380CC4-5D6E-409C-BE32-E72D297353CC}">
              <c16:uniqueId val="{00000001-5021-4293-B1E3-03521B9B0FDA}"/>
            </c:ext>
          </c:extLst>
        </c:ser>
        <c:ser>
          <c:idx val="2"/>
          <c:order val="2"/>
          <c:tx>
            <c:v>2 Bdrm</c:v>
          </c:tx>
          <c:spPr>
            <a:ln w="19050">
              <a:solidFill>
                <a:srgbClr val="662D64"/>
              </a:solidFill>
              <a:prstDash val="solid"/>
            </a:ln>
          </c:spPr>
          <c:marker>
            <c:symbol val="none"/>
          </c:marker>
          <c:cat>
            <c:strRef>
              <c:f>Data!$Q$3:$CG$3</c:f>
              <c:strCache>
                <c:ptCount val="69"/>
                <c:pt idx="0">
                  <c:v>4th Qtr-2002</c:v>
                </c:pt>
                <c:pt idx="1">
                  <c:v>1st Qtr-2003</c:v>
                </c:pt>
                <c:pt idx="2">
                  <c:v>2nd Qtr-2003</c:v>
                </c:pt>
                <c:pt idx="3">
                  <c:v>3rd Qtr-2003</c:v>
                </c:pt>
                <c:pt idx="4">
                  <c:v>4th Qtr-2003</c:v>
                </c:pt>
                <c:pt idx="5">
                  <c:v>1st Qtr-2004</c:v>
                </c:pt>
                <c:pt idx="6">
                  <c:v>2nd Qtr-2004</c:v>
                </c:pt>
                <c:pt idx="7">
                  <c:v>3rd Qtr-2004</c:v>
                </c:pt>
                <c:pt idx="8">
                  <c:v>4th Qtr-2004</c:v>
                </c:pt>
                <c:pt idx="9">
                  <c:v>1st Qtr-2005</c:v>
                </c:pt>
                <c:pt idx="10">
                  <c:v>2nd Qtr-2005</c:v>
                </c:pt>
                <c:pt idx="11">
                  <c:v>3rd Qtr-2005</c:v>
                </c:pt>
                <c:pt idx="12">
                  <c:v>4th Qtr-2005</c:v>
                </c:pt>
                <c:pt idx="13">
                  <c:v>1st Qtr-2006</c:v>
                </c:pt>
                <c:pt idx="14">
                  <c:v>2nd Qtr-2006</c:v>
                </c:pt>
                <c:pt idx="15">
                  <c:v>3rd Qtr-2006</c:v>
                </c:pt>
                <c:pt idx="16">
                  <c:v>4th Qtr-2006</c:v>
                </c:pt>
                <c:pt idx="17">
                  <c:v>1st Qtr-2007</c:v>
                </c:pt>
                <c:pt idx="18">
                  <c:v>2nd Qtr-2007</c:v>
                </c:pt>
                <c:pt idx="19">
                  <c:v>3rd Qtr-2007</c:v>
                </c:pt>
                <c:pt idx="20">
                  <c:v>4th Qtr-2007</c:v>
                </c:pt>
                <c:pt idx="21">
                  <c:v>1st Qtr-2008</c:v>
                </c:pt>
                <c:pt idx="22">
                  <c:v>2nd Qtr-2008</c:v>
                </c:pt>
                <c:pt idx="23">
                  <c:v>3rd Qtr-2008</c:v>
                </c:pt>
                <c:pt idx="24">
                  <c:v>4th Qtr-2008</c:v>
                </c:pt>
                <c:pt idx="25">
                  <c:v>1st Qtr-2009</c:v>
                </c:pt>
                <c:pt idx="26">
                  <c:v>2nd Qtr-2009</c:v>
                </c:pt>
                <c:pt idx="27">
                  <c:v>3rd Qtr-2009</c:v>
                </c:pt>
                <c:pt idx="28">
                  <c:v>4th Qtr-2009</c:v>
                </c:pt>
                <c:pt idx="29">
                  <c:v>1st Qtr-2010</c:v>
                </c:pt>
                <c:pt idx="30">
                  <c:v>2nd Qtr-2010</c:v>
                </c:pt>
                <c:pt idx="31">
                  <c:v>3rd Qtr-2010</c:v>
                </c:pt>
                <c:pt idx="32">
                  <c:v>4th Qtr-2010</c:v>
                </c:pt>
                <c:pt idx="33">
                  <c:v>1st Qtr-2011</c:v>
                </c:pt>
                <c:pt idx="34">
                  <c:v>2nd Qtr-2011</c:v>
                </c:pt>
                <c:pt idx="35">
                  <c:v>3rd Qtr-2011</c:v>
                </c:pt>
                <c:pt idx="36">
                  <c:v>4th Qtr-2011</c:v>
                </c:pt>
                <c:pt idx="37">
                  <c:v>1st Qtr-2012</c:v>
                </c:pt>
                <c:pt idx="38">
                  <c:v>2nd Qtr-2012</c:v>
                </c:pt>
                <c:pt idx="39">
                  <c:v>3rd Qtr-2012</c:v>
                </c:pt>
                <c:pt idx="40">
                  <c:v>4th Qtr-2012</c:v>
                </c:pt>
                <c:pt idx="41">
                  <c:v>1st Qtr-2013</c:v>
                </c:pt>
                <c:pt idx="42">
                  <c:v>2nd Qtr-2013</c:v>
                </c:pt>
                <c:pt idx="43">
                  <c:v>3rd Qtr-2013</c:v>
                </c:pt>
                <c:pt idx="44">
                  <c:v>4th Qtr-2013</c:v>
                </c:pt>
                <c:pt idx="45">
                  <c:v>1st Qtr-2014</c:v>
                </c:pt>
                <c:pt idx="46">
                  <c:v>2nd Qtr-2014</c:v>
                </c:pt>
                <c:pt idx="47">
                  <c:v>3rd Qtr-2014</c:v>
                </c:pt>
                <c:pt idx="48">
                  <c:v>4th Qtr-2014</c:v>
                </c:pt>
                <c:pt idx="49">
                  <c:v>1st Qtr-2015</c:v>
                </c:pt>
                <c:pt idx="50">
                  <c:v>2nd Qtr-2015</c:v>
                </c:pt>
                <c:pt idx="51">
                  <c:v>3rd Qtr-2015</c:v>
                </c:pt>
                <c:pt idx="52">
                  <c:v>4th Qtr-2015</c:v>
                </c:pt>
                <c:pt idx="53">
                  <c:v>1st Qtr-2016</c:v>
                </c:pt>
                <c:pt idx="54">
                  <c:v>2nd Qtr-2016</c:v>
                </c:pt>
                <c:pt idx="55">
                  <c:v>3rd Qtr-2016</c:v>
                </c:pt>
                <c:pt idx="56">
                  <c:v>4th Qtr-2016</c:v>
                </c:pt>
                <c:pt idx="57">
                  <c:v>1st Qtr-2017</c:v>
                </c:pt>
                <c:pt idx="58">
                  <c:v>2nd Qtr-2017</c:v>
                </c:pt>
                <c:pt idx="59">
                  <c:v>3rd Qtr-2017</c:v>
                </c:pt>
                <c:pt idx="60">
                  <c:v>4th Qtr-2017</c:v>
                </c:pt>
                <c:pt idx="61">
                  <c:v>1st Qtr-2018</c:v>
                </c:pt>
                <c:pt idx="62">
                  <c:v>2nd Qtr-2018</c:v>
                </c:pt>
                <c:pt idx="63">
                  <c:v>3rd Qtr-2018</c:v>
                </c:pt>
                <c:pt idx="64">
                  <c:v>4th Qtr-2018</c:v>
                </c:pt>
                <c:pt idx="65">
                  <c:v>1st Qtr-2019</c:v>
                </c:pt>
                <c:pt idx="66">
                  <c:v>2nd Qtr-2019</c:v>
                </c:pt>
                <c:pt idx="67">
                  <c:v>3rd Qtr-2019</c:v>
                </c:pt>
                <c:pt idx="68">
                  <c:v>4th Qtr-2019</c:v>
                </c:pt>
              </c:strCache>
            </c:strRef>
          </c:cat>
          <c:val>
            <c:numRef>
              <c:f>Data!$Q$16:$CG$16</c:f>
              <c:numCache>
                <c:formatCode>0.0##\%;[Red]\(0.0##\%\)</c:formatCode>
                <c:ptCount val="69"/>
                <c:pt idx="0">
                  <c:v>6.8</c:v>
                </c:pt>
                <c:pt idx="1">
                  <c:v>6.8</c:v>
                </c:pt>
                <c:pt idx="2">
                  <c:v>7.2</c:v>
                </c:pt>
                <c:pt idx="3">
                  <c:v>7.2</c:v>
                </c:pt>
                <c:pt idx="4">
                  <c:v>7</c:v>
                </c:pt>
                <c:pt idx="5">
                  <c:v>7.4</c:v>
                </c:pt>
                <c:pt idx="6">
                  <c:v>6.8</c:v>
                </c:pt>
                <c:pt idx="7">
                  <c:v>6.7</c:v>
                </c:pt>
                <c:pt idx="8">
                  <c:v>6.6</c:v>
                </c:pt>
                <c:pt idx="9">
                  <c:v>6.4</c:v>
                </c:pt>
                <c:pt idx="10">
                  <c:v>6</c:v>
                </c:pt>
                <c:pt idx="11">
                  <c:v>5.4</c:v>
                </c:pt>
                <c:pt idx="12">
                  <c:v>4.9000000000000004</c:v>
                </c:pt>
                <c:pt idx="13">
                  <c:v>4.2</c:v>
                </c:pt>
                <c:pt idx="14">
                  <c:v>3.7</c:v>
                </c:pt>
                <c:pt idx="15">
                  <c:v>3.4</c:v>
                </c:pt>
                <c:pt idx="16">
                  <c:v>3.1</c:v>
                </c:pt>
                <c:pt idx="17">
                  <c:v>3</c:v>
                </c:pt>
                <c:pt idx="18">
                  <c:v>3.1</c:v>
                </c:pt>
                <c:pt idx="19">
                  <c:v>3.2</c:v>
                </c:pt>
                <c:pt idx="20">
                  <c:v>3.2</c:v>
                </c:pt>
                <c:pt idx="21">
                  <c:v>4.3</c:v>
                </c:pt>
                <c:pt idx="22">
                  <c:v>4.4000000000000004</c:v>
                </c:pt>
                <c:pt idx="23">
                  <c:v>4.8</c:v>
                </c:pt>
                <c:pt idx="24">
                  <c:v>5</c:v>
                </c:pt>
                <c:pt idx="25">
                  <c:v>5.3</c:v>
                </c:pt>
                <c:pt idx="26">
                  <c:v>5.6</c:v>
                </c:pt>
                <c:pt idx="27">
                  <c:v>5.6</c:v>
                </c:pt>
                <c:pt idx="28">
                  <c:v>5.8</c:v>
                </c:pt>
                <c:pt idx="29">
                  <c:v>5.4</c:v>
                </c:pt>
                <c:pt idx="30">
                  <c:v>5.0999999999999996</c:v>
                </c:pt>
                <c:pt idx="31">
                  <c:v>4.8</c:v>
                </c:pt>
                <c:pt idx="32">
                  <c:v>4.5999999999999996</c:v>
                </c:pt>
                <c:pt idx="33">
                  <c:v>4.5</c:v>
                </c:pt>
                <c:pt idx="34">
                  <c:v>4.5999999999999996</c:v>
                </c:pt>
                <c:pt idx="35">
                  <c:v>4.7</c:v>
                </c:pt>
                <c:pt idx="36">
                  <c:v>4.8</c:v>
                </c:pt>
                <c:pt idx="37">
                  <c:v>4.8</c:v>
                </c:pt>
                <c:pt idx="38">
                  <c:v>4.8</c:v>
                </c:pt>
                <c:pt idx="39">
                  <c:v>4.5999999999999996</c:v>
                </c:pt>
                <c:pt idx="40">
                  <c:v>6.3</c:v>
                </c:pt>
                <c:pt idx="41">
                  <c:v>5.6</c:v>
                </c:pt>
                <c:pt idx="42">
                  <c:v>4.8</c:v>
                </c:pt>
                <c:pt idx="43">
                  <c:v>5.7</c:v>
                </c:pt>
                <c:pt idx="44">
                  <c:v>6.2</c:v>
                </c:pt>
                <c:pt idx="45">
                  <c:v>6.9</c:v>
                </c:pt>
                <c:pt idx="46">
                  <c:v>7.7</c:v>
                </c:pt>
                <c:pt idx="47">
                  <c:v>6.3</c:v>
                </c:pt>
                <c:pt idx="48">
                  <c:v>5.8</c:v>
                </c:pt>
                <c:pt idx="49">
                  <c:v>5.9</c:v>
                </c:pt>
                <c:pt idx="50">
                  <c:v>6</c:v>
                </c:pt>
                <c:pt idx="51">
                  <c:v>6</c:v>
                </c:pt>
                <c:pt idx="52">
                  <c:v>6.8</c:v>
                </c:pt>
                <c:pt idx="53">
                  <c:v>5.8</c:v>
                </c:pt>
                <c:pt idx="54">
                  <c:v>5.3</c:v>
                </c:pt>
                <c:pt idx="55">
                  <c:v>5.3</c:v>
                </c:pt>
                <c:pt idx="56">
                  <c:v>5.5</c:v>
                </c:pt>
                <c:pt idx="57">
                  <c:v>5</c:v>
                </c:pt>
                <c:pt idx="58">
                  <c:v>4.5999999999999996</c:v>
                </c:pt>
                <c:pt idx="59">
                  <c:v>4.5999999999999996</c:v>
                </c:pt>
                <c:pt idx="60">
                  <c:v>4.9000000000000004</c:v>
                </c:pt>
                <c:pt idx="61">
                  <c:v>4.9000000000000004</c:v>
                </c:pt>
                <c:pt idx="62">
                  <c:v>4.8</c:v>
                </c:pt>
                <c:pt idx="63">
                  <c:v>3.9</c:v>
                </c:pt>
                <c:pt idx="64">
                  <c:v>4.4000000000000004</c:v>
                </c:pt>
                <c:pt idx="65">
                  <c:v>4.4000000000000004</c:v>
                </c:pt>
                <c:pt idx="66">
                  <c:v>4.3</c:v>
                </c:pt>
                <c:pt idx="67">
                  <c:v>4.0999999999999996</c:v>
                </c:pt>
                <c:pt idx="68">
                  <c:v>4.8</c:v>
                </c:pt>
              </c:numCache>
            </c:numRef>
          </c:val>
          <c:smooth val="0"/>
          <c:extLst>
            <c:ext xmlns:c16="http://schemas.microsoft.com/office/drawing/2014/chart" uri="{C3380CC4-5D6E-409C-BE32-E72D297353CC}">
              <c16:uniqueId val="{00000002-5021-4293-B1E3-03521B9B0FDA}"/>
            </c:ext>
          </c:extLst>
        </c:ser>
        <c:ser>
          <c:idx val="3"/>
          <c:order val="3"/>
          <c:tx>
            <c:v>3 Bdrm</c:v>
          </c:tx>
          <c:spPr>
            <a:ln w="19050">
              <a:solidFill>
                <a:srgbClr val="DFAC56"/>
              </a:solidFill>
              <a:prstDash val="solid"/>
            </a:ln>
          </c:spPr>
          <c:marker>
            <c:symbol val="none"/>
          </c:marker>
          <c:cat>
            <c:strRef>
              <c:f>Data!$Q$3:$CG$3</c:f>
              <c:strCache>
                <c:ptCount val="69"/>
                <c:pt idx="0">
                  <c:v>4th Qtr-2002</c:v>
                </c:pt>
                <c:pt idx="1">
                  <c:v>1st Qtr-2003</c:v>
                </c:pt>
                <c:pt idx="2">
                  <c:v>2nd Qtr-2003</c:v>
                </c:pt>
                <c:pt idx="3">
                  <c:v>3rd Qtr-2003</c:v>
                </c:pt>
                <c:pt idx="4">
                  <c:v>4th Qtr-2003</c:v>
                </c:pt>
                <c:pt idx="5">
                  <c:v>1st Qtr-2004</c:v>
                </c:pt>
                <c:pt idx="6">
                  <c:v>2nd Qtr-2004</c:v>
                </c:pt>
                <c:pt idx="7">
                  <c:v>3rd Qtr-2004</c:v>
                </c:pt>
                <c:pt idx="8">
                  <c:v>4th Qtr-2004</c:v>
                </c:pt>
                <c:pt idx="9">
                  <c:v>1st Qtr-2005</c:v>
                </c:pt>
                <c:pt idx="10">
                  <c:v>2nd Qtr-2005</c:v>
                </c:pt>
                <c:pt idx="11">
                  <c:v>3rd Qtr-2005</c:v>
                </c:pt>
                <c:pt idx="12">
                  <c:v>4th Qtr-2005</c:v>
                </c:pt>
                <c:pt idx="13">
                  <c:v>1st Qtr-2006</c:v>
                </c:pt>
                <c:pt idx="14">
                  <c:v>2nd Qtr-2006</c:v>
                </c:pt>
                <c:pt idx="15">
                  <c:v>3rd Qtr-2006</c:v>
                </c:pt>
                <c:pt idx="16">
                  <c:v>4th Qtr-2006</c:v>
                </c:pt>
                <c:pt idx="17">
                  <c:v>1st Qtr-2007</c:v>
                </c:pt>
                <c:pt idx="18">
                  <c:v>2nd Qtr-2007</c:v>
                </c:pt>
                <c:pt idx="19">
                  <c:v>3rd Qtr-2007</c:v>
                </c:pt>
                <c:pt idx="20">
                  <c:v>4th Qtr-2007</c:v>
                </c:pt>
                <c:pt idx="21">
                  <c:v>1st Qtr-2008</c:v>
                </c:pt>
                <c:pt idx="22">
                  <c:v>2nd Qtr-2008</c:v>
                </c:pt>
                <c:pt idx="23">
                  <c:v>3rd Qtr-2008</c:v>
                </c:pt>
                <c:pt idx="24">
                  <c:v>4th Qtr-2008</c:v>
                </c:pt>
                <c:pt idx="25">
                  <c:v>1st Qtr-2009</c:v>
                </c:pt>
                <c:pt idx="26">
                  <c:v>2nd Qtr-2009</c:v>
                </c:pt>
                <c:pt idx="27">
                  <c:v>3rd Qtr-2009</c:v>
                </c:pt>
                <c:pt idx="28">
                  <c:v>4th Qtr-2009</c:v>
                </c:pt>
                <c:pt idx="29">
                  <c:v>1st Qtr-2010</c:v>
                </c:pt>
                <c:pt idx="30">
                  <c:v>2nd Qtr-2010</c:v>
                </c:pt>
                <c:pt idx="31">
                  <c:v>3rd Qtr-2010</c:v>
                </c:pt>
                <c:pt idx="32">
                  <c:v>4th Qtr-2010</c:v>
                </c:pt>
                <c:pt idx="33">
                  <c:v>1st Qtr-2011</c:v>
                </c:pt>
                <c:pt idx="34">
                  <c:v>2nd Qtr-2011</c:v>
                </c:pt>
                <c:pt idx="35">
                  <c:v>3rd Qtr-2011</c:v>
                </c:pt>
                <c:pt idx="36">
                  <c:v>4th Qtr-2011</c:v>
                </c:pt>
                <c:pt idx="37">
                  <c:v>1st Qtr-2012</c:v>
                </c:pt>
                <c:pt idx="38">
                  <c:v>2nd Qtr-2012</c:v>
                </c:pt>
                <c:pt idx="39">
                  <c:v>3rd Qtr-2012</c:v>
                </c:pt>
                <c:pt idx="40">
                  <c:v>4th Qtr-2012</c:v>
                </c:pt>
                <c:pt idx="41">
                  <c:v>1st Qtr-2013</c:v>
                </c:pt>
                <c:pt idx="42">
                  <c:v>2nd Qtr-2013</c:v>
                </c:pt>
                <c:pt idx="43">
                  <c:v>3rd Qtr-2013</c:v>
                </c:pt>
                <c:pt idx="44">
                  <c:v>4th Qtr-2013</c:v>
                </c:pt>
                <c:pt idx="45">
                  <c:v>1st Qtr-2014</c:v>
                </c:pt>
                <c:pt idx="46">
                  <c:v>2nd Qtr-2014</c:v>
                </c:pt>
                <c:pt idx="47">
                  <c:v>3rd Qtr-2014</c:v>
                </c:pt>
                <c:pt idx="48">
                  <c:v>4th Qtr-2014</c:v>
                </c:pt>
                <c:pt idx="49">
                  <c:v>1st Qtr-2015</c:v>
                </c:pt>
                <c:pt idx="50">
                  <c:v>2nd Qtr-2015</c:v>
                </c:pt>
                <c:pt idx="51">
                  <c:v>3rd Qtr-2015</c:v>
                </c:pt>
                <c:pt idx="52">
                  <c:v>4th Qtr-2015</c:v>
                </c:pt>
                <c:pt idx="53">
                  <c:v>1st Qtr-2016</c:v>
                </c:pt>
                <c:pt idx="54">
                  <c:v>2nd Qtr-2016</c:v>
                </c:pt>
                <c:pt idx="55">
                  <c:v>3rd Qtr-2016</c:v>
                </c:pt>
                <c:pt idx="56">
                  <c:v>4th Qtr-2016</c:v>
                </c:pt>
                <c:pt idx="57">
                  <c:v>1st Qtr-2017</c:v>
                </c:pt>
                <c:pt idx="58">
                  <c:v>2nd Qtr-2017</c:v>
                </c:pt>
                <c:pt idx="59">
                  <c:v>3rd Qtr-2017</c:v>
                </c:pt>
                <c:pt idx="60">
                  <c:v>4th Qtr-2017</c:v>
                </c:pt>
                <c:pt idx="61">
                  <c:v>1st Qtr-2018</c:v>
                </c:pt>
                <c:pt idx="62">
                  <c:v>2nd Qtr-2018</c:v>
                </c:pt>
                <c:pt idx="63">
                  <c:v>3rd Qtr-2018</c:v>
                </c:pt>
                <c:pt idx="64">
                  <c:v>4th Qtr-2018</c:v>
                </c:pt>
                <c:pt idx="65">
                  <c:v>1st Qtr-2019</c:v>
                </c:pt>
                <c:pt idx="66">
                  <c:v>2nd Qtr-2019</c:v>
                </c:pt>
                <c:pt idx="67">
                  <c:v>3rd Qtr-2019</c:v>
                </c:pt>
                <c:pt idx="68">
                  <c:v>4th Qtr-2019</c:v>
                </c:pt>
              </c:strCache>
            </c:strRef>
          </c:cat>
          <c:val>
            <c:numRef>
              <c:f>Data!$Q$17:$CG$17</c:f>
              <c:numCache>
                <c:formatCode>0.0##\%;[Red]\(0.0##\%\)</c:formatCode>
                <c:ptCount val="69"/>
                <c:pt idx="0">
                  <c:v>6.9</c:v>
                </c:pt>
                <c:pt idx="1">
                  <c:v>7</c:v>
                </c:pt>
                <c:pt idx="2">
                  <c:v>8</c:v>
                </c:pt>
                <c:pt idx="3">
                  <c:v>7.9</c:v>
                </c:pt>
                <c:pt idx="4">
                  <c:v>7.6</c:v>
                </c:pt>
                <c:pt idx="5">
                  <c:v>8</c:v>
                </c:pt>
                <c:pt idx="6">
                  <c:v>7.7</c:v>
                </c:pt>
                <c:pt idx="7">
                  <c:v>7.6</c:v>
                </c:pt>
                <c:pt idx="8">
                  <c:v>7.9</c:v>
                </c:pt>
                <c:pt idx="9">
                  <c:v>7.8</c:v>
                </c:pt>
                <c:pt idx="10">
                  <c:v>7.3</c:v>
                </c:pt>
                <c:pt idx="11">
                  <c:v>5.6</c:v>
                </c:pt>
                <c:pt idx="12">
                  <c:v>4.8</c:v>
                </c:pt>
                <c:pt idx="13">
                  <c:v>3.1</c:v>
                </c:pt>
                <c:pt idx="14">
                  <c:v>2.5</c:v>
                </c:pt>
                <c:pt idx="15">
                  <c:v>2.2000000000000002</c:v>
                </c:pt>
                <c:pt idx="16">
                  <c:v>2.2000000000000002</c:v>
                </c:pt>
                <c:pt idx="17">
                  <c:v>2.2000000000000002</c:v>
                </c:pt>
                <c:pt idx="18">
                  <c:v>2.2999999999999998</c:v>
                </c:pt>
                <c:pt idx="19">
                  <c:v>2.4</c:v>
                </c:pt>
                <c:pt idx="20">
                  <c:v>2.4</c:v>
                </c:pt>
                <c:pt idx="21">
                  <c:v>4.8</c:v>
                </c:pt>
                <c:pt idx="22">
                  <c:v>4</c:v>
                </c:pt>
                <c:pt idx="23">
                  <c:v>4.0999999999999996</c:v>
                </c:pt>
                <c:pt idx="24">
                  <c:v>4.0999999999999996</c:v>
                </c:pt>
                <c:pt idx="25">
                  <c:v>4.5</c:v>
                </c:pt>
                <c:pt idx="26">
                  <c:v>5.4</c:v>
                </c:pt>
                <c:pt idx="27">
                  <c:v>5.3</c:v>
                </c:pt>
                <c:pt idx="28">
                  <c:v>5.4</c:v>
                </c:pt>
                <c:pt idx="29">
                  <c:v>4.7</c:v>
                </c:pt>
                <c:pt idx="30">
                  <c:v>4.4000000000000004</c:v>
                </c:pt>
                <c:pt idx="31">
                  <c:v>4</c:v>
                </c:pt>
                <c:pt idx="32">
                  <c:v>3.9</c:v>
                </c:pt>
                <c:pt idx="33">
                  <c:v>4.2</c:v>
                </c:pt>
                <c:pt idx="34">
                  <c:v>3.8</c:v>
                </c:pt>
                <c:pt idx="35">
                  <c:v>4.0999999999999996</c:v>
                </c:pt>
                <c:pt idx="36">
                  <c:v>5</c:v>
                </c:pt>
                <c:pt idx="37">
                  <c:v>4.7</c:v>
                </c:pt>
                <c:pt idx="38">
                  <c:v>4.5999999999999996</c:v>
                </c:pt>
                <c:pt idx="39">
                  <c:v>4.4000000000000004</c:v>
                </c:pt>
                <c:pt idx="40">
                  <c:v>4.4000000000000004</c:v>
                </c:pt>
                <c:pt idx="41">
                  <c:v>4.0999999999999996</c:v>
                </c:pt>
                <c:pt idx="42">
                  <c:v>3.9</c:v>
                </c:pt>
                <c:pt idx="43">
                  <c:v>5.0999999999999996</c:v>
                </c:pt>
                <c:pt idx="44">
                  <c:v>6.2</c:v>
                </c:pt>
                <c:pt idx="45">
                  <c:v>8</c:v>
                </c:pt>
                <c:pt idx="46">
                  <c:v>6.9</c:v>
                </c:pt>
                <c:pt idx="47">
                  <c:v>4.8</c:v>
                </c:pt>
                <c:pt idx="48">
                  <c:v>4</c:v>
                </c:pt>
                <c:pt idx="49">
                  <c:v>3.4</c:v>
                </c:pt>
                <c:pt idx="50">
                  <c:v>3.8</c:v>
                </c:pt>
                <c:pt idx="51">
                  <c:v>4.2</c:v>
                </c:pt>
                <c:pt idx="52">
                  <c:v>6.5</c:v>
                </c:pt>
                <c:pt idx="53">
                  <c:v>5.8</c:v>
                </c:pt>
                <c:pt idx="54">
                  <c:v>5.3</c:v>
                </c:pt>
                <c:pt idx="55">
                  <c:v>4.8</c:v>
                </c:pt>
                <c:pt idx="56">
                  <c:v>4.5999999999999996</c:v>
                </c:pt>
                <c:pt idx="57">
                  <c:v>4.3</c:v>
                </c:pt>
                <c:pt idx="58">
                  <c:v>4.3</c:v>
                </c:pt>
                <c:pt idx="59">
                  <c:v>4.0999999999999996</c:v>
                </c:pt>
                <c:pt idx="60">
                  <c:v>5.0999999999999996</c:v>
                </c:pt>
                <c:pt idx="61">
                  <c:v>4.4000000000000004</c:v>
                </c:pt>
                <c:pt idx="62">
                  <c:v>3.5</c:v>
                </c:pt>
                <c:pt idx="63">
                  <c:v>3.2</c:v>
                </c:pt>
                <c:pt idx="64">
                  <c:v>3.4</c:v>
                </c:pt>
                <c:pt idx="65">
                  <c:v>3.9</c:v>
                </c:pt>
                <c:pt idx="66">
                  <c:v>3.7</c:v>
                </c:pt>
                <c:pt idx="67">
                  <c:v>3.4</c:v>
                </c:pt>
                <c:pt idx="68">
                  <c:v>4</c:v>
                </c:pt>
              </c:numCache>
            </c:numRef>
          </c:val>
          <c:smooth val="0"/>
          <c:extLst>
            <c:ext xmlns:c16="http://schemas.microsoft.com/office/drawing/2014/chart" uri="{C3380CC4-5D6E-409C-BE32-E72D297353CC}">
              <c16:uniqueId val="{00000003-5021-4293-B1E3-03521B9B0FDA}"/>
            </c:ext>
          </c:extLst>
        </c:ser>
        <c:ser>
          <c:idx val="4"/>
          <c:order val="4"/>
          <c:tx>
            <c:v>Average</c:v>
          </c:tx>
          <c:spPr>
            <a:ln w="19050">
              <a:solidFill>
                <a:srgbClr val="E27A23"/>
              </a:solidFill>
              <a:prstDash val="solid"/>
            </a:ln>
          </c:spPr>
          <c:marker>
            <c:symbol val="none"/>
          </c:marker>
          <c:cat>
            <c:strRef>
              <c:f>Data!$Q$3:$CG$3</c:f>
              <c:strCache>
                <c:ptCount val="69"/>
                <c:pt idx="0">
                  <c:v>4th Qtr-2002</c:v>
                </c:pt>
                <c:pt idx="1">
                  <c:v>1st Qtr-2003</c:v>
                </c:pt>
                <c:pt idx="2">
                  <c:v>2nd Qtr-2003</c:v>
                </c:pt>
                <c:pt idx="3">
                  <c:v>3rd Qtr-2003</c:v>
                </c:pt>
                <c:pt idx="4">
                  <c:v>4th Qtr-2003</c:v>
                </c:pt>
                <c:pt idx="5">
                  <c:v>1st Qtr-2004</c:v>
                </c:pt>
                <c:pt idx="6">
                  <c:v>2nd Qtr-2004</c:v>
                </c:pt>
                <c:pt idx="7">
                  <c:v>3rd Qtr-2004</c:v>
                </c:pt>
                <c:pt idx="8">
                  <c:v>4th Qtr-2004</c:v>
                </c:pt>
                <c:pt idx="9">
                  <c:v>1st Qtr-2005</c:v>
                </c:pt>
                <c:pt idx="10">
                  <c:v>2nd Qtr-2005</c:v>
                </c:pt>
                <c:pt idx="11">
                  <c:v>3rd Qtr-2005</c:v>
                </c:pt>
                <c:pt idx="12">
                  <c:v>4th Qtr-2005</c:v>
                </c:pt>
                <c:pt idx="13">
                  <c:v>1st Qtr-2006</c:v>
                </c:pt>
                <c:pt idx="14">
                  <c:v>2nd Qtr-2006</c:v>
                </c:pt>
                <c:pt idx="15">
                  <c:v>3rd Qtr-2006</c:v>
                </c:pt>
                <c:pt idx="16">
                  <c:v>4th Qtr-2006</c:v>
                </c:pt>
                <c:pt idx="17">
                  <c:v>1st Qtr-2007</c:v>
                </c:pt>
                <c:pt idx="18">
                  <c:v>2nd Qtr-2007</c:v>
                </c:pt>
                <c:pt idx="19">
                  <c:v>3rd Qtr-2007</c:v>
                </c:pt>
                <c:pt idx="20">
                  <c:v>4th Qtr-2007</c:v>
                </c:pt>
                <c:pt idx="21">
                  <c:v>1st Qtr-2008</c:v>
                </c:pt>
                <c:pt idx="22">
                  <c:v>2nd Qtr-2008</c:v>
                </c:pt>
                <c:pt idx="23">
                  <c:v>3rd Qtr-2008</c:v>
                </c:pt>
                <c:pt idx="24">
                  <c:v>4th Qtr-2008</c:v>
                </c:pt>
                <c:pt idx="25">
                  <c:v>1st Qtr-2009</c:v>
                </c:pt>
                <c:pt idx="26">
                  <c:v>2nd Qtr-2009</c:v>
                </c:pt>
                <c:pt idx="27">
                  <c:v>3rd Qtr-2009</c:v>
                </c:pt>
                <c:pt idx="28">
                  <c:v>4th Qtr-2009</c:v>
                </c:pt>
                <c:pt idx="29">
                  <c:v>1st Qtr-2010</c:v>
                </c:pt>
                <c:pt idx="30">
                  <c:v>2nd Qtr-2010</c:v>
                </c:pt>
                <c:pt idx="31">
                  <c:v>3rd Qtr-2010</c:v>
                </c:pt>
                <c:pt idx="32">
                  <c:v>4th Qtr-2010</c:v>
                </c:pt>
                <c:pt idx="33">
                  <c:v>1st Qtr-2011</c:v>
                </c:pt>
                <c:pt idx="34">
                  <c:v>2nd Qtr-2011</c:v>
                </c:pt>
                <c:pt idx="35">
                  <c:v>3rd Qtr-2011</c:v>
                </c:pt>
                <c:pt idx="36">
                  <c:v>4th Qtr-2011</c:v>
                </c:pt>
                <c:pt idx="37">
                  <c:v>1st Qtr-2012</c:v>
                </c:pt>
                <c:pt idx="38">
                  <c:v>2nd Qtr-2012</c:v>
                </c:pt>
                <c:pt idx="39">
                  <c:v>3rd Qtr-2012</c:v>
                </c:pt>
                <c:pt idx="40">
                  <c:v>4th Qtr-2012</c:v>
                </c:pt>
                <c:pt idx="41">
                  <c:v>1st Qtr-2013</c:v>
                </c:pt>
                <c:pt idx="42">
                  <c:v>2nd Qtr-2013</c:v>
                </c:pt>
                <c:pt idx="43">
                  <c:v>3rd Qtr-2013</c:v>
                </c:pt>
                <c:pt idx="44">
                  <c:v>4th Qtr-2013</c:v>
                </c:pt>
                <c:pt idx="45">
                  <c:v>1st Qtr-2014</c:v>
                </c:pt>
                <c:pt idx="46">
                  <c:v>2nd Qtr-2014</c:v>
                </c:pt>
                <c:pt idx="47">
                  <c:v>3rd Qtr-2014</c:v>
                </c:pt>
                <c:pt idx="48">
                  <c:v>4th Qtr-2014</c:v>
                </c:pt>
                <c:pt idx="49">
                  <c:v>1st Qtr-2015</c:v>
                </c:pt>
                <c:pt idx="50">
                  <c:v>2nd Qtr-2015</c:v>
                </c:pt>
                <c:pt idx="51">
                  <c:v>3rd Qtr-2015</c:v>
                </c:pt>
                <c:pt idx="52">
                  <c:v>4th Qtr-2015</c:v>
                </c:pt>
                <c:pt idx="53">
                  <c:v>1st Qtr-2016</c:v>
                </c:pt>
                <c:pt idx="54">
                  <c:v>2nd Qtr-2016</c:v>
                </c:pt>
                <c:pt idx="55">
                  <c:v>3rd Qtr-2016</c:v>
                </c:pt>
                <c:pt idx="56">
                  <c:v>4th Qtr-2016</c:v>
                </c:pt>
                <c:pt idx="57">
                  <c:v>1st Qtr-2017</c:v>
                </c:pt>
                <c:pt idx="58">
                  <c:v>2nd Qtr-2017</c:v>
                </c:pt>
                <c:pt idx="59">
                  <c:v>3rd Qtr-2017</c:v>
                </c:pt>
                <c:pt idx="60">
                  <c:v>4th Qtr-2017</c:v>
                </c:pt>
                <c:pt idx="61">
                  <c:v>1st Qtr-2018</c:v>
                </c:pt>
                <c:pt idx="62">
                  <c:v>2nd Qtr-2018</c:v>
                </c:pt>
                <c:pt idx="63">
                  <c:v>3rd Qtr-2018</c:v>
                </c:pt>
                <c:pt idx="64">
                  <c:v>4th Qtr-2018</c:v>
                </c:pt>
                <c:pt idx="65">
                  <c:v>1st Qtr-2019</c:v>
                </c:pt>
                <c:pt idx="66">
                  <c:v>2nd Qtr-2019</c:v>
                </c:pt>
                <c:pt idx="67">
                  <c:v>3rd Qtr-2019</c:v>
                </c:pt>
                <c:pt idx="68">
                  <c:v>4th Qtr-2019</c:v>
                </c:pt>
              </c:strCache>
            </c:strRef>
          </c:cat>
          <c:val>
            <c:numRef>
              <c:f>Data!$Q$13:$CG$13</c:f>
              <c:numCache>
                <c:formatCode>0.0##\%;[Red]\(0.0##\%\)</c:formatCode>
                <c:ptCount val="69"/>
                <c:pt idx="0">
                  <c:v>6.9</c:v>
                </c:pt>
                <c:pt idx="1">
                  <c:v>6.9</c:v>
                </c:pt>
                <c:pt idx="2">
                  <c:v>7.2</c:v>
                </c:pt>
                <c:pt idx="3">
                  <c:v>7.2</c:v>
                </c:pt>
                <c:pt idx="4">
                  <c:v>7.1</c:v>
                </c:pt>
                <c:pt idx="5">
                  <c:v>7.2</c:v>
                </c:pt>
                <c:pt idx="6">
                  <c:v>6.8</c:v>
                </c:pt>
                <c:pt idx="7">
                  <c:v>6.7</c:v>
                </c:pt>
                <c:pt idx="8">
                  <c:v>6.6</c:v>
                </c:pt>
                <c:pt idx="9">
                  <c:v>6.5</c:v>
                </c:pt>
                <c:pt idx="10">
                  <c:v>6.1</c:v>
                </c:pt>
                <c:pt idx="11">
                  <c:v>5.6</c:v>
                </c:pt>
                <c:pt idx="12">
                  <c:v>5</c:v>
                </c:pt>
                <c:pt idx="13">
                  <c:v>4.2</c:v>
                </c:pt>
                <c:pt idx="14">
                  <c:v>3.7</c:v>
                </c:pt>
                <c:pt idx="15">
                  <c:v>3.4</c:v>
                </c:pt>
                <c:pt idx="16">
                  <c:v>3.1</c:v>
                </c:pt>
                <c:pt idx="17">
                  <c:v>3</c:v>
                </c:pt>
                <c:pt idx="18">
                  <c:v>3.1</c:v>
                </c:pt>
                <c:pt idx="19">
                  <c:v>3.2</c:v>
                </c:pt>
                <c:pt idx="20">
                  <c:v>3.3</c:v>
                </c:pt>
                <c:pt idx="21">
                  <c:v>4.2</c:v>
                </c:pt>
                <c:pt idx="22">
                  <c:v>4.3</c:v>
                </c:pt>
                <c:pt idx="23">
                  <c:v>4.5999999999999996</c:v>
                </c:pt>
                <c:pt idx="24">
                  <c:v>4.8</c:v>
                </c:pt>
                <c:pt idx="25">
                  <c:v>5</c:v>
                </c:pt>
                <c:pt idx="26">
                  <c:v>5.4</c:v>
                </c:pt>
                <c:pt idx="27">
                  <c:v>5.4</c:v>
                </c:pt>
                <c:pt idx="28">
                  <c:v>5.5</c:v>
                </c:pt>
                <c:pt idx="29">
                  <c:v>5.3</c:v>
                </c:pt>
                <c:pt idx="30">
                  <c:v>5</c:v>
                </c:pt>
                <c:pt idx="31">
                  <c:v>4.8</c:v>
                </c:pt>
                <c:pt idx="32">
                  <c:v>4.5999999999999996</c:v>
                </c:pt>
                <c:pt idx="33">
                  <c:v>4.5</c:v>
                </c:pt>
                <c:pt idx="34">
                  <c:v>4.9000000000000004</c:v>
                </c:pt>
                <c:pt idx="35">
                  <c:v>5</c:v>
                </c:pt>
                <c:pt idx="36">
                  <c:v>5.0999999999999996</c:v>
                </c:pt>
                <c:pt idx="37">
                  <c:v>5.0999999999999996</c:v>
                </c:pt>
                <c:pt idx="38">
                  <c:v>5.0999999999999996</c:v>
                </c:pt>
                <c:pt idx="39">
                  <c:v>4.9000000000000004</c:v>
                </c:pt>
                <c:pt idx="40">
                  <c:v>6.4</c:v>
                </c:pt>
                <c:pt idx="41">
                  <c:v>5.6</c:v>
                </c:pt>
                <c:pt idx="42">
                  <c:v>4.5999999999999996</c:v>
                </c:pt>
                <c:pt idx="43">
                  <c:v>5.8</c:v>
                </c:pt>
                <c:pt idx="44">
                  <c:v>6.1</c:v>
                </c:pt>
                <c:pt idx="45">
                  <c:v>6.9</c:v>
                </c:pt>
                <c:pt idx="46">
                  <c:v>7.6</c:v>
                </c:pt>
                <c:pt idx="47">
                  <c:v>6.2</c:v>
                </c:pt>
                <c:pt idx="48">
                  <c:v>5.7</c:v>
                </c:pt>
                <c:pt idx="49">
                  <c:v>5.8</c:v>
                </c:pt>
                <c:pt idx="50">
                  <c:v>6.4</c:v>
                </c:pt>
                <c:pt idx="51">
                  <c:v>6.3</c:v>
                </c:pt>
                <c:pt idx="52">
                  <c:v>6.8</c:v>
                </c:pt>
                <c:pt idx="53">
                  <c:v>5.8</c:v>
                </c:pt>
                <c:pt idx="54">
                  <c:v>5.3</c:v>
                </c:pt>
                <c:pt idx="55">
                  <c:v>5.4</c:v>
                </c:pt>
                <c:pt idx="56">
                  <c:v>5.3</c:v>
                </c:pt>
                <c:pt idx="57">
                  <c:v>5.0999999999999996</c:v>
                </c:pt>
                <c:pt idx="58">
                  <c:v>4.8</c:v>
                </c:pt>
                <c:pt idx="59">
                  <c:v>4.7</c:v>
                </c:pt>
                <c:pt idx="60">
                  <c:v>5</c:v>
                </c:pt>
                <c:pt idx="61">
                  <c:v>5</c:v>
                </c:pt>
                <c:pt idx="62">
                  <c:v>4.8</c:v>
                </c:pt>
                <c:pt idx="63">
                  <c:v>3.9</c:v>
                </c:pt>
                <c:pt idx="64">
                  <c:v>4.5</c:v>
                </c:pt>
                <c:pt idx="65">
                  <c:v>4.5</c:v>
                </c:pt>
                <c:pt idx="66">
                  <c:v>4.3</c:v>
                </c:pt>
                <c:pt idx="67">
                  <c:v>4.2</c:v>
                </c:pt>
                <c:pt idx="68">
                  <c:v>4.9000000000000004</c:v>
                </c:pt>
              </c:numCache>
            </c:numRef>
          </c:val>
          <c:smooth val="0"/>
          <c:extLst>
            <c:ext xmlns:c16="http://schemas.microsoft.com/office/drawing/2014/chart" uri="{C3380CC4-5D6E-409C-BE32-E72D297353CC}">
              <c16:uniqueId val="{00000004-5021-4293-B1E3-03521B9B0FDA}"/>
            </c:ext>
          </c:extLst>
        </c:ser>
        <c:ser>
          <c:idx val="5"/>
          <c:order val="5"/>
          <c:tx>
            <c:strRef>
              <c:f>Data!$A$28</c:f>
              <c:strCache>
                <c:ptCount val="1"/>
                <c:pt idx="0">
                  <c:v>5% Healthy Vacancy Rate</c:v>
                </c:pt>
              </c:strCache>
            </c:strRef>
          </c:tx>
          <c:spPr>
            <a:ln>
              <a:solidFill>
                <a:srgbClr val="FF0000"/>
              </a:solidFill>
            </a:ln>
          </c:spPr>
          <c:marker>
            <c:symbol val="none"/>
          </c:marker>
          <c:cat>
            <c:strRef>
              <c:f>Data!$Q$3:$CG$3</c:f>
              <c:strCache>
                <c:ptCount val="69"/>
                <c:pt idx="0">
                  <c:v>4th Qtr-2002</c:v>
                </c:pt>
                <c:pt idx="1">
                  <c:v>1st Qtr-2003</c:v>
                </c:pt>
                <c:pt idx="2">
                  <c:v>2nd Qtr-2003</c:v>
                </c:pt>
                <c:pt idx="3">
                  <c:v>3rd Qtr-2003</c:v>
                </c:pt>
                <c:pt idx="4">
                  <c:v>4th Qtr-2003</c:v>
                </c:pt>
                <c:pt idx="5">
                  <c:v>1st Qtr-2004</c:v>
                </c:pt>
                <c:pt idx="6">
                  <c:v>2nd Qtr-2004</c:v>
                </c:pt>
                <c:pt idx="7">
                  <c:v>3rd Qtr-2004</c:v>
                </c:pt>
                <c:pt idx="8">
                  <c:v>4th Qtr-2004</c:v>
                </c:pt>
                <c:pt idx="9">
                  <c:v>1st Qtr-2005</c:v>
                </c:pt>
                <c:pt idx="10">
                  <c:v>2nd Qtr-2005</c:v>
                </c:pt>
                <c:pt idx="11">
                  <c:v>3rd Qtr-2005</c:v>
                </c:pt>
                <c:pt idx="12">
                  <c:v>4th Qtr-2005</c:v>
                </c:pt>
                <c:pt idx="13">
                  <c:v>1st Qtr-2006</c:v>
                </c:pt>
                <c:pt idx="14">
                  <c:v>2nd Qtr-2006</c:v>
                </c:pt>
                <c:pt idx="15">
                  <c:v>3rd Qtr-2006</c:v>
                </c:pt>
                <c:pt idx="16">
                  <c:v>4th Qtr-2006</c:v>
                </c:pt>
                <c:pt idx="17">
                  <c:v>1st Qtr-2007</c:v>
                </c:pt>
                <c:pt idx="18">
                  <c:v>2nd Qtr-2007</c:v>
                </c:pt>
                <c:pt idx="19">
                  <c:v>3rd Qtr-2007</c:v>
                </c:pt>
                <c:pt idx="20">
                  <c:v>4th Qtr-2007</c:v>
                </c:pt>
                <c:pt idx="21">
                  <c:v>1st Qtr-2008</c:v>
                </c:pt>
                <c:pt idx="22">
                  <c:v>2nd Qtr-2008</c:v>
                </c:pt>
                <c:pt idx="23">
                  <c:v>3rd Qtr-2008</c:v>
                </c:pt>
                <c:pt idx="24">
                  <c:v>4th Qtr-2008</c:v>
                </c:pt>
                <c:pt idx="25">
                  <c:v>1st Qtr-2009</c:v>
                </c:pt>
                <c:pt idx="26">
                  <c:v>2nd Qtr-2009</c:v>
                </c:pt>
                <c:pt idx="27">
                  <c:v>3rd Qtr-2009</c:v>
                </c:pt>
                <c:pt idx="28">
                  <c:v>4th Qtr-2009</c:v>
                </c:pt>
                <c:pt idx="29">
                  <c:v>1st Qtr-2010</c:v>
                </c:pt>
                <c:pt idx="30">
                  <c:v>2nd Qtr-2010</c:v>
                </c:pt>
                <c:pt idx="31">
                  <c:v>3rd Qtr-2010</c:v>
                </c:pt>
                <c:pt idx="32">
                  <c:v>4th Qtr-2010</c:v>
                </c:pt>
                <c:pt idx="33">
                  <c:v>1st Qtr-2011</c:v>
                </c:pt>
                <c:pt idx="34">
                  <c:v>2nd Qtr-2011</c:v>
                </c:pt>
                <c:pt idx="35">
                  <c:v>3rd Qtr-2011</c:v>
                </c:pt>
                <c:pt idx="36">
                  <c:v>4th Qtr-2011</c:v>
                </c:pt>
                <c:pt idx="37">
                  <c:v>1st Qtr-2012</c:v>
                </c:pt>
                <c:pt idx="38">
                  <c:v>2nd Qtr-2012</c:v>
                </c:pt>
                <c:pt idx="39">
                  <c:v>3rd Qtr-2012</c:v>
                </c:pt>
                <c:pt idx="40">
                  <c:v>4th Qtr-2012</c:v>
                </c:pt>
                <c:pt idx="41">
                  <c:v>1st Qtr-2013</c:v>
                </c:pt>
                <c:pt idx="42">
                  <c:v>2nd Qtr-2013</c:v>
                </c:pt>
                <c:pt idx="43">
                  <c:v>3rd Qtr-2013</c:v>
                </c:pt>
                <c:pt idx="44">
                  <c:v>4th Qtr-2013</c:v>
                </c:pt>
                <c:pt idx="45">
                  <c:v>1st Qtr-2014</c:v>
                </c:pt>
                <c:pt idx="46">
                  <c:v>2nd Qtr-2014</c:v>
                </c:pt>
                <c:pt idx="47">
                  <c:v>3rd Qtr-2014</c:v>
                </c:pt>
                <c:pt idx="48">
                  <c:v>4th Qtr-2014</c:v>
                </c:pt>
                <c:pt idx="49">
                  <c:v>1st Qtr-2015</c:v>
                </c:pt>
                <c:pt idx="50">
                  <c:v>2nd Qtr-2015</c:v>
                </c:pt>
                <c:pt idx="51">
                  <c:v>3rd Qtr-2015</c:v>
                </c:pt>
                <c:pt idx="52">
                  <c:v>4th Qtr-2015</c:v>
                </c:pt>
                <c:pt idx="53">
                  <c:v>1st Qtr-2016</c:v>
                </c:pt>
                <c:pt idx="54">
                  <c:v>2nd Qtr-2016</c:v>
                </c:pt>
                <c:pt idx="55">
                  <c:v>3rd Qtr-2016</c:v>
                </c:pt>
                <c:pt idx="56">
                  <c:v>4th Qtr-2016</c:v>
                </c:pt>
                <c:pt idx="57">
                  <c:v>1st Qtr-2017</c:v>
                </c:pt>
                <c:pt idx="58">
                  <c:v>2nd Qtr-2017</c:v>
                </c:pt>
                <c:pt idx="59">
                  <c:v>3rd Qtr-2017</c:v>
                </c:pt>
                <c:pt idx="60">
                  <c:v>4th Qtr-2017</c:v>
                </c:pt>
                <c:pt idx="61">
                  <c:v>1st Qtr-2018</c:v>
                </c:pt>
                <c:pt idx="62">
                  <c:v>2nd Qtr-2018</c:v>
                </c:pt>
                <c:pt idx="63">
                  <c:v>3rd Qtr-2018</c:v>
                </c:pt>
                <c:pt idx="64">
                  <c:v>4th Qtr-2018</c:v>
                </c:pt>
                <c:pt idx="65">
                  <c:v>1st Qtr-2019</c:v>
                </c:pt>
                <c:pt idx="66">
                  <c:v>2nd Qtr-2019</c:v>
                </c:pt>
                <c:pt idx="67">
                  <c:v>3rd Qtr-2019</c:v>
                </c:pt>
                <c:pt idx="68">
                  <c:v>4th Qtr-2019</c:v>
                </c:pt>
              </c:strCache>
            </c:strRef>
          </c:cat>
          <c:val>
            <c:numRef>
              <c:f>Data!$Q$28:$CG$28</c:f>
              <c:numCache>
                <c:formatCode>0.0##\%;[Red]\(0.0##\%\)</c:formatCode>
                <c:ptCount val="69"/>
                <c:pt idx="0">
                  <c:v>5</c:v>
                </c:pt>
                <c:pt idx="1">
                  <c:v>5</c:v>
                </c:pt>
                <c:pt idx="2">
                  <c:v>5</c:v>
                </c:pt>
                <c:pt idx="3">
                  <c:v>5</c:v>
                </c:pt>
                <c:pt idx="4">
                  <c:v>5</c:v>
                </c:pt>
                <c:pt idx="5">
                  <c:v>5</c:v>
                </c:pt>
                <c:pt idx="6">
                  <c:v>5</c:v>
                </c:pt>
                <c:pt idx="7">
                  <c:v>5</c:v>
                </c:pt>
                <c:pt idx="8">
                  <c:v>5</c:v>
                </c:pt>
                <c:pt idx="9">
                  <c:v>5</c:v>
                </c:pt>
                <c:pt idx="10">
                  <c:v>5</c:v>
                </c:pt>
                <c:pt idx="11">
                  <c:v>5</c:v>
                </c:pt>
                <c:pt idx="12">
                  <c:v>5</c:v>
                </c:pt>
                <c:pt idx="13">
                  <c:v>5</c:v>
                </c:pt>
                <c:pt idx="14">
                  <c:v>5</c:v>
                </c:pt>
                <c:pt idx="15">
                  <c:v>5</c:v>
                </c:pt>
                <c:pt idx="16">
                  <c:v>5</c:v>
                </c:pt>
                <c:pt idx="17">
                  <c:v>5</c:v>
                </c:pt>
                <c:pt idx="18">
                  <c:v>5</c:v>
                </c:pt>
                <c:pt idx="19">
                  <c:v>5</c:v>
                </c:pt>
                <c:pt idx="20">
                  <c:v>5</c:v>
                </c:pt>
                <c:pt idx="21">
                  <c:v>5</c:v>
                </c:pt>
                <c:pt idx="22">
                  <c:v>5</c:v>
                </c:pt>
                <c:pt idx="23">
                  <c:v>5</c:v>
                </c:pt>
                <c:pt idx="24">
                  <c:v>5</c:v>
                </c:pt>
                <c:pt idx="25">
                  <c:v>5</c:v>
                </c:pt>
                <c:pt idx="26">
                  <c:v>5</c:v>
                </c:pt>
                <c:pt idx="27">
                  <c:v>5</c:v>
                </c:pt>
                <c:pt idx="28">
                  <c:v>5</c:v>
                </c:pt>
                <c:pt idx="29">
                  <c:v>5</c:v>
                </c:pt>
                <c:pt idx="30">
                  <c:v>5</c:v>
                </c:pt>
                <c:pt idx="31">
                  <c:v>5</c:v>
                </c:pt>
                <c:pt idx="32">
                  <c:v>5</c:v>
                </c:pt>
                <c:pt idx="33">
                  <c:v>5</c:v>
                </c:pt>
                <c:pt idx="34">
                  <c:v>5</c:v>
                </c:pt>
                <c:pt idx="35">
                  <c:v>5</c:v>
                </c:pt>
                <c:pt idx="36">
                  <c:v>5</c:v>
                </c:pt>
                <c:pt idx="37">
                  <c:v>5</c:v>
                </c:pt>
                <c:pt idx="38">
                  <c:v>5</c:v>
                </c:pt>
                <c:pt idx="39">
                  <c:v>5</c:v>
                </c:pt>
                <c:pt idx="40">
                  <c:v>5</c:v>
                </c:pt>
                <c:pt idx="41">
                  <c:v>5</c:v>
                </c:pt>
                <c:pt idx="42">
                  <c:v>5</c:v>
                </c:pt>
                <c:pt idx="43">
                  <c:v>5</c:v>
                </c:pt>
                <c:pt idx="44">
                  <c:v>5</c:v>
                </c:pt>
                <c:pt idx="45">
                  <c:v>5</c:v>
                </c:pt>
                <c:pt idx="46">
                  <c:v>5</c:v>
                </c:pt>
                <c:pt idx="47">
                  <c:v>5</c:v>
                </c:pt>
                <c:pt idx="48">
                  <c:v>5</c:v>
                </c:pt>
                <c:pt idx="49">
                  <c:v>5</c:v>
                </c:pt>
                <c:pt idx="50">
                  <c:v>5</c:v>
                </c:pt>
                <c:pt idx="51">
                  <c:v>5</c:v>
                </c:pt>
                <c:pt idx="52">
                  <c:v>5</c:v>
                </c:pt>
                <c:pt idx="53">
                  <c:v>5</c:v>
                </c:pt>
                <c:pt idx="54">
                  <c:v>5</c:v>
                </c:pt>
                <c:pt idx="55">
                  <c:v>5</c:v>
                </c:pt>
                <c:pt idx="56">
                  <c:v>5</c:v>
                </c:pt>
                <c:pt idx="57">
                  <c:v>5</c:v>
                </c:pt>
                <c:pt idx="58">
                  <c:v>5</c:v>
                </c:pt>
                <c:pt idx="59">
                  <c:v>5</c:v>
                </c:pt>
                <c:pt idx="60">
                  <c:v>5</c:v>
                </c:pt>
                <c:pt idx="61">
                  <c:v>5</c:v>
                </c:pt>
                <c:pt idx="62">
                  <c:v>5</c:v>
                </c:pt>
                <c:pt idx="63">
                  <c:v>5</c:v>
                </c:pt>
                <c:pt idx="64">
                  <c:v>5</c:v>
                </c:pt>
                <c:pt idx="65">
                  <c:v>5</c:v>
                </c:pt>
                <c:pt idx="66">
                  <c:v>5</c:v>
                </c:pt>
                <c:pt idx="67">
                  <c:v>5</c:v>
                </c:pt>
                <c:pt idx="68">
                  <c:v>5</c:v>
                </c:pt>
              </c:numCache>
            </c:numRef>
          </c:val>
          <c:smooth val="0"/>
          <c:extLst>
            <c:ext xmlns:c16="http://schemas.microsoft.com/office/drawing/2014/chart" uri="{C3380CC4-5D6E-409C-BE32-E72D297353CC}">
              <c16:uniqueId val="{00000005-5021-4293-B1E3-03521B9B0FDA}"/>
            </c:ext>
          </c:extLst>
        </c:ser>
        <c:ser>
          <c:idx val="6"/>
          <c:order val="6"/>
          <c:tx>
            <c:strRef>
              <c:f>Data!$A$25</c:f>
              <c:strCache>
                <c:ptCount val="1"/>
                <c:pt idx="0">
                  <c:v>National Rate</c:v>
                </c:pt>
              </c:strCache>
            </c:strRef>
          </c:tx>
          <c:spPr>
            <a:ln w="19050">
              <a:solidFill>
                <a:schemeClr val="tx1"/>
              </a:solidFill>
            </a:ln>
          </c:spPr>
          <c:marker>
            <c:symbol val="none"/>
          </c:marker>
          <c:cat>
            <c:strRef>
              <c:f>Data!$Q$3:$CG$3</c:f>
              <c:strCache>
                <c:ptCount val="69"/>
                <c:pt idx="0">
                  <c:v>4th Qtr-2002</c:v>
                </c:pt>
                <c:pt idx="1">
                  <c:v>1st Qtr-2003</c:v>
                </c:pt>
                <c:pt idx="2">
                  <c:v>2nd Qtr-2003</c:v>
                </c:pt>
                <c:pt idx="3">
                  <c:v>3rd Qtr-2003</c:v>
                </c:pt>
                <c:pt idx="4">
                  <c:v>4th Qtr-2003</c:v>
                </c:pt>
                <c:pt idx="5">
                  <c:v>1st Qtr-2004</c:v>
                </c:pt>
                <c:pt idx="6">
                  <c:v>2nd Qtr-2004</c:v>
                </c:pt>
                <c:pt idx="7">
                  <c:v>3rd Qtr-2004</c:v>
                </c:pt>
                <c:pt idx="8">
                  <c:v>4th Qtr-2004</c:v>
                </c:pt>
                <c:pt idx="9">
                  <c:v>1st Qtr-2005</c:v>
                </c:pt>
                <c:pt idx="10">
                  <c:v>2nd Qtr-2005</c:v>
                </c:pt>
                <c:pt idx="11">
                  <c:v>3rd Qtr-2005</c:v>
                </c:pt>
                <c:pt idx="12">
                  <c:v>4th Qtr-2005</c:v>
                </c:pt>
                <c:pt idx="13">
                  <c:v>1st Qtr-2006</c:v>
                </c:pt>
                <c:pt idx="14">
                  <c:v>2nd Qtr-2006</c:v>
                </c:pt>
                <c:pt idx="15">
                  <c:v>3rd Qtr-2006</c:v>
                </c:pt>
                <c:pt idx="16">
                  <c:v>4th Qtr-2006</c:v>
                </c:pt>
                <c:pt idx="17">
                  <c:v>1st Qtr-2007</c:v>
                </c:pt>
                <c:pt idx="18">
                  <c:v>2nd Qtr-2007</c:v>
                </c:pt>
                <c:pt idx="19">
                  <c:v>3rd Qtr-2007</c:v>
                </c:pt>
                <c:pt idx="20">
                  <c:v>4th Qtr-2007</c:v>
                </c:pt>
                <c:pt idx="21">
                  <c:v>1st Qtr-2008</c:v>
                </c:pt>
                <c:pt idx="22">
                  <c:v>2nd Qtr-2008</c:v>
                </c:pt>
                <c:pt idx="23">
                  <c:v>3rd Qtr-2008</c:v>
                </c:pt>
                <c:pt idx="24">
                  <c:v>4th Qtr-2008</c:v>
                </c:pt>
                <c:pt idx="25">
                  <c:v>1st Qtr-2009</c:v>
                </c:pt>
                <c:pt idx="26">
                  <c:v>2nd Qtr-2009</c:v>
                </c:pt>
                <c:pt idx="27">
                  <c:v>3rd Qtr-2009</c:v>
                </c:pt>
                <c:pt idx="28">
                  <c:v>4th Qtr-2009</c:v>
                </c:pt>
                <c:pt idx="29">
                  <c:v>1st Qtr-2010</c:v>
                </c:pt>
                <c:pt idx="30">
                  <c:v>2nd Qtr-2010</c:v>
                </c:pt>
                <c:pt idx="31">
                  <c:v>3rd Qtr-2010</c:v>
                </c:pt>
                <c:pt idx="32">
                  <c:v>4th Qtr-2010</c:v>
                </c:pt>
                <c:pt idx="33">
                  <c:v>1st Qtr-2011</c:v>
                </c:pt>
                <c:pt idx="34">
                  <c:v>2nd Qtr-2011</c:v>
                </c:pt>
                <c:pt idx="35">
                  <c:v>3rd Qtr-2011</c:v>
                </c:pt>
                <c:pt idx="36">
                  <c:v>4th Qtr-2011</c:v>
                </c:pt>
                <c:pt idx="37">
                  <c:v>1st Qtr-2012</c:v>
                </c:pt>
                <c:pt idx="38">
                  <c:v>2nd Qtr-2012</c:v>
                </c:pt>
                <c:pt idx="39">
                  <c:v>3rd Qtr-2012</c:v>
                </c:pt>
                <c:pt idx="40">
                  <c:v>4th Qtr-2012</c:v>
                </c:pt>
                <c:pt idx="41">
                  <c:v>1st Qtr-2013</c:v>
                </c:pt>
                <c:pt idx="42">
                  <c:v>2nd Qtr-2013</c:v>
                </c:pt>
                <c:pt idx="43">
                  <c:v>3rd Qtr-2013</c:v>
                </c:pt>
                <c:pt idx="44">
                  <c:v>4th Qtr-2013</c:v>
                </c:pt>
                <c:pt idx="45">
                  <c:v>1st Qtr-2014</c:v>
                </c:pt>
                <c:pt idx="46">
                  <c:v>2nd Qtr-2014</c:v>
                </c:pt>
                <c:pt idx="47">
                  <c:v>3rd Qtr-2014</c:v>
                </c:pt>
                <c:pt idx="48">
                  <c:v>4th Qtr-2014</c:v>
                </c:pt>
                <c:pt idx="49">
                  <c:v>1st Qtr-2015</c:v>
                </c:pt>
                <c:pt idx="50">
                  <c:v>2nd Qtr-2015</c:v>
                </c:pt>
                <c:pt idx="51">
                  <c:v>3rd Qtr-2015</c:v>
                </c:pt>
                <c:pt idx="52">
                  <c:v>4th Qtr-2015</c:v>
                </c:pt>
                <c:pt idx="53">
                  <c:v>1st Qtr-2016</c:v>
                </c:pt>
                <c:pt idx="54">
                  <c:v>2nd Qtr-2016</c:v>
                </c:pt>
                <c:pt idx="55">
                  <c:v>3rd Qtr-2016</c:v>
                </c:pt>
                <c:pt idx="56">
                  <c:v>4th Qtr-2016</c:v>
                </c:pt>
                <c:pt idx="57">
                  <c:v>1st Qtr-2017</c:v>
                </c:pt>
                <c:pt idx="58">
                  <c:v>2nd Qtr-2017</c:v>
                </c:pt>
                <c:pt idx="59">
                  <c:v>3rd Qtr-2017</c:v>
                </c:pt>
                <c:pt idx="60">
                  <c:v>4th Qtr-2017</c:v>
                </c:pt>
                <c:pt idx="61">
                  <c:v>1st Qtr-2018</c:v>
                </c:pt>
                <c:pt idx="62">
                  <c:v>2nd Qtr-2018</c:v>
                </c:pt>
                <c:pt idx="63">
                  <c:v>3rd Qtr-2018</c:v>
                </c:pt>
                <c:pt idx="64">
                  <c:v>4th Qtr-2018</c:v>
                </c:pt>
                <c:pt idx="65">
                  <c:v>1st Qtr-2019</c:v>
                </c:pt>
                <c:pt idx="66">
                  <c:v>2nd Qtr-2019</c:v>
                </c:pt>
                <c:pt idx="67">
                  <c:v>3rd Qtr-2019</c:v>
                </c:pt>
                <c:pt idx="68">
                  <c:v>4th Qtr-2019</c:v>
                </c:pt>
              </c:strCache>
            </c:strRef>
          </c:cat>
          <c:val>
            <c:numRef>
              <c:f>Data!$Q$25:$CG$25</c:f>
              <c:numCache>
                <c:formatCode>0.0##\%;[Red]\(0.0##\%\)</c:formatCode>
                <c:ptCount val="69"/>
                <c:pt idx="0">
                  <c:v>9.3000000000000007</c:v>
                </c:pt>
                <c:pt idx="1">
                  <c:v>9.4</c:v>
                </c:pt>
                <c:pt idx="2">
                  <c:v>9.6</c:v>
                </c:pt>
                <c:pt idx="3">
                  <c:v>9.9</c:v>
                </c:pt>
                <c:pt idx="4">
                  <c:v>10.199999999999999</c:v>
                </c:pt>
                <c:pt idx="5">
                  <c:v>10.4</c:v>
                </c:pt>
                <c:pt idx="6">
                  <c:v>10.199999999999999</c:v>
                </c:pt>
                <c:pt idx="7">
                  <c:v>10.1</c:v>
                </c:pt>
                <c:pt idx="8">
                  <c:v>10</c:v>
                </c:pt>
                <c:pt idx="9">
                  <c:v>10.1</c:v>
                </c:pt>
                <c:pt idx="10">
                  <c:v>9.8000000000000007</c:v>
                </c:pt>
                <c:pt idx="11">
                  <c:v>9.9</c:v>
                </c:pt>
                <c:pt idx="12">
                  <c:v>9.6</c:v>
                </c:pt>
                <c:pt idx="13">
                  <c:v>9.5</c:v>
                </c:pt>
                <c:pt idx="14">
                  <c:v>9.6</c:v>
                </c:pt>
                <c:pt idx="15">
                  <c:v>9.9</c:v>
                </c:pt>
                <c:pt idx="16">
                  <c:v>9.8000000000000007</c:v>
                </c:pt>
                <c:pt idx="17">
                  <c:v>10.1</c:v>
                </c:pt>
                <c:pt idx="18">
                  <c:v>9.5</c:v>
                </c:pt>
                <c:pt idx="19">
                  <c:v>9.8000000000000007</c:v>
                </c:pt>
                <c:pt idx="20">
                  <c:v>9.6</c:v>
                </c:pt>
                <c:pt idx="21">
                  <c:v>10.1</c:v>
                </c:pt>
                <c:pt idx="22">
                  <c:v>10</c:v>
                </c:pt>
                <c:pt idx="23">
                  <c:v>9.9</c:v>
                </c:pt>
                <c:pt idx="24">
                  <c:v>10.1</c:v>
                </c:pt>
                <c:pt idx="25">
                  <c:v>10.1</c:v>
                </c:pt>
                <c:pt idx="26">
                  <c:v>10.6</c:v>
                </c:pt>
                <c:pt idx="27">
                  <c:v>11.1</c:v>
                </c:pt>
                <c:pt idx="28">
                  <c:v>10.7</c:v>
                </c:pt>
                <c:pt idx="29">
                  <c:v>10.6</c:v>
                </c:pt>
                <c:pt idx="30">
                  <c:v>10.6</c:v>
                </c:pt>
                <c:pt idx="31">
                  <c:v>10.3</c:v>
                </c:pt>
                <c:pt idx="32">
                  <c:v>9.4</c:v>
                </c:pt>
                <c:pt idx="33">
                  <c:v>9.6999999999999993</c:v>
                </c:pt>
                <c:pt idx="34">
                  <c:v>9.1999999999999993</c:v>
                </c:pt>
                <c:pt idx="35">
                  <c:v>9.8000000000000007</c:v>
                </c:pt>
                <c:pt idx="36">
                  <c:v>9.4</c:v>
                </c:pt>
                <c:pt idx="37">
                  <c:v>8.8000000000000007</c:v>
                </c:pt>
                <c:pt idx="38">
                  <c:v>8.6</c:v>
                </c:pt>
                <c:pt idx="39">
                  <c:v>8.6</c:v>
                </c:pt>
                <c:pt idx="40">
                  <c:v>8.6999999999999993</c:v>
                </c:pt>
                <c:pt idx="41">
                  <c:v>8.6</c:v>
                </c:pt>
                <c:pt idx="42">
                  <c:v>8.1999999999999993</c:v>
                </c:pt>
                <c:pt idx="43">
                  <c:v>8.3000000000000007</c:v>
                </c:pt>
                <c:pt idx="44">
                  <c:v>8.1999999999999993</c:v>
                </c:pt>
                <c:pt idx="45">
                  <c:v>8.3000000000000007</c:v>
                </c:pt>
                <c:pt idx="46">
                  <c:v>7.5</c:v>
                </c:pt>
                <c:pt idx="47">
                  <c:v>7.4</c:v>
                </c:pt>
                <c:pt idx="48">
                  <c:v>7</c:v>
                </c:pt>
                <c:pt idx="49">
                  <c:v>7.1</c:v>
                </c:pt>
                <c:pt idx="50">
                  <c:v>6.8</c:v>
                </c:pt>
                <c:pt idx="51">
                  <c:v>7.3</c:v>
                </c:pt>
                <c:pt idx="52">
                  <c:v>7</c:v>
                </c:pt>
                <c:pt idx="53">
                  <c:v>7</c:v>
                </c:pt>
                <c:pt idx="54">
                  <c:v>6.7</c:v>
                </c:pt>
                <c:pt idx="55">
                  <c:v>6.8</c:v>
                </c:pt>
                <c:pt idx="56">
                  <c:v>6.9</c:v>
                </c:pt>
                <c:pt idx="57">
                  <c:v>7</c:v>
                </c:pt>
                <c:pt idx="58">
                  <c:v>7.3</c:v>
                </c:pt>
                <c:pt idx="59">
                  <c:v>7.5</c:v>
                </c:pt>
                <c:pt idx="60">
                  <c:v>6.9</c:v>
                </c:pt>
                <c:pt idx="61">
                  <c:v>7</c:v>
                </c:pt>
                <c:pt idx="62">
                  <c:v>6.8</c:v>
                </c:pt>
                <c:pt idx="63">
                  <c:v>7.1</c:v>
                </c:pt>
                <c:pt idx="64">
                  <c:v>6.6</c:v>
                </c:pt>
                <c:pt idx="65">
                  <c:v>7</c:v>
                </c:pt>
                <c:pt idx="66">
                  <c:v>6.8</c:v>
                </c:pt>
                <c:pt idx="67">
                  <c:v>6.8</c:v>
                </c:pt>
                <c:pt idx="68">
                  <c:v>6.4</c:v>
                </c:pt>
              </c:numCache>
            </c:numRef>
          </c:val>
          <c:smooth val="0"/>
          <c:extLst>
            <c:ext xmlns:c16="http://schemas.microsoft.com/office/drawing/2014/chart" uri="{C3380CC4-5D6E-409C-BE32-E72D297353CC}">
              <c16:uniqueId val="{00000006-5021-4293-B1E3-03521B9B0FDA}"/>
            </c:ext>
          </c:extLst>
        </c:ser>
        <c:dLbls>
          <c:showLegendKey val="0"/>
          <c:showVal val="0"/>
          <c:showCatName val="0"/>
          <c:showSerName val="0"/>
          <c:showPercent val="0"/>
          <c:showBubbleSize val="0"/>
        </c:dLbls>
        <c:smooth val="0"/>
        <c:axId val="256929568"/>
        <c:axId val="1"/>
      </c:lineChart>
      <c:catAx>
        <c:axId val="256929568"/>
        <c:scaling>
          <c:orientation val="minMax"/>
        </c:scaling>
        <c:delete val="0"/>
        <c:axPos val="b"/>
        <c:numFmt formatCode="General" sourceLinked="1"/>
        <c:majorTickMark val="none"/>
        <c:minorTickMark val="none"/>
        <c:tickLblPos val="nextTo"/>
        <c:spPr>
          <a:ln w="3175">
            <a:solidFill>
              <a:srgbClr val="000000"/>
            </a:solidFill>
            <a:prstDash val="solid"/>
          </a:ln>
        </c:spPr>
        <c:txPr>
          <a:bodyPr rot="-5400000" vert="horz"/>
          <a:lstStyle/>
          <a:p>
            <a:pPr>
              <a:defRPr sz="1000" b="1" i="0" u="none" strike="noStrike" baseline="0">
                <a:solidFill>
                  <a:srgbClr val="000000"/>
                </a:solidFill>
                <a:latin typeface="Arial"/>
                <a:ea typeface="Arial"/>
                <a:cs typeface="Arial"/>
              </a:defRPr>
            </a:pPr>
            <a:endParaRPr lang="en-US"/>
          </a:p>
        </c:txPr>
        <c:crossAx val="1"/>
        <c:crosses val="autoZero"/>
        <c:auto val="1"/>
        <c:lblAlgn val="ctr"/>
        <c:lblOffset val="100"/>
        <c:tickLblSkip val="4"/>
        <c:tickMarkSkip val="1"/>
        <c:noMultiLvlLbl val="0"/>
      </c:catAx>
      <c:valAx>
        <c:axId val="1"/>
        <c:scaling>
          <c:orientation val="minMax"/>
        </c:scaling>
        <c:delete val="0"/>
        <c:axPos val="l"/>
        <c:title>
          <c:tx>
            <c:rich>
              <a:bodyPr/>
              <a:lstStyle/>
              <a:p>
                <a:pPr>
                  <a:defRPr sz="1300" b="1" i="0" u="none" strike="noStrike" baseline="0">
                    <a:solidFill>
                      <a:srgbClr val="0078B2"/>
                    </a:solidFill>
                    <a:latin typeface="+mn-lt"/>
                    <a:ea typeface="Arial"/>
                    <a:cs typeface="Arial"/>
                  </a:defRPr>
                </a:pPr>
                <a:r>
                  <a:rPr lang="en-US" sz="1300">
                    <a:solidFill>
                      <a:srgbClr val="0078B2"/>
                    </a:solidFill>
                    <a:latin typeface="+mn-lt"/>
                  </a:rPr>
                  <a:t>Quarterly</a:t>
                </a:r>
                <a:r>
                  <a:rPr lang="en-US" sz="1300" baseline="0">
                    <a:solidFill>
                      <a:srgbClr val="0078B2"/>
                    </a:solidFill>
                    <a:latin typeface="+mn-lt"/>
                  </a:rPr>
                  <a:t> Vacancy Rate for SJ</a:t>
                </a:r>
                <a:endParaRPr lang="en-US" sz="1300">
                  <a:solidFill>
                    <a:srgbClr val="0078B2"/>
                  </a:solidFill>
                  <a:latin typeface="+mn-lt"/>
                </a:endParaRPr>
              </a:p>
            </c:rich>
          </c:tx>
          <c:layout>
            <c:manualLayout>
              <c:xMode val="edge"/>
              <c:yMode val="edge"/>
              <c:x val="3.4955913553115607E-2"/>
              <c:y val="0.16965689358091265"/>
            </c:manualLayout>
          </c:layout>
          <c:overlay val="0"/>
          <c:spPr>
            <a:noFill/>
            <a:ln w="25400">
              <a:noFill/>
            </a:ln>
          </c:spPr>
        </c:title>
        <c:numFmt formatCode="0.0##\%;[Red]\(0.0##\%\)" sourceLinked="1"/>
        <c:majorTickMark val="out"/>
        <c:minorTickMark val="none"/>
        <c:tickLblPos val="nextTo"/>
        <c:spPr>
          <a:ln w="3175">
            <a:solidFill>
              <a:srgbClr val="000000"/>
            </a:solidFill>
            <a:prstDash val="solid"/>
          </a:ln>
        </c:spPr>
        <c:txPr>
          <a:bodyPr rot="0" vert="horz"/>
          <a:lstStyle/>
          <a:p>
            <a:pPr>
              <a:defRPr sz="1000" b="1" i="0" u="none" strike="noStrike" baseline="0">
                <a:solidFill>
                  <a:srgbClr val="000000"/>
                </a:solidFill>
                <a:latin typeface="Arial"/>
                <a:ea typeface="Arial"/>
                <a:cs typeface="Arial"/>
              </a:defRPr>
            </a:pPr>
            <a:endParaRPr lang="en-US"/>
          </a:p>
        </c:txPr>
        <c:crossAx val="256929568"/>
        <c:crosses val="autoZero"/>
        <c:crossBetween val="between"/>
        <c:majorUnit val="1"/>
      </c:valAx>
      <c:spPr>
        <a:noFill/>
        <a:ln w="25400">
          <a:noFill/>
        </a:ln>
      </c:spPr>
    </c:plotArea>
    <c:legend>
      <c:legendPos val="b"/>
      <c:layout>
        <c:manualLayout>
          <c:xMode val="edge"/>
          <c:yMode val="edge"/>
          <c:x val="0"/>
          <c:y val="0.95227131389864239"/>
          <c:w val="1"/>
          <c:h val="2.9502683671223964E-2"/>
        </c:manualLayout>
      </c:layout>
      <c:overlay val="0"/>
      <c:spPr>
        <a:noFill/>
        <a:ln w="25400">
          <a:noFill/>
        </a:ln>
      </c:spPr>
      <c:txPr>
        <a:bodyPr/>
        <a:lstStyle/>
        <a:p>
          <a:pPr>
            <a:defRPr sz="1100" b="1" i="0" u="none" strike="noStrike" baseline="0">
              <a:solidFill>
                <a:schemeClr val="tx1"/>
              </a:solidFill>
              <a:latin typeface="+mn-lt"/>
              <a:ea typeface="Arial"/>
              <a:cs typeface="Arial"/>
            </a:defRPr>
          </a:pPr>
          <a:endParaRPr lang="en-US"/>
        </a:p>
      </c:txPr>
    </c:legend>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545862060866537"/>
          <c:y val="3.6419437209767674E-2"/>
          <c:w val="0.87025564998837246"/>
          <c:h val="0.776790675852844"/>
        </c:manualLayout>
      </c:layout>
      <c:lineChart>
        <c:grouping val="standard"/>
        <c:varyColors val="0"/>
        <c:ser>
          <c:idx val="0"/>
          <c:order val="0"/>
          <c:tx>
            <c:strRef>
              <c:f>Summary!$B$1</c:f>
              <c:strCache>
                <c:ptCount val="1"/>
                <c:pt idx="0">
                  <c:v>Class A</c:v>
                </c:pt>
              </c:strCache>
            </c:strRef>
          </c:tx>
          <c:spPr>
            <a:ln w="28575" cap="rnd">
              <a:solidFill>
                <a:srgbClr val="0078B2"/>
              </a:solidFill>
              <a:round/>
            </a:ln>
            <a:effectLst/>
          </c:spPr>
          <c:marker>
            <c:symbol val="none"/>
          </c:marker>
          <c:cat>
            <c:strRef>
              <c:f>Summary!$A$5:$A$81</c:f>
              <c:strCache>
                <c:ptCount val="77"/>
                <c:pt idx="0">
                  <c:v>2000 Q4</c:v>
                </c:pt>
                <c:pt idx="1">
                  <c:v>2001 Q1</c:v>
                </c:pt>
                <c:pt idx="2">
                  <c:v>2001 Q2</c:v>
                </c:pt>
                <c:pt idx="3">
                  <c:v>2001 Q3</c:v>
                </c:pt>
                <c:pt idx="4">
                  <c:v>2001 Q4</c:v>
                </c:pt>
                <c:pt idx="5">
                  <c:v>2002 Q1</c:v>
                </c:pt>
                <c:pt idx="6">
                  <c:v>2002 Q2</c:v>
                </c:pt>
                <c:pt idx="7">
                  <c:v>2002 Q3</c:v>
                </c:pt>
                <c:pt idx="8">
                  <c:v>2002 Q4</c:v>
                </c:pt>
                <c:pt idx="9">
                  <c:v>2003 Q1</c:v>
                </c:pt>
                <c:pt idx="10">
                  <c:v>2003 Q2</c:v>
                </c:pt>
                <c:pt idx="11">
                  <c:v>2003 Q3</c:v>
                </c:pt>
                <c:pt idx="12">
                  <c:v>2003 Q4</c:v>
                </c:pt>
                <c:pt idx="13">
                  <c:v>2004 Q1</c:v>
                </c:pt>
                <c:pt idx="14">
                  <c:v>2004 Q2</c:v>
                </c:pt>
                <c:pt idx="15">
                  <c:v>2004 Q3</c:v>
                </c:pt>
                <c:pt idx="16">
                  <c:v>2004 Q4</c:v>
                </c:pt>
                <c:pt idx="17">
                  <c:v>2005 Q1</c:v>
                </c:pt>
                <c:pt idx="18">
                  <c:v>2005 Q2</c:v>
                </c:pt>
                <c:pt idx="19">
                  <c:v>2005 Q3</c:v>
                </c:pt>
                <c:pt idx="20">
                  <c:v>2005 Q4</c:v>
                </c:pt>
                <c:pt idx="21">
                  <c:v>2006 Q1</c:v>
                </c:pt>
                <c:pt idx="22">
                  <c:v>2006 Q2</c:v>
                </c:pt>
                <c:pt idx="23">
                  <c:v>2006 Q3</c:v>
                </c:pt>
                <c:pt idx="24">
                  <c:v>2006 Q4</c:v>
                </c:pt>
                <c:pt idx="25">
                  <c:v>2007 Q1</c:v>
                </c:pt>
                <c:pt idx="26">
                  <c:v>2007 Q2</c:v>
                </c:pt>
                <c:pt idx="27">
                  <c:v>2007 Q3</c:v>
                </c:pt>
                <c:pt idx="28">
                  <c:v>2007 Q4</c:v>
                </c:pt>
                <c:pt idx="29">
                  <c:v>2008 Q1</c:v>
                </c:pt>
                <c:pt idx="30">
                  <c:v>2008 Q2</c:v>
                </c:pt>
                <c:pt idx="31">
                  <c:v>2008 Q3</c:v>
                </c:pt>
                <c:pt idx="32">
                  <c:v>2008 Q4</c:v>
                </c:pt>
                <c:pt idx="33">
                  <c:v>2009 Q1</c:v>
                </c:pt>
                <c:pt idx="34">
                  <c:v>2009 Q2</c:v>
                </c:pt>
                <c:pt idx="35">
                  <c:v>2009 Q3</c:v>
                </c:pt>
                <c:pt idx="36">
                  <c:v>2009 Q4</c:v>
                </c:pt>
                <c:pt idx="37">
                  <c:v>2010 Q1</c:v>
                </c:pt>
                <c:pt idx="38">
                  <c:v>2010 Q2</c:v>
                </c:pt>
                <c:pt idx="39">
                  <c:v>2010 Q3</c:v>
                </c:pt>
                <c:pt idx="40">
                  <c:v>2010 Q4</c:v>
                </c:pt>
                <c:pt idx="41">
                  <c:v>2011 Q1</c:v>
                </c:pt>
                <c:pt idx="42">
                  <c:v>2011 Q2</c:v>
                </c:pt>
                <c:pt idx="43">
                  <c:v>2011 Q3</c:v>
                </c:pt>
                <c:pt idx="44">
                  <c:v>2011 Q4</c:v>
                </c:pt>
                <c:pt idx="45">
                  <c:v>2012 Q1</c:v>
                </c:pt>
                <c:pt idx="46">
                  <c:v>2012 Q2</c:v>
                </c:pt>
                <c:pt idx="47">
                  <c:v>2012 Q3</c:v>
                </c:pt>
                <c:pt idx="48">
                  <c:v>2012 Q4</c:v>
                </c:pt>
                <c:pt idx="49">
                  <c:v>2013 Q1</c:v>
                </c:pt>
                <c:pt idx="50">
                  <c:v>2013 Q2</c:v>
                </c:pt>
                <c:pt idx="51">
                  <c:v>2013 Q3</c:v>
                </c:pt>
                <c:pt idx="52">
                  <c:v>2013 Q4</c:v>
                </c:pt>
                <c:pt idx="53">
                  <c:v>2014 Q1</c:v>
                </c:pt>
                <c:pt idx="54">
                  <c:v>2014 Q2</c:v>
                </c:pt>
                <c:pt idx="55">
                  <c:v>2014 Q3</c:v>
                </c:pt>
                <c:pt idx="56">
                  <c:v>2014 Q4</c:v>
                </c:pt>
                <c:pt idx="57">
                  <c:v>2015 Q1</c:v>
                </c:pt>
                <c:pt idx="58">
                  <c:v>2015 Q2</c:v>
                </c:pt>
                <c:pt idx="59">
                  <c:v>2015 Q3</c:v>
                </c:pt>
                <c:pt idx="60">
                  <c:v>2015 Q4</c:v>
                </c:pt>
                <c:pt idx="61">
                  <c:v>2016 Q1</c:v>
                </c:pt>
                <c:pt idx="62">
                  <c:v>2016 Q2</c:v>
                </c:pt>
                <c:pt idx="63">
                  <c:v>2016 Q3</c:v>
                </c:pt>
                <c:pt idx="64">
                  <c:v>2016 Q4</c:v>
                </c:pt>
                <c:pt idx="65">
                  <c:v>2017 Q1</c:v>
                </c:pt>
                <c:pt idx="66">
                  <c:v>2017 Q2</c:v>
                </c:pt>
                <c:pt idx="67">
                  <c:v>2017 Q3</c:v>
                </c:pt>
                <c:pt idx="68">
                  <c:v>2017 Q4</c:v>
                </c:pt>
                <c:pt idx="69">
                  <c:v>2018 Q1</c:v>
                </c:pt>
                <c:pt idx="70">
                  <c:v>2018 Q2</c:v>
                </c:pt>
                <c:pt idx="71">
                  <c:v>2018 Q3</c:v>
                </c:pt>
                <c:pt idx="72">
                  <c:v>2018 Q4</c:v>
                </c:pt>
                <c:pt idx="73">
                  <c:v>2019 Q1</c:v>
                </c:pt>
                <c:pt idx="74">
                  <c:v>2019 Q2</c:v>
                </c:pt>
                <c:pt idx="75">
                  <c:v>2019 Q3</c:v>
                </c:pt>
                <c:pt idx="76">
                  <c:v>2019 Q4</c:v>
                </c:pt>
              </c:strCache>
            </c:strRef>
          </c:cat>
          <c:val>
            <c:numRef>
              <c:f>Summary!$B$5:$B$81</c:f>
              <c:numCache>
                <c:formatCode>0.0##\%;[Red]\(0.0##\%\)</c:formatCode>
                <c:ptCount val="77"/>
                <c:pt idx="0">
                  <c:v>4.7</c:v>
                </c:pt>
                <c:pt idx="1">
                  <c:v>5.8</c:v>
                </c:pt>
                <c:pt idx="2">
                  <c:v>20</c:v>
                </c:pt>
                <c:pt idx="3">
                  <c:v>20.5</c:v>
                </c:pt>
                <c:pt idx="4">
                  <c:v>19.399999999999999</c:v>
                </c:pt>
                <c:pt idx="5">
                  <c:v>22.8</c:v>
                </c:pt>
                <c:pt idx="6">
                  <c:v>18.7</c:v>
                </c:pt>
                <c:pt idx="7">
                  <c:v>18</c:v>
                </c:pt>
                <c:pt idx="8">
                  <c:v>13.7</c:v>
                </c:pt>
                <c:pt idx="9">
                  <c:v>15.2</c:v>
                </c:pt>
                <c:pt idx="10">
                  <c:v>11.5</c:v>
                </c:pt>
                <c:pt idx="11">
                  <c:v>10.1</c:v>
                </c:pt>
                <c:pt idx="12">
                  <c:v>9.3000000000000007</c:v>
                </c:pt>
                <c:pt idx="13">
                  <c:v>9.6</c:v>
                </c:pt>
                <c:pt idx="14">
                  <c:v>6.8</c:v>
                </c:pt>
                <c:pt idx="15">
                  <c:v>5.6</c:v>
                </c:pt>
                <c:pt idx="16">
                  <c:v>5.3</c:v>
                </c:pt>
                <c:pt idx="17">
                  <c:v>5.2</c:v>
                </c:pt>
                <c:pt idx="18">
                  <c:v>5.2</c:v>
                </c:pt>
                <c:pt idx="19">
                  <c:v>10.4</c:v>
                </c:pt>
                <c:pt idx="20">
                  <c:v>6.1</c:v>
                </c:pt>
                <c:pt idx="21">
                  <c:v>9.1999999999999993</c:v>
                </c:pt>
                <c:pt idx="22">
                  <c:v>5.5</c:v>
                </c:pt>
                <c:pt idx="23">
                  <c:v>4.2</c:v>
                </c:pt>
                <c:pt idx="24">
                  <c:v>3.8</c:v>
                </c:pt>
                <c:pt idx="25">
                  <c:v>3.9</c:v>
                </c:pt>
                <c:pt idx="26">
                  <c:v>3.8</c:v>
                </c:pt>
                <c:pt idx="27">
                  <c:v>3.8</c:v>
                </c:pt>
                <c:pt idx="28">
                  <c:v>5.8</c:v>
                </c:pt>
                <c:pt idx="29">
                  <c:v>8.1</c:v>
                </c:pt>
                <c:pt idx="30">
                  <c:v>7.8</c:v>
                </c:pt>
                <c:pt idx="31">
                  <c:v>7.9</c:v>
                </c:pt>
                <c:pt idx="32">
                  <c:v>8.3000000000000007</c:v>
                </c:pt>
                <c:pt idx="33">
                  <c:v>9</c:v>
                </c:pt>
                <c:pt idx="34">
                  <c:v>8.8000000000000007</c:v>
                </c:pt>
                <c:pt idx="35">
                  <c:v>8.6</c:v>
                </c:pt>
                <c:pt idx="36">
                  <c:v>8.1999999999999993</c:v>
                </c:pt>
                <c:pt idx="37">
                  <c:v>8</c:v>
                </c:pt>
                <c:pt idx="38">
                  <c:v>7.9</c:v>
                </c:pt>
                <c:pt idx="39">
                  <c:v>7.7</c:v>
                </c:pt>
                <c:pt idx="40">
                  <c:v>7.5</c:v>
                </c:pt>
                <c:pt idx="41">
                  <c:v>7.7</c:v>
                </c:pt>
                <c:pt idx="42">
                  <c:v>9.6</c:v>
                </c:pt>
                <c:pt idx="43">
                  <c:v>9.1999999999999993</c:v>
                </c:pt>
                <c:pt idx="44">
                  <c:v>9.1</c:v>
                </c:pt>
                <c:pt idx="45">
                  <c:v>8.5</c:v>
                </c:pt>
                <c:pt idx="46">
                  <c:v>8.1</c:v>
                </c:pt>
                <c:pt idx="47">
                  <c:v>7.8</c:v>
                </c:pt>
                <c:pt idx="48">
                  <c:v>13.9</c:v>
                </c:pt>
                <c:pt idx="49">
                  <c:v>12.1</c:v>
                </c:pt>
                <c:pt idx="50">
                  <c:v>7.7</c:v>
                </c:pt>
                <c:pt idx="51">
                  <c:v>15.7</c:v>
                </c:pt>
                <c:pt idx="52">
                  <c:v>14.5</c:v>
                </c:pt>
                <c:pt idx="53">
                  <c:v>15.2</c:v>
                </c:pt>
                <c:pt idx="54">
                  <c:v>10.3</c:v>
                </c:pt>
                <c:pt idx="55">
                  <c:v>6.3</c:v>
                </c:pt>
                <c:pt idx="56">
                  <c:v>5.9</c:v>
                </c:pt>
                <c:pt idx="57">
                  <c:v>3.9</c:v>
                </c:pt>
                <c:pt idx="58">
                  <c:v>8</c:v>
                </c:pt>
                <c:pt idx="59">
                  <c:v>7.9</c:v>
                </c:pt>
                <c:pt idx="60">
                  <c:v>10.9</c:v>
                </c:pt>
                <c:pt idx="61">
                  <c:v>8.6</c:v>
                </c:pt>
                <c:pt idx="62">
                  <c:v>8.3000000000000007</c:v>
                </c:pt>
                <c:pt idx="63">
                  <c:v>7.1</c:v>
                </c:pt>
                <c:pt idx="64">
                  <c:v>5</c:v>
                </c:pt>
                <c:pt idx="65">
                  <c:v>4.5999999999999996</c:v>
                </c:pt>
                <c:pt idx="66">
                  <c:v>7.8</c:v>
                </c:pt>
                <c:pt idx="67">
                  <c:v>6.7</c:v>
                </c:pt>
                <c:pt idx="68">
                  <c:v>5.8</c:v>
                </c:pt>
                <c:pt idx="69">
                  <c:v>7.1</c:v>
                </c:pt>
                <c:pt idx="70">
                  <c:v>6.9</c:v>
                </c:pt>
                <c:pt idx="71">
                  <c:v>6.5</c:v>
                </c:pt>
                <c:pt idx="72">
                  <c:v>7.2</c:v>
                </c:pt>
                <c:pt idx="73">
                  <c:v>6.5</c:v>
                </c:pt>
                <c:pt idx="74">
                  <c:v>6.2</c:v>
                </c:pt>
                <c:pt idx="75">
                  <c:v>7.1</c:v>
                </c:pt>
                <c:pt idx="76">
                  <c:v>8.3000000000000007</c:v>
                </c:pt>
              </c:numCache>
            </c:numRef>
          </c:val>
          <c:smooth val="0"/>
          <c:extLst>
            <c:ext xmlns:c16="http://schemas.microsoft.com/office/drawing/2014/chart" uri="{C3380CC4-5D6E-409C-BE32-E72D297353CC}">
              <c16:uniqueId val="{00000000-8D11-44F4-ACF4-1CCAAD33AB9D}"/>
            </c:ext>
          </c:extLst>
        </c:ser>
        <c:ser>
          <c:idx val="1"/>
          <c:order val="1"/>
          <c:tx>
            <c:strRef>
              <c:f>Summary!$C$1</c:f>
              <c:strCache>
                <c:ptCount val="1"/>
                <c:pt idx="0">
                  <c:v>Class B</c:v>
                </c:pt>
              </c:strCache>
            </c:strRef>
          </c:tx>
          <c:spPr>
            <a:ln w="28575" cap="rnd">
              <a:solidFill>
                <a:srgbClr val="A283A9"/>
              </a:solidFill>
              <a:round/>
            </a:ln>
            <a:effectLst/>
          </c:spPr>
          <c:marker>
            <c:symbol val="none"/>
          </c:marker>
          <c:cat>
            <c:strRef>
              <c:f>Summary!$A$5:$A$81</c:f>
              <c:strCache>
                <c:ptCount val="77"/>
                <c:pt idx="0">
                  <c:v>2000 Q4</c:v>
                </c:pt>
                <c:pt idx="1">
                  <c:v>2001 Q1</c:v>
                </c:pt>
                <c:pt idx="2">
                  <c:v>2001 Q2</c:v>
                </c:pt>
                <c:pt idx="3">
                  <c:v>2001 Q3</c:v>
                </c:pt>
                <c:pt idx="4">
                  <c:v>2001 Q4</c:v>
                </c:pt>
                <c:pt idx="5">
                  <c:v>2002 Q1</c:v>
                </c:pt>
                <c:pt idx="6">
                  <c:v>2002 Q2</c:v>
                </c:pt>
                <c:pt idx="7">
                  <c:v>2002 Q3</c:v>
                </c:pt>
                <c:pt idx="8">
                  <c:v>2002 Q4</c:v>
                </c:pt>
                <c:pt idx="9">
                  <c:v>2003 Q1</c:v>
                </c:pt>
                <c:pt idx="10">
                  <c:v>2003 Q2</c:v>
                </c:pt>
                <c:pt idx="11">
                  <c:v>2003 Q3</c:v>
                </c:pt>
                <c:pt idx="12">
                  <c:v>2003 Q4</c:v>
                </c:pt>
                <c:pt idx="13">
                  <c:v>2004 Q1</c:v>
                </c:pt>
                <c:pt idx="14">
                  <c:v>2004 Q2</c:v>
                </c:pt>
                <c:pt idx="15">
                  <c:v>2004 Q3</c:v>
                </c:pt>
                <c:pt idx="16">
                  <c:v>2004 Q4</c:v>
                </c:pt>
                <c:pt idx="17">
                  <c:v>2005 Q1</c:v>
                </c:pt>
                <c:pt idx="18">
                  <c:v>2005 Q2</c:v>
                </c:pt>
                <c:pt idx="19">
                  <c:v>2005 Q3</c:v>
                </c:pt>
                <c:pt idx="20">
                  <c:v>2005 Q4</c:v>
                </c:pt>
                <c:pt idx="21">
                  <c:v>2006 Q1</c:v>
                </c:pt>
                <c:pt idx="22">
                  <c:v>2006 Q2</c:v>
                </c:pt>
                <c:pt idx="23">
                  <c:v>2006 Q3</c:v>
                </c:pt>
                <c:pt idx="24">
                  <c:v>2006 Q4</c:v>
                </c:pt>
                <c:pt idx="25">
                  <c:v>2007 Q1</c:v>
                </c:pt>
                <c:pt idx="26">
                  <c:v>2007 Q2</c:v>
                </c:pt>
                <c:pt idx="27">
                  <c:v>2007 Q3</c:v>
                </c:pt>
                <c:pt idx="28">
                  <c:v>2007 Q4</c:v>
                </c:pt>
                <c:pt idx="29">
                  <c:v>2008 Q1</c:v>
                </c:pt>
                <c:pt idx="30">
                  <c:v>2008 Q2</c:v>
                </c:pt>
                <c:pt idx="31">
                  <c:v>2008 Q3</c:v>
                </c:pt>
                <c:pt idx="32">
                  <c:v>2008 Q4</c:v>
                </c:pt>
                <c:pt idx="33">
                  <c:v>2009 Q1</c:v>
                </c:pt>
                <c:pt idx="34">
                  <c:v>2009 Q2</c:v>
                </c:pt>
                <c:pt idx="35">
                  <c:v>2009 Q3</c:v>
                </c:pt>
                <c:pt idx="36">
                  <c:v>2009 Q4</c:v>
                </c:pt>
                <c:pt idx="37">
                  <c:v>2010 Q1</c:v>
                </c:pt>
                <c:pt idx="38">
                  <c:v>2010 Q2</c:v>
                </c:pt>
                <c:pt idx="39">
                  <c:v>2010 Q3</c:v>
                </c:pt>
                <c:pt idx="40">
                  <c:v>2010 Q4</c:v>
                </c:pt>
                <c:pt idx="41">
                  <c:v>2011 Q1</c:v>
                </c:pt>
                <c:pt idx="42">
                  <c:v>2011 Q2</c:v>
                </c:pt>
                <c:pt idx="43">
                  <c:v>2011 Q3</c:v>
                </c:pt>
                <c:pt idx="44">
                  <c:v>2011 Q4</c:v>
                </c:pt>
                <c:pt idx="45">
                  <c:v>2012 Q1</c:v>
                </c:pt>
                <c:pt idx="46">
                  <c:v>2012 Q2</c:v>
                </c:pt>
                <c:pt idx="47">
                  <c:v>2012 Q3</c:v>
                </c:pt>
                <c:pt idx="48">
                  <c:v>2012 Q4</c:v>
                </c:pt>
                <c:pt idx="49">
                  <c:v>2013 Q1</c:v>
                </c:pt>
                <c:pt idx="50">
                  <c:v>2013 Q2</c:v>
                </c:pt>
                <c:pt idx="51">
                  <c:v>2013 Q3</c:v>
                </c:pt>
                <c:pt idx="52">
                  <c:v>2013 Q4</c:v>
                </c:pt>
                <c:pt idx="53">
                  <c:v>2014 Q1</c:v>
                </c:pt>
                <c:pt idx="54">
                  <c:v>2014 Q2</c:v>
                </c:pt>
                <c:pt idx="55">
                  <c:v>2014 Q3</c:v>
                </c:pt>
                <c:pt idx="56">
                  <c:v>2014 Q4</c:v>
                </c:pt>
                <c:pt idx="57">
                  <c:v>2015 Q1</c:v>
                </c:pt>
                <c:pt idx="58">
                  <c:v>2015 Q2</c:v>
                </c:pt>
                <c:pt idx="59">
                  <c:v>2015 Q3</c:v>
                </c:pt>
                <c:pt idx="60">
                  <c:v>2015 Q4</c:v>
                </c:pt>
                <c:pt idx="61">
                  <c:v>2016 Q1</c:v>
                </c:pt>
                <c:pt idx="62">
                  <c:v>2016 Q2</c:v>
                </c:pt>
                <c:pt idx="63">
                  <c:v>2016 Q3</c:v>
                </c:pt>
                <c:pt idx="64">
                  <c:v>2016 Q4</c:v>
                </c:pt>
                <c:pt idx="65">
                  <c:v>2017 Q1</c:v>
                </c:pt>
                <c:pt idx="66">
                  <c:v>2017 Q2</c:v>
                </c:pt>
                <c:pt idx="67">
                  <c:v>2017 Q3</c:v>
                </c:pt>
                <c:pt idx="68">
                  <c:v>2017 Q4</c:v>
                </c:pt>
                <c:pt idx="69">
                  <c:v>2018 Q1</c:v>
                </c:pt>
                <c:pt idx="70">
                  <c:v>2018 Q2</c:v>
                </c:pt>
                <c:pt idx="71">
                  <c:v>2018 Q3</c:v>
                </c:pt>
                <c:pt idx="72">
                  <c:v>2018 Q4</c:v>
                </c:pt>
                <c:pt idx="73">
                  <c:v>2019 Q1</c:v>
                </c:pt>
                <c:pt idx="74">
                  <c:v>2019 Q2</c:v>
                </c:pt>
                <c:pt idx="75">
                  <c:v>2019 Q3</c:v>
                </c:pt>
                <c:pt idx="76">
                  <c:v>2019 Q4</c:v>
                </c:pt>
              </c:strCache>
            </c:strRef>
          </c:cat>
          <c:val>
            <c:numRef>
              <c:f>Summary!$C$5:$C$81</c:f>
              <c:numCache>
                <c:formatCode>0.0##\%;[Red]\(0.0##\%\)</c:formatCode>
                <c:ptCount val="77"/>
                <c:pt idx="0">
                  <c:v>2.4</c:v>
                </c:pt>
                <c:pt idx="1">
                  <c:v>4.3</c:v>
                </c:pt>
                <c:pt idx="2">
                  <c:v>5</c:v>
                </c:pt>
                <c:pt idx="3">
                  <c:v>6</c:v>
                </c:pt>
                <c:pt idx="4">
                  <c:v>7</c:v>
                </c:pt>
                <c:pt idx="5">
                  <c:v>7.3</c:v>
                </c:pt>
                <c:pt idx="6">
                  <c:v>6.8</c:v>
                </c:pt>
                <c:pt idx="7">
                  <c:v>6.4</c:v>
                </c:pt>
                <c:pt idx="8">
                  <c:v>7.2</c:v>
                </c:pt>
                <c:pt idx="9">
                  <c:v>7.3</c:v>
                </c:pt>
                <c:pt idx="10">
                  <c:v>7.1</c:v>
                </c:pt>
                <c:pt idx="11">
                  <c:v>7</c:v>
                </c:pt>
                <c:pt idx="12">
                  <c:v>7.1</c:v>
                </c:pt>
                <c:pt idx="13">
                  <c:v>7.3</c:v>
                </c:pt>
                <c:pt idx="14">
                  <c:v>6.6</c:v>
                </c:pt>
                <c:pt idx="15">
                  <c:v>6.8</c:v>
                </c:pt>
                <c:pt idx="16">
                  <c:v>6.4</c:v>
                </c:pt>
                <c:pt idx="17">
                  <c:v>5.9</c:v>
                </c:pt>
                <c:pt idx="18">
                  <c:v>5.4</c:v>
                </c:pt>
                <c:pt idx="19">
                  <c:v>4.7</c:v>
                </c:pt>
                <c:pt idx="20">
                  <c:v>5</c:v>
                </c:pt>
                <c:pt idx="21">
                  <c:v>4</c:v>
                </c:pt>
                <c:pt idx="22">
                  <c:v>3.6</c:v>
                </c:pt>
                <c:pt idx="23">
                  <c:v>3.3</c:v>
                </c:pt>
                <c:pt idx="24">
                  <c:v>3.4</c:v>
                </c:pt>
                <c:pt idx="25">
                  <c:v>4</c:v>
                </c:pt>
                <c:pt idx="26">
                  <c:v>3.5</c:v>
                </c:pt>
                <c:pt idx="27">
                  <c:v>3.5</c:v>
                </c:pt>
                <c:pt idx="28">
                  <c:v>3.4</c:v>
                </c:pt>
                <c:pt idx="29">
                  <c:v>3.5</c:v>
                </c:pt>
                <c:pt idx="30">
                  <c:v>3.8</c:v>
                </c:pt>
                <c:pt idx="31">
                  <c:v>4</c:v>
                </c:pt>
                <c:pt idx="32">
                  <c:v>4.2</c:v>
                </c:pt>
                <c:pt idx="33">
                  <c:v>4.5</c:v>
                </c:pt>
                <c:pt idx="34">
                  <c:v>4.8</c:v>
                </c:pt>
                <c:pt idx="35">
                  <c:v>4.9000000000000004</c:v>
                </c:pt>
                <c:pt idx="36">
                  <c:v>5</c:v>
                </c:pt>
                <c:pt idx="37">
                  <c:v>4.9000000000000004</c:v>
                </c:pt>
                <c:pt idx="38">
                  <c:v>4.8</c:v>
                </c:pt>
                <c:pt idx="39">
                  <c:v>4.5999999999999996</c:v>
                </c:pt>
                <c:pt idx="40">
                  <c:v>4.5</c:v>
                </c:pt>
                <c:pt idx="41">
                  <c:v>4.2</c:v>
                </c:pt>
                <c:pt idx="42">
                  <c:v>4.0999999999999996</c:v>
                </c:pt>
                <c:pt idx="43">
                  <c:v>4.0999999999999996</c:v>
                </c:pt>
                <c:pt idx="44">
                  <c:v>4.4000000000000004</c:v>
                </c:pt>
                <c:pt idx="45">
                  <c:v>4.5999999999999996</c:v>
                </c:pt>
                <c:pt idx="46">
                  <c:v>4.5</c:v>
                </c:pt>
                <c:pt idx="47">
                  <c:v>4.4000000000000004</c:v>
                </c:pt>
                <c:pt idx="48">
                  <c:v>4.3</c:v>
                </c:pt>
                <c:pt idx="49">
                  <c:v>4.2</c:v>
                </c:pt>
                <c:pt idx="50">
                  <c:v>3.9</c:v>
                </c:pt>
                <c:pt idx="51">
                  <c:v>3.9</c:v>
                </c:pt>
                <c:pt idx="52">
                  <c:v>4.4000000000000004</c:v>
                </c:pt>
                <c:pt idx="53">
                  <c:v>4.9000000000000004</c:v>
                </c:pt>
                <c:pt idx="54">
                  <c:v>7.3</c:v>
                </c:pt>
                <c:pt idx="55">
                  <c:v>7</c:v>
                </c:pt>
                <c:pt idx="56">
                  <c:v>6.7</c:v>
                </c:pt>
                <c:pt idx="57">
                  <c:v>7</c:v>
                </c:pt>
                <c:pt idx="58">
                  <c:v>6.8</c:v>
                </c:pt>
                <c:pt idx="59">
                  <c:v>7.5</c:v>
                </c:pt>
                <c:pt idx="60">
                  <c:v>6.4</c:v>
                </c:pt>
                <c:pt idx="61">
                  <c:v>5.2</c:v>
                </c:pt>
                <c:pt idx="62">
                  <c:v>4.3</c:v>
                </c:pt>
                <c:pt idx="63">
                  <c:v>4.7</c:v>
                </c:pt>
                <c:pt idx="64">
                  <c:v>5.5</c:v>
                </c:pt>
                <c:pt idx="65">
                  <c:v>4.8</c:v>
                </c:pt>
                <c:pt idx="66">
                  <c:v>4.4000000000000004</c:v>
                </c:pt>
                <c:pt idx="67">
                  <c:v>4.8</c:v>
                </c:pt>
                <c:pt idx="68">
                  <c:v>5.0999999999999996</c:v>
                </c:pt>
                <c:pt idx="69">
                  <c:v>4.2</c:v>
                </c:pt>
                <c:pt idx="70">
                  <c:v>3.4</c:v>
                </c:pt>
                <c:pt idx="71">
                  <c:v>3.5</c:v>
                </c:pt>
                <c:pt idx="72">
                  <c:v>4.0999999999999996</c:v>
                </c:pt>
                <c:pt idx="73">
                  <c:v>4.0999999999999996</c:v>
                </c:pt>
                <c:pt idx="74">
                  <c:v>4.0999999999999996</c:v>
                </c:pt>
                <c:pt idx="75">
                  <c:v>3.5</c:v>
                </c:pt>
                <c:pt idx="76">
                  <c:v>4.5</c:v>
                </c:pt>
              </c:numCache>
            </c:numRef>
          </c:val>
          <c:smooth val="0"/>
          <c:extLst>
            <c:ext xmlns:c16="http://schemas.microsoft.com/office/drawing/2014/chart" uri="{C3380CC4-5D6E-409C-BE32-E72D297353CC}">
              <c16:uniqueId val="{00000001-8D11-44F4-ACF4-1CCAAD33AB9D}"/>
            </c:ext>
          </c:extLst>
        </c:ser>
        <c:ser>
          <c:idx val="2"/>
          <c:order val="2"/>
          <c:tx>
            <c:strRef>
              <c:f>Summary!$D$1</c:f>
              <c:strCache>
                <c:ptCount val="1"/>
                <c:pt idx="0">
                  <c:v>Class C</c:v>
                </c:pt>
              </c:strCache>
            </c:strRef>
          </c:tx>
          <c:spPr>
            <a:ln w="28575" cap="rnd">
              <a:solidFill>
                <a:srgbClr val="84AF7E"/>
              </a:solidFill>
              <a:round/>
            </a:ln>
            <a:effectLst/>
          </c:spPr>
          <c:marker>
            <c:symbol val="none"/>
          </c:marker>
          <c:cat>
            <c:strRef>
              <c:f>Summary!$A$5:$A$81</c:f>
              <c:strCache>
                <c:ptCount val="77"/>
                <c:pt idx="0">
                  <c:v>2000 Q4</c:v>
                </c:pt>
                <c:pt idx="1">
                  <c:v>2001 Q1</c:v>
                </c:pt>
                <c:pt idx="2">
                  <c:v>2001 Q2</c:v>
                </c:pt>
                <c:pt idx="3">
                  <c:v>2001 Q3</c:v>
                </c:pt>
                <c:pt idx="4">
                  <c:v>2001 Q4</c:v>
                </c:pt>
                <c:pt idx="5">
                  <c:v>2002 Q1</c:v>
                </c:pt>
                <c:pt idx="6">
                  <c:v>2002 Q2</c:v>
                </c:pt>
                <c:pt idx="7">
                  <c:v>2002 Q3</c:v>
                </c:pt>
                <c:pt idx="8">
                  <c:v>2002 Q4</c:v>
                </c:pt>
                <c:pt idx="9">
                  <c:v>2003 Q1</c:v>
                </c:pt>
                <c:pt idx="10">
                  <c:v>2003 Q2</c:v>
                </c:pt>
                <c:pt idx="11">
                  <c:v>2003 Q3</c:v>
                </c:pt>
                <c:pt idx="12">
                  <c:v>2003 Q4</c:v>
                </c:pt>
                <c:pt idx="13">
                  <c:v>2004 Q1</c:v>
                </c:pt>
                <c:pt idx="14">
                  <c:v>2004 Q2</c:v>
                </c:pt>
                <c:pt idx="15">
                  <c:v>2004 Q3</c:v>
                </c:pt>
                <c:pt idx="16">
                  <c:v>2004 Q4</c:v>
                </c:pt>
                <c:pt idx="17">
                  <c:v>2005 Q1</c:v>
                </c:pt>
                <c:pt idx="18">
                  <c:v>2005 Q2</c:v>
                </c:pt>
                <c:pt idx="19">
                  <c:v>2005 Q3</c:v>
                </c:pt>
                <c:pt idx="20">
                  <c:v>2005 Q4</c:v>
                </c:pt>
                <c:pt idx="21">
                  <c:v>2006 Q1</c:v>
                </c:pt>
                <c:pt idx="22">
                  <c:v>2006 Q2</c:v>
                </c:pt>
                <c:pt idx="23">
                  <c:v>2006 Q3</c:v>
                </c:pt>
                <c:pt idx="24">
                  <c:v>2006 Q4</c:v>
                </c:pt>
                <c:pt idx="25">
                  <c:v>2007 Q1</c:v>
                </c:pt>
                <c:pt idx="26">
                  <c:v>2007 Q2</c:v>
                </c:pt>
                <c:pt idx="27">
                  <c:v>2007 Q3</c:v>
                </c:pt>
                <c:pt idx="28">
                  <c:v>2007 Q4</c:v>
                </c:pt>
                <c:pt idx="29">
                  <c:v>2008 Q1</c:v>
                </c:pt>
                <c:pt idx="30">
                  <c:v>2008 Q2</c:v>
                </c:pt>
                <c:pt idx="31">
                  <c:v>2008 Q3</c:v>
                </c:pt>
                <c:pt idx="32">
                  <c:v>2008 Q4</c:v>
                </c:pt>
                <c:pt idx="33">
                  <c:v>2009 Q1</c:v>
                </c:pt>
                <c:pt idx="34">
                  <c:v>2009 Q2</c:v>
                </c:pt>
                <c:pt idx="35">
                  <c:v>2009 Q3</c:v>
                </c:pt>
                <c:pt idx="36">
                  <c:v>2009 Q4</c:v>
                </c:pt>
                <c:pt idx="37">
                  <c:v>2010 Q1</c:v>
                </c:pt>
                <c:pt idx="38">
                  <c:v>2010 Q2</c:v>
                </c:pt>
                <c:pt idx="39">
                  <c:v>2010 Q3</c:v>
                </c:pt>
                <c:pt idx="40">
                  <c:v>2010 Q4</c:v>
                </c:pt>
                <c:pt idx="41">
                  <c:v>2011 Q1</c:v>
                </c:pt>
                <c:pt idx="42">
                  <c:v>2011 Q2</c:v>
                </c:pt>
                <c:pt idx="43">
                  <c:v>2011 Q3</c:v>
                </c:pt>
                <c:pt idx="44">
                  <c:v>2011 Q4</c:v>
                </c:pt>
                <c:pt idx="45">
                  <c:v>2012 Q1</c:v>
                </c:pt>
                <c:pt idx="46">
                  <c:v>2012 Q2</c:v>
                </c:pt>
                <c:pt idx="47">
                  <c:v>2012 Q3</c:v>
                </c:pt>
                <c:pt idx="48">
                  <c:v>2012 Q4</c:v>
                </c:pt>
                <c:pt idx="49">
                  <c:v>2013 Q1</c:v>
                </c:pt>
                <c:pt idx="50">
                  <c:v>2013 Q2</c:v>
                </c:pt>
                <c:pt idx="51">
                  <c:v>2013 Q3</c:v>
                </c:pt>
                <c:pt idx="52">
                  <c:v>2013 Q4</c:v>
                </c:pt>
                <c:pt idx="53">
                  <c:v>2014 Q1</c:v>
                </c:pt>
                <c:pt idx="54">
                  <c:v>2014 Q2</c:v>
                </c:pt>
                <c:pt idx="55">
                  <c:v>2014 Q3</c:v>
                </c:pt>
                <c:pt idx="56">
                  <c:v>2014 Q4</c:v>
                </c:pt>
                <c:pt idx="57">
                  <c:v>2015 Q1</c:v>
                </c:pt>
                <c:pt idx="58">
                  <c:v>2015 Q2</c:v>
                </c:pt>
                <c:pt idx="59">
                  <c:v>2015 Q3</c:v>
                </c:pt>
                <c:pt idx="60">
                  <c:v>2015 Q4</c:v>
                </c:pt>
                <c:pt idx="61">
                  <c:v>2016 Q1</c:v>
                </c:pt>
                <c:pt idx="62">
                  <c:v>2016 Q2</c:v>
                </c:pt>
                <c:pt idx="63">
                  <c:v>2016 Q3</c:v>
                </c:pt>
                <c:pt idx="64">
                  <c:v>2016 Q4</c:v>
                </c:pt>
                <c:pt idx="65">
                  <c:v>2017 Q1</c:v>
                </c:pt>
                <c:pt idx="66">
                  <c:v>2017 Q2</c:v>
                </c:pt>
                <c:pt idx="67">
                  <c:v>2017 Q3</c:v>
                </c:pt>
                <c:pt idx="68">
                  <c:v>2017 Q4</c:v>
                </c:pt>
                <c:pt idx="69">
                  <c:v>2018 Q1</c:v>
                </c:pt>
                <c:pt idx="70">
                  <c:v>2018 Q2</c:v>
                </c:pt>
                <c:pt idx="71">
                  <c:v>2018 Q3</c:v>
                </c:pt>
                <c:pt idx="72">
                  <c:v>2018 Q4</c:v>
                </c:pt>
                <c:pt idx="73">
                  <c:v>2019 Q1</c:v>
                </c:pt>
                <c:pt idx="74">
                  <c:v>2019 Q2</c:v>
                </c:pt>
                <c:pt idx="75">
                  <c:v>2019 Q3</c:v>
                </c:pt>
                <c:pt idx="76">
                  <c:v>2019 Q4</c:v>
                </c:pt>
              </c:strCache>
            </c:strRef>
          </c:cat>
          <c:val>
            <c:numRef>
              <c:f>Summary!$D$5:$D$81</c:f>
              <c:numCache>
                <c:formatCode>0.0##\%;[Red]\(0.0##\%\)</c:formatCode>
                <c:ptCount val="77"/>
                <c:pt idx="0">
                  <c:v>2.4</c:v>
                </c:pt>
                <c:pt idx="1">
                  <c:v>3</c:v>
                </c:pt>
                <c:pt idx="2">
                  <c:v>4</c:v>
                </c:pt>
                <c:pt idx="3">
                  <c:v>5.0999999999999996</c:v>
                </c:pt>
                <c:pt idx="4">
                  <c:v>5.8</c:v>
                </c:pt>
                <c:pt idx="5">
                  <c:v>6.3</c:v>
                </c:pt>
                <c:pt idx="6">
                  <c:v>6.4</c:v>
                </c:pt>
                <c:pt idx="7">
                  <c:v>6.5</c:v>
                </c:pt>
                <c:pt idx="8">
                  <c:v>6.5</c:v>
                </c:pt>
                <c:pt idx="9">
                  <c:v>6.6</c:v>
                </c:pt>
                <c:pt idx="10">
                  <c:v>6.7</c:v>
                </c:pt>
                <c:pt idx="11">
                  <c:v>6.5</c:v>
                </c:pt>
                <c:pt idx="12">
                  <c:v>6.4</c:v>
                </c:pt>
                <c:pt idx="13">
                  <c:v>6.3</c:v>
                </c:pt>
                <c:pt idx="14">
                  <c:v>6.2</c:v>
                </c:pt>
                <c:pt idx="15">
                  <c:v>6.2</c:v>
                </c:pt>
                <c:pt idx="16">
                  <c:v>6.3</c:v>
                </c:pt>
                <c:pt idx="17">
                  <c:v>6.3</c:v>
                </c:pt>
                <c:pt idx="18">
                  <c:v>6.2</c:v>
                </c:pt>
                <c:pt idx="19">
                  <c:v>5.9</c:v>
                </c:pt>
                <c:pt idx="20">
                  <c:v>5.3</c:v>
                </c:pt>
                <c:pt idx="21">
                  <c:v>4.5</c:v>
                </c:pt>
                <c:pt idx="22">
                  <c:v>3.9</c:v>
                </c:pt>
                <c:pt idx="23">
                  <c:v>3.4</c:v>
                </c:pt>
                <c:pt idx="24">
                  <c:v>3.1</c:v>
                </c:pt>
                <c:pt idx="25">
                  <c:v>2.9</c:v>
                </c:pt>
                <c:pt idx="26">
                  <c:v>2.9</c:v>
                </c:pt>
                <c:pt idx="27">
                  <c:v>3</c:v>
                </c:pt>
                <c:pt idx="28">
                  <c:v>3</c:v>
                </c:pt>
                <c:pt idx="29">
                  <c:v>3.2</c:v>
                </c:pt>
                <c:pt idx="30">
                  <c:v>3.4</c:v>
                </c:pt>
                <c:pt idx="31">
                  <c:v>3.8</c:v>
                </c:pt>
                <c:pt idx="32">
                  <c:v>4.0999999999999996</c:v>
                </c:pt>
                <c:pt idx="33">
                  <c:v>4.5999999999999996</c:v>
                </c:pt>
                <c:pt idx="34">
                  <c:v>4.9000000000000004</c:v>
                </c:pt>
                <c:pt idx="35">
                  <c:v>5.0999999999999996</c:v>
                </c:pt>
                <c:pt idx="36">
                  <c:v>4.9000000000000004</c:v>
                </c:pt>
                <c:pt idx="37">
                  <c:v>4.5999999999999996</c:v>
                </c:pt>
                <c:pt idx="38">
                  <c:v>4.2</c:v>
                </c:pt>
                <c:pt idx="39">
                  <c:v>4.0999999999999996</c:v>
                </c:pt>
                <c:pt idx="40">
                  <c:v>4</c:v>
                </c:pt>
                <c:pt idx="41">
                  <c:v>3.9</c:v>
                </c:pt>
                <c:pt idx="42">
                  <c:v>4</c:v>
                </c:pt>
                <c:pt idx="43">
                  <c:v>4.2</c:v>
                </c:pt>
                <c:pt idx="44">
                  <c:v>4.3</c:v>
                </c:pt>
                <c:pt idx="45">
                  <c:v>4.4000000000000004</c:v>
                </c:pt>
                <c:pt idx="46">
                  <c:v>4.4000000000000004</c:v>
                </c:pt>
                <c:pt idx="47">
                  <c:v>4.4000000000000004</c:v>
                </c:pt>
                <c:pt idx="48">
                  <c:v>4.5</c:v>
                </c:pt>
                <c:pt idx="49">
                  <c:v>4.0999999999999996</c:v>
                </c:pt>
                <c:pt idx="50">
                  <c:v>4</c:v>
                </c:pt>
                <c:pt idx="51">
                  <c:v>4</c:v>
                </c:pt>
                <c:pt idx="52">
                  <c:v>4</c:v>
                </c:pt>
                <c:pt idx="53">
                  <c:v>3.9</c:v>
                </c:pt>
                <c:pt idx="54">
                  <c:v>3.9</c:v>
                </c:pt>
                <c:pt idx="55">
                  <c:v>3.9</c:v>
                </c:pt>
                <c:pt idx="56">
                  <c:v>3.7</c:v>
                </c:pt>
                <c:pt idx="57">
                  <c:v>3.6</c:v>
                </c:pt>
                <c:pt idx="58">
                  <c:v>3.3</c:v>
                </c:pt>
                <c:pt idx="59">
                  <c:v>3.6</c:v>
                </c:pt>
                <c:pt idx="60">
                  <c:v>3.6</c:v>
                </c:pt>
                <c:pt idx="61">
                  <c:v>3.5</c:v>
                </c:pt>
                <c:pt idx="62">
                  <c:v>3.7</c:v>
                </c:pt>
                <c:pt idx="63">
                  <c:v>4</c:v>
                </c:pt>
                <c:pt idx="64">
                  <c:v>4.2</c:v>
                </c:pt>
                <c:pt idx="65">
                  <c:v>4</c:v>
                </c:pt>
                <c:pt idx="66">
                  <c:v>4</c:v>
                </c:pt>
                <c:pt idx="67">
                  <c:v>4.3</c:v>
                </c:pt>
                <c:pt idx="68">
                  <c:v>3.9</c:v>
                </c:pt>
                <c:pt idx="69">
                  <c:v>3.6</c:v>
                </c:pt>
                <c:pt idx="70">
                  <c:v>3.1</c:v>
                </c:pt>
                <c:pt idx="71">
                  <c:v>3.2</c:v>
                </c:pt>
                <c:pt idx="72">
                  <c:v>4</c:v>
                </c:pt>
                <c:pt idx="73">
                  <c:v>4</c:v>
                </c:pt>
                <c:pt idx="74">
                  <c:v>3.9</c:v>
                </c:pt>
                <c:pt idx="75">
                  <c:v>3.7</c:v>
                </c:pt>
                <c:pt idx="76">
                  <c:v>4</c:v>
                </c:pt>
              </c:numCache>
            </c:numRef>
          </c:val>
          <c:smooth val="0"/>
          <c:extLst>
            <c:ext xmlns:c16="http://schemas.microsoft.com/office/drawing/2014/chart" uri="{C3380CC4-5D6E-409C-BE32-E72D297353CC}">
              <c16:uniqueId val="{00000002-8D11-44F4-ACF4-1CCAAD33AB9D}"/>
            </c:ext>
          </c:extLst>
        </c:ser>
        <c:ser>
          <c:idx val="3"/>
          <c:order val="3"/>
          <c:tx>
            <c:strRef>
              <c:f>Summary!$E$1</c:f>
              <c:strCache>
                <c:ptCount val="1"/>
                <c:pt idx="0">
                  <c:v>Class F</c:v>
                </c:pt>
              </c:strCache>
            </c:strRef>
          </c:tx>
          <c:spPr>
            <a:ln w="28575" cap="rnd">
              <a:solidFill>
                <a:srgbClr val="004275"/>
              </a:solidFill>
              <a:round/>
            </a:ln>
            <a:effectLst/>
          </c:spPr>
          <c:marker>
            <c:symbol val="none"/>
          </c:marker>
          <c:cat>
            <c:strRef>
              <c:f>Summary!$A$5:$A$81</c:f>
              <c:strCache>
                <c:ptCount val="77"/>
                <c:pt idx="0">
                  <c:v>2000 Q4</c:v>
                </c:pt>
                <c:pt idx="1">
                  <c:v>2001 Q1</c:v>
                </c:pt>
                <c:pt idx="2">
                  <c:v>2001 Q2</c:v>
                </c:pt>
                <c:pt idx="3">
                  <c:v>2001 Q3</c:v>
                </c:pt>
                <c:pt idx="4">
                  <c:v>2001 Q4</c:v>
                </c:pt>
                <c:pt idx="5">
                  <c:v>2002 Q1</c:v>
                </c:pt>
                <c:pt idx="6">
                  <c:v>2002 Q2</c:v>
                </c:pt>
                <c:pt idx="7">
                  <c:v>2002 Q3</c:v>
                </c:pt>
                <c:pt idx="8">
                  <c:v>2002 Q4</c:v>
                </c:pt>
                <c:pt idx="9">
                  <c:v>2003 Q1</c:v>
                </c:pt>
                <c:pt idx="10">
                  <c:v>2003 Q2</c:v>
                </c:pt>
                <c:pt idx="11">
                  <c:v>2003 Q3</c:v>
                </c:pt>
                <c:pt idx="12">
                  <c:v>2003 Q4</c:v>
                </c:pt>
                <c:pt idx="13">
                  <c:v>2004 Q1</c:v>
                </c:pt>
                <c:pt idx="14">
                  <c:v>2004 Q2</c:v>
                </c:pt>
                <c:pt idx="15">
                  <c:v>2004 Q3</c:v>
                </c:pt>
                <c:pt idx="16">
                  <c:v>2004 Q4</c:v>
                </c:pt>
                <c:pt idx="17">
                  <c:v>2005 Q1</c:v>
                </c:pt>
                <c:pt idx="18">
                  <c:v>2005 Q2</c:v>
                </c:pt>
                <c:pt idx="19">
                  <c:v>2005 Q3</c:v>
                </c:pt>
                <c:pt idx="20">
                  <c:v>2005 Q4</c:v>
                </c:pt>
                <c:pt idx="21">
                  <c:v>2006 Q1</c:v>
                </c:pt>
                <c:pt idx="22">
                  <c:v>2006 Q2</c:v>
                </c:pt>
                <c:pt idx="23">
                  <c:v>2006 Q3</c:v>
                </c:pt>
                <c:pt idx="24">
                  <c:v>2006 Q4</c:v>
                </c:pt>
                <c:pt idx="25">
                  <c:v>2007 Q1</c:v>
                </c:pt>
                <c:pt idx="26">
                  <c:v>2007 Q2</c:v>
                </c:pt>
                <c:pt idx="27">
                  <c:v>2007 Q3</c:v>
                </c:pt>
                <c:pt idx="28">
                  <c:v>2007 Q4</c:v>
                </c:pt>
                <c:pt idx="29">
                  <c:v>2008 Q1</c:v>
                </c:pt>
                <c:pt idx="30">
                  <c:v>2008 Q2</c:v>
                </c:pt>
                <c:pt idx="31">
                  <c:v>2008 Q3</c:v>
                </c:pt>
                <c:pt idx="32">
                  <c:v>2008 Q4</c:v>
                </c:pt>
                <c:pt idx="33">
                  <c:v>2009 Q1</c:v>
                </c:pt>
                <c:pt idx="34">
                  <c:v>2009 Q2</c:v>
                </c:pt>
                <c:pt idx="35">
                  <c:v>2009 Q3</c:v>
                </c:pt>
                <c:pt idx="36">
                  <c:v>2009 Q4</c:v>
                </c:pt>
                <c:pt idx="37">
                  <c:v>2010 Q1</c:v>
                </c:pt>
                <c:pt idx="38">
                  <c:v>2010 Q2</c:v>
                </c:pt>
                <c:pt idx="39">
                  <c:v>2010 Q3</c:v>
                </c:pt>
                <c:pt idx="40">
                  <c:v>2010 Q4</c:v>
                </c:pt>
                <c:pt idx="41">
                  <c:v>2011 Q1</c:v>
                </c:pt>
                <c:pt idx="42">
                  <c:v>2011 Q2</c:v>
                </c:pt>
                <c:pt idx="43">
                  <c:v>2011 Q3</c:v>
                </c:pt>
                <c:pt idx="44">
                  <c:v>2011 Q4</c:v>
                </c:pt>
                <c:pt idx="45">
                  <c:v>2012 Q1</c:v>
                </c:pt>
                <c:pt idx="46">
                  <c:v>2012 Q2</c:v>
                </c:pt>
                <c:pt idx="47">
                  <c:v>2012 Q3</c:v>
                </c:pt>
                <c:pt idx="48">
                  <c:v>2012 Q4</c:v>
                </c:pt>
                <c:pt idx="49">
                  <c:v>2013 Q1</c:v>
                </c:pt>
                <c:pt idx="50">
                  <c:v>2013 Q2</c:v>
                </c:pt>
                <c:pt idx="51">
                  <c:v>2013 Q3</c:v>
                </c:pt>
                <c:pt idx="52">
                  <c:v>2013 Q4</c:v>
                </c:pt>
                <c:pt idx="53">
                  <c:v>2014 Q1</c:v>
                </c:pt>
                <c:pt idx="54">
                  <c:v>2014 Q2</c:v>
                </c:pt>
                <c:pt idx="55">
                  <c:v>2014 Q3</c:v>
                </c:pt>
                <c:pt idx="56">
                  <c:v>2014 Q4</c:v>
                </c:pt>
                <c:pt idx="57">
                  <c:v>2015 Q1</c:v>
                </c:pt>
                <c:pt idx="58">
                  <c:v>2015 Q2</c:v>
                </c:pt>
                <c:pt idx="59">
                  <c:v>2015 Q3</c:v>
                </c:pt>
                <c:pt idx="60">
                  <c:v>2015 Q4</c:v>
                </c:pt>
                <c:pt idx="61">
                  <c:v>2016 Q1</c:v>
                </c:pt>
                <c:pt idx="62">
                  <c:v>2016 Q2</c:v>
                </c:pt>
                <c:pt idx="63">
                  <c:v>2016 Q3</c:v>
                </c:pt>
                <c:pt idx="64">
                  <c:v>2016 Q4</c:v>
                </c:pt>
                <c:pt idx="65">
                  <c:v>2017 Q1</c:v>
                </c:pt>
                <c:pt idx="66">
                  <c:v>2017 Q2</c:v>
                </c:pt>
                <c:pt idx="67">
                  <c:v>2017 Q3</c:v>
                </c:pt>
                <c:pt idx="68">
                  <c:v>2017 Q4</c:v>
                </c:pt>
                <c:pt idx="69">
                  <c:v>2018 Q1</c:v>
                </c:pt>
                <c:pt idx="70">
                  <c:v>2018 Q2</c:v>
                </c:pt>
                <c:pt idx="71">
                  <c:v>2018 Q3</c:v>
                </c:pt>
                <c:pt idx="72">
                  <c:v>2018 Q4</c:v>
                </c:pt>
                <c:pt idx="73">
                  <c:v>2019 Q1</c:v>
                </c:pt>
                <c:pt idx="74">
                  <c:v>2019 Q2</c:v>
                </c:pt>
                <c:pt idx="75">
                  <c:v>2019 Q3</c:v>
                </c:pt>
                <c:pt idx="76">
                  <c:v>2019 Q4</c:v>
                </c:pt>
              </c:strCache>
            </c:strRef>
          </c:cat>
          <c:val>
            <c:numRef>
              <c:f>Summary!$E$5:$E$81</c:f>
              <c:numCache>
                <c:formatCode>0.0##\%;[Red]\(0.0##\%\)</c:formatCode>
                <c:ptCount val="77"/>
                <c:pt idx="0">
                  <c:v>3.7</c:v>
                </c:pt>
                <c:pt idx="1">
                  <c:v>3.9</c:v>
                </c:pt>
                <c:pt idx="2">
                  <c:v>4.8</c:v>
                </c:pt>
                <c:pt idx="3">
                  <c:v>5.6</c:v>
                </c:pt>
                <c:pt idx="4">
                  <c:v>6.2</c:v>
                </c:pt>
                <c:pt idx="5">
                  <c:v>6.6</c:v>
                </c:pt>
                <c:pt idx="6">
                  <c:v>6.7</c:v>
                </c:pt>
                <c:pt idx="7">
                  <c:v>7.1</c:v>
                </c:pt>
                <c:pt idx="8">
                  <c:v>7.3</c:v>
                </c:pt>
                <c:pt idx="9">
                  <c:v>7.3</c:v>
                </c:pt>
                <c:pt idx="10">
                  <c:v>7.9</c:v>
                </c:pt>
                <c:pt idx="11">
                  <c:v>8</c:v>
                </c:pt>
                <c:pt idx="12">
                  <c:v>7.7</c:v>
                </c:pt>
                <c:pt idx="13">
                  <c:v>7.7</c:v>
                </c:pt>
                <c:pt idx="14">
                  <c:v>7.1</c:v>
                </c:pt>
                <c:pt idx="15">
                  <c:v>6.8</c:v>
                </c:pt>
                <c:pt idx="16">
                  <c:v>6.5</c:v>
                </c:pt>
                <c:pt idx="17">
                  <c:v>6.1</c:v>
                </c:pt>
                <c:pt idx="18">
                  <c:v>5.9</c:v>
                </c:pt>
                <c:pt idx="19">
                  <c:v>5.5</c:v>
                </c:pt>
                <c:pt idx="20">
                  <c:v>5.5</c:v>
                </c:pt>
                <c:pt idx="21">
                  <c:v>4.5</c:v>
                </c:pt>
                <c:pt idx="22">
                  <c:v>4.5</c:v>
                </c:pt>
                <c:pt idx="23">
                  <c:v>3.9</c:v>
                </c:pt>
                <c:pt idx="24">
                  <c:v>3.9</c:v>
                </c:pt>
                <c:pt idx="25">
                  <c:v>3.7</c:v>
                </c:pt>
                <c:pt idx="26">
                  <c:v>3.7</c:v>
                </c:pt>
                <c:pt idx="27">
                  <c:v>3.9</c:v>
                </c:pt>
                <c:pt idx="28">
                  <c:v>3.9</c:v>
                </c:pt>
                <c:pt idx="29">
                  <c:v>4.4000000000000004</c:v>
                </c:pt>
                <c:pt idx="30">
                  <c:v>4.4000000000000004</c:v>
                </c:pt>
                <c:pt idx="31">
                  <c:v>4.5</c:v>
                </c:pt>
                <c:pt idx="32">
                  <c:v>4.5</c:v>
                </c:pt>
                <c:pt idx="33">
                  <c:v>5.2</c:v>
                </c:pt>
                <c:pt idx="34">
                  <c:v>5.5</c:v>
                </c:pt>
                <c:pt idx="35">
                  <c:v>5.5</c:v>
                </c:pt>
                <c:pt idx="36">
                  <c:v>5.5</c:v>
                </c:pt>
                <c:pt idx="37">
                  <c:v>5.5</c:v>
                </c:pt>
                <c:pt idx="38">
                  <c:v>4.8</c:v>
                </c:pt>
                <c:pt idx="39">
                  <c:v>4.8</c:v>
                </c:pt>
                <c:pt idx="40">
                  <c:v>4.8</c:v>
                </c:pt>
                <c:pt idx="41">
                  <c:v>4.8</c:v>
                </c:pt>
                <c:pt idx="42">
                  <c:v>4.5</c:v>
                </c:pt>
                <c:pt idx="43">
                  <c:v>5.5</c:v>
                </c:pt>
                <c:pt idx="44">
                  <c:v>5.5</c:v>
                </c:pt>
                <c:pt idx="45">
                  <c:v>5.5</c:v>
                </c:pt>
                <c:pt idx="46">
                  <c:v>5.5</c:v>
                </c:pt>
                <c:pt idx="47">
                  <c:v>5.5</c:v>
                </c:pt>
                <c:pt idx="48">
                  <c:v>4.8</c:v>
                </c:pt>
                <c:pt idx="49">
                  <c:v>4.5</c:v>
                </c:pt>
                <c:pt idx="50">
                  <c:v>4.8</c:v>
                </c:pt>
                <c:pt idx="51">
                  <c:v>4.5999999999999996</c:v>
                </c:pt>
                <c:pt idx="52">
                  <c:v>4.5999999999999996</c:v>
                </c:pt>
                <c:pt idx="53">
                  <c:v>4.5</c:v>
                </c:pt>
                <c:pt idx="54">
                  <c:v>4.5</c:v>
                </c:pt>
                <c:pt idx="55">
                  <c:v>4.5</c:v>
                </c:pt>
                <c:pt idx="56">
                  <c:v>4.4000000000000004</c:v>
                </c:pt>
                <c:pt idx="57">
                  <c:v>4.3</c:v>
                </c:pt>
                <c:pt idx="58">
                  <c:v>3.8</c:v>
                </c:pt>
                <c:pt idx="59">
                  <c:v>4.3</c:v>
                </c:pt>
                <c:pt idx="60">
                  <c:v>4</c:v>
                </c:pt>
                <c:pt idx="61">
                  <c:v>3.8</c:v>
                </c:pt>
                <c:pt idx="62">
                  <c:v>3.8</c:v>
                </c:pt>
                <c:pt idx="63">
                  <c:v>4</c:v>
                </c:pt>
                <c:pt idx="64">
                  <c:v>4.5</c:v>
                </c:pt>
                <c:pt idx="65">
                  <c:v>3.8</c:v>
                </c:pt>
                <c:pt idx="66">
                  <c:v>4.3</c:v>
                </c:pt>
                <c:pt idx="67">
                  <c:v>4.4000000000000004</c:v>
                </c:pt>
                <c:pt idx="68">
                  <c:v>4.3</c:v>
                </c:pt>
                <c:pt idx="69">
                  <c:v>3.5</c:v>
                </c:pt>
                <c:pt idx="70">
                  <c:v>3.5</c:v>
                </c:pt>
                <c:pt idx="71">
                  <c:v>3.5</c:v>
                </c:pt>
                <c:pt idx="72">
                  <c:v>4.4000000000000004</c:v>
                </c:pt>
                <c:pt idx="73">
                  <c:v>4.3</c:v>
                </c:pt>
                <c:pt idx="74">
                  <c:v>3.9</c:v>
                </c:pt>
                <c:pt idx="75">
                  <c:v>4.0999999999999996</c:v>
                </c:pt>
                <c:pt idx="76">
                  <c:v>4</c:v>
                </c:pt>
              </c:numCache>
            </c:numRef>
          </c:val>
          <c:smooth val="0"/>
          <c:extLst>
            <c:ext xmlns:c16="http://schemas.microsoft.com/office/drawing/2014/chart" uri="{C3380CC4-5D6E-409C-BE32-E72D297353CC}">
              <c16:uniqueId val="{00000003-8D11-44F4-ACF4-1CCAAD33AB9D}"/>
            </c:ext>
          </c:extLst>
        </c:ser>
        <c:ser>
          <c:idx val="4"/>
          <c:order val="4"/>
          <c:tx>
            <c:strRef>
              <c:f>Summary!$F$1</c:f>
              <c:strCache>
                <c:ptCount val="1"/>
                <c:pt idx="0">
                  <c:v> 5% Healthy Vacancy Rate</c:v>
                </c:pt>
              </c:strCache>
            </c:strRef>
          </c:tx>
          <c:spPr>
            <a:ln w="28575" cap="rnd">
              <a:solidFill>
                <a:srgbClr val="DFAC56"/>
              </a:solidFill>
              <a:round/>
            </a:ln>
            <a:effectLst/>
          </c:spPr>
          <c:marker>
            <c:symbol val="none"/>
          </c:marker>
          <c:cat>
            <c:strRef>
              <c:f>Summary!$A$5:$A$81</c:f>
              <c:strCache>
                <c:ptCount val="77"/>
                <c:pt idx="0">
                  <c:v>2000 Q4</c:v>
                </c:pt>
                <c:pt idx="1">
                  <c:v>2001 Q1</c:v>
                </c:pt>
                <c:pt idx="2">
                  <c:v>2001 Q2</c:v>
                </c:pt>
                <c:pt idx="3">
                  <c:v>2001 Q3</c:v>
                </c:pt>
                <c:pt idx="4">
                  <c:v>2001 Q4</c:v>
                </c:pt>
                <c:pt idx="5">
                  <c:v>2002 Q1</c:v>
                </c:pt>
                <c:pt idx="6">
                  <c:v>2002 Q2</c:v>
                </c:pt>
                <c:pt idx="7">
                  <c:v>2002 Q3</c:v>
                </c:pt>
                <c:pt idx="8">
                  <c:v>2002 Q4</c:v>
                </c:pt>
                <c:pt idx="9">
                  <c:v>2003 Q1</c:v>
                </c:pt>
                <c:pt idx="10">
                  <c:v>2003 Q2</c:v>
                </c:pt>
                <c:pt idx="11">
                  <c:v>2003 Q3</c:v>
                </c:pt>
                <c:pt idx="12">
                  <c:v>2003 Q4</c:v>
                </c:pt>
                <c:pt idx="13">
                  <c:v>2004 Q1</c:v>
                </c:pt>
                <c:pt idx="14">
                  <c:v>2004 Q2</c:v>
                </c:pt>
                <c:pt idx="15">
                  <c:v>2004 Q3</c:v>
                </c:pt>
                <c:pt idx="16">
                  <c:v>2004 Q4</c:v>
                </c:pt>
                <c:pt idx="17">
                  <c:v>2005 Q1</c:v>
                </c:pt>
                <c:pt idx="18">
                  <c:v>2005 Q2</c:v>
                </c:pt>
                <c:pt idx="19">
                  <c:v>2005 Q3</c:v>
                </c:pt>
                <c:pt idx="20">
                  <c:v>2005 Q4</c:v>
                </c:pt>
                <c:pt idx="21">
                  <c:v>2006 Q1</c:v>
                </c:pt>
                <c:pt idx="22">
                  <c:v>2006 Q2</c:v>
                </c:pt>
                <c:pt idx="23">
                  <c:v>2006 Q3</c:v>
                </c:pt>
                <c:pt idx="24">
                  <c:v>2006 Q4</c:v>
                </c:pt>
                <c:pt idx="25">
                  <c:v>2007 Q1</c:v>
                </c:pt>
                <c:pt idx="26">
                  <c:v>2007 Q2</c:v>
                </c:pt>
                <c:pt idx="27">
                  <c:v>2007 Q3</c:v>
                </c:pt>
                <c:pt idx="28">
                  <c:v>2007 Q4</c:v>
                </c:pt>
                <c:pt idx="29">
                  <c:v>2008 Q1</c:v>
                </c:pt>
                <c:pt idx="30">
                  <c:v>2008 Q2</c:v>
                </c:pt>
                <c:pt idx="31">
                  <c:v>2008 Q3</c:v>
                </c:pt>
                <c:pt idx="32">
                  <c:v>2008 Q4</c:v>
                </c:pt>
                <c:pt idx="33">
                  <c:v>2009 Q1</c:v>
                </c:pt>
                <c:pt idx="34">
                  <c:v>2009 Q2</c:v>
                </c:pt>
                <c:pt idx="35">
                  <c:v>2009 Q3</c:v>
                </c:pt>
                <c:pt idx="36">
                  <c:v>2009 Q4</c:v>
                </c:pt>
                <c:pt idx="37">
                  <c:v>2010 Q1</c:v>
                </c:pt>
                <c:pt idx="38">
                  <c:v>2010 Q2</c:v>
                </c:pt>
                <c:pt idx="39">
                  <c:v>2010 Q3</c:v>
                </c:pt>
                <c:pt idx="40">
                  <c:v>2010 Q4</c:v>
                </c:pt>
                <c:pt idx="41">
                  <c:v>2011 Q1</c:v>
                </c:pt>
                <c:pt idx="42">
                  <c:v>2011 Q2</c:v>
                </c:pt>
                <c:pt idx="43">
                  <c:v>2011 Q3</c:v>
                </c:pt>
                <c:pt idx="44">
                  <c:v>2011 Q4</c:v>
                </c:pt>
                <c:pt idx="45">
                  <c:v>2012 Q1</c:v>
                </c:pt>
                <c:pt idx="46">
                  <c:v>2012 Q2</c:v>
                </c:pt>
                <c:pt idx="47">
                  <c:v>2012 Q3</c:v>
                </c:pt>
                <c:pt idx="48">
                  <c:v>2012 Q4</c:v>
                </c:pt>
                <c:pt idx="49">
                  <c:v>2013 Q1</c:v>
                </c:pt>
                <c:pt idx="50">
                  <c:v>2013 Q2</c:v>
                </c:pt>
                <c:pt idx="51">
                  <c:v>2013 Q3</c:v>
                </c:pt>
                <c:pt idx="52">
                  <c:v>2013 Q4</c:v>
                </c:pt>
                <c:pt idx="53">
                  <c:v>2014 Q1</c:v>
                </c:pt>
                <c:pt idx="54">
                  <c:v>2014 Q2</c:v>
                </c:pt>
                <c:pt idx="55">
                  <c:v>2014 Q3</c:v>
                </c:pt>
                <c:pt idx="56">
                  <c:v>2014 Q4</c:v>
                </c:pt>
                <c:pt idx="57">
                  <c:v>2015 Q1</c:v>
                </c:pt>
                <c:pt idx="58">
                  <c:v>2015 Q2</c:v>
                </c:pt>
                <c:pt idx="59">
                  <c:v>2015 Q3</c:v>
                </c:pt>
                <c:pt idx="60">
                  <c:v>2015 Q4</c:v>
                </c:pt>
                <c:pt idx="61">
                  <c:v>2016 Q1</c:v>
                </c:pt>
                <c:pt idx="62">
                  <c:v>2016 Q2</c:v>
                </c:pt>
                <c:pt idx="63">
                  <c:v>2016 Q3</c:v>
                </c:pt>
                <c:pt idx="64">
                  <c:v>2016 Q4</c:v>
                </c:pt>
                <c:pt idx="65">
                  <c:v>2017 Q1</c:v>
                </c:pt>
                <c:pt idx="66">
                  <c:v>2017 Q2</c:v>
                </c:pt>
                <c:pt idx="67">
                  <c:v>2017 Q3</c:v>
                </c:pt>
                <c:pt idx="68">
                  <c:v>2017 Q4</c:v>
                </c:pt>
                <c:pt idx="69">
                  <c:v>2018 Q1</c:v>
                </c:pt>
                <c:pt idx="70">
                  <c:v>2018 Q2</c:v>
                </c:pt>
                <c:pt idx="71">
                  <c:v>2018 Q3</c:v>
                </c:pt>
                <c:pt idx="72">
                  <c:v>2018 Q4</c:v>
                </c:pt>
                <c:pt idx="73">
                  <c:v>2019 Q1</c:v>
                </c:pt>
                <c:pt idx="74">
                  <c:v>2019 Q2</c:v>
                </c:pt>
                <c:pt idx="75">
                  <c:v>2019 Q3</c:v>
                </c:pt>
                <c:pt idx="76">
                  <c:v>2019 Q4</c:v>
                </c:pt>
              </c:strCache>
            </c:strRef>
          </c:cat>
          <c:val>
            <c:numRef>
              <c:f>Summary!$F$5:$F$81</c:f>
              <c:numCache>
                <c:formatCode>0.0##\%;[Red]\(0.0##\%\)</c:formatCode>
                <c:ptCount val="77"/>
                <c:pt idx="0">
                  <c:v>5</c:v>
                </c:pt>
                <c:pt idx="1">
                  <c:v>5</c:v>
                </c:pt>
                <c:pt idx="2">
                  <c:v>5</c:v>
                </c:pt>
                <c:pt idx="3">
                  <c:v>5</c:v>
                </c:pt>
                <c:pt idx="4">
                  <c:v>5</c:v>
                </c:pt>
                <c:pt idx="5">
                  <c:v>5</c:v>
                </c:pt>
                <c:pt idx="6">
                  <c:v>5</c:v>
                </c:pt>
                <c:pt idx="7">
                  <c:v>5</c:v>
                </c:pt>
                <c:pt idx="8">
                  <c:v>5</c:v>
                </c:pt>
                <c:pt idx="9">
                  <c:v>5</c:v>
                </c:pt>
                <c:pt idx="10">
                  <c:v>5</c:v>
                </c:pt>
                <c:pt idx="11">
                  <c:v>5</c:v>
                </c:pt>
                <c:pt idx="12">
                  <c:v>5</c:v>
                </c:pt>
                <c:pt idx="13">
                  <c:v>5</c:v>
                </c:pt>
                <c:pt idx="14">
                  <c:v>5</c:v>
                </c:pt>
                <c:pt idx="15">
                  <c:v>5</c:v>
                </c:pt>
                <c:pt idx="16">
                  <c:v>5</c:v>
                </c:pt>
                <c:pt idx="17">
                  <c:v>5</c:v>
                </c:pt>
                <c:pt idx="18">
                  <c:v>5</c:v>
                </c:pt>
                <c:pt idx="19">
                  <c:v>5</c:v>
                </c:pt>
                <c:pt idx="20">
                  <c:v>5</c:v>
                </c:pt>
                <c:pt idx="21">
                  <c:v>5</c:v>
                </c:pt>
                <c:pt idx="22">
                  <c:v>5</c:v>
                </c:pt>
                <c:pt idx="23">
                  <c:v>5</c:v>
                </c:pt>
                <c:pt idx="24">
                  <c:v>5</c:v>
                </c:pt>
                <c:pt idx="25">
                  <c:v>5</c:v>
                </c:pt>
                <c:pt idx="26">
                  <c:v>5</c:v>
                </c:pt>
                <c:pt idx="27">
                  <c:v>5</c:v>
                </c:pt>
                <c:pt idx="28">
                  <c:v>5</c:v>
                </c:pt>
                <c:pt idx="29">
                  <c:v>5</c:v>
                </c:pt>
                <c:pt idx="30">
                  <c:v>5</c:v>
                </c:pt>
                <c:pt idx="31">
                  <c:v>5</c:v>
                </c:pt>
                <c:pt idx="32">
                  <c:v>5</c:v>
                </c:pt>
                <c:pt idx="33">
                  <c:v>5</c:v>
                </c:pt>
                <c:pt idx="34">
                  <c:v>5</c:v>
                </c:pt>
                <c:pt idx="35">
                  <c:v>5</c:v>
                </c:pt>
                <c:pt idx="36">
                  <c:v>5</c:v>
                </c:pt>
                <c:pt idx="37">
                  <c:v>5</c:v>
                </c:pt>
                <c:pt idx="38">
                  <c:v>5</c:v>
                </c:pt>
                <c:pt idx="39">
                  <c:v>5</c:v>
                </c:pt>
                <c:pt idx="40">
                  <c:v>5</c:v>
                </c:pt>
                <c:pt idx="41">
                  <c:v>5</c:v>
                </c:pt>
                <c:pt idx="42">
                  <c:v>5</c:v>
                </c:pt>
                <c:pt idx="43">
                  <c:v>5</c:v>
                </c:pt>
                <c:pt idx="44">
                  <c:v>5</c:v>
                </c:pt>
                <c:pt idx="45">
                  <c:v>5</c:v>
                </c:pt>
                <c:pt idx="46">
                  <c:v>5</c:v>
                </c:pt>
                <c:pt idx="47">
                  <c:v>5</c:v>
                </c:pt>
                <c:pt idx="48">
                  <c:v>5</c:v>
                </c:pt>
                <c:pt idx="49">
                  <c:v>5</c:v>
                </c:pt>
                <c:pt idx="50">
                  <c:v>5</c:v>
                </c:pt>
                <c:pt idx="51">
                  <c:v>5</c:v>
                </c:pt>
                <c:pt idx="52">
                  <c:v>5</c:v>
                </c:pt>
                <c:pt idx="53">
                  <c:v>5</c:v>
                </c:pt>
                <c:pt idx="54">
                  <c:v>5</c:v>
                </c:pt>
                <c:pt idx="55">
                  <c:v>5</c:v>
                </c:pt>
                <c:pt idx="56">
                  <c:v>5</c:v>
                </c:pt>
                <c:pt idx="57">
                  <c:v>5</c:v>
                </c:pt>
                <c:pt idx="58">
                  <c:v>5</c:v>
                </c:pt>
                <c:pt idx="59">
                  <c:v>5</c:v>
                </c:pt>
                <c:pt idx="60">
                  <c:v>5</c:v>
                </c:pt>
                <c:pt idx="61">
                  <c:v>5</c:v>
                </c:pt>
                <c:pt idx="62">
                  <c:v>5</c:v>
                </c:pt>
                <c:pt idx="63">
                  <c:v>5</c:v>
                </c:pt>
                <c:pt idx="64">
                  <c:v>5</c:v>
                </c:pt>
                <c:pt idx="65">
                  <c:v>5</c:v>
                </c:pt>
                <c:pt idx="66">
                  <c:v>5</c:v>
                </c:pt>
                <c:pt idx="67">
                  <c:v>5</c:v>
                </c:pt>
                <c:pt idx="68">
                  <c:v>5</c:v>
                </c:pt>
                <c:pt idx="69">
                  <c:v>5</c:v>
                </c:pt>
                <c:pt idx="70">
                  <c:v>5</c:v>
                </c:pt>
                <c:pt idx="71">
                  <c:v>5</c:v>
                </c:pt>
                <c:pt idx="72">
                  <c:v>5</c:v>
                </c:pt>
                <c:pt idx="73">
                  <c:v>5</c:v>
                </c:pt>
                <c:pt idx="74">
                  <c:v>5</c:v>
                </c:pt>
                <c:pt idx="75">
                  <c:v>5</c:v>
                </c:pt>
                <c:pt idx="76">
                  <c:v>5</c:v>
                </c:pt>
              </c:numCache>
            </c:numRef>
          </c:val>
          <c:smooth val="0"/>
          <c:extLst>
            <c:ext xmlns:c16="http://schemas.microsoft.com/office/drawing/2014/chart" uri="{C3380CC4-5D6E-409C-BE32-E72D297353CC}">
              <c16:uniqueId val="{00000004-8D11-44F4-ACF4-1CCAAD33AB9D}"/>
            </c:ext>
          </c:extLst>
        </c:ser>
        <c:dLbls>
          <c:showLegendKey val="0"/>
          <c:showVal val="0"/>
          <c:showCatName val="0"/>
          <c:showSerName val="0"/>
          <c:showPercent val="0"/>
          <c:showBubbleSize val="0"/>
        </c:dLbls>
        <c:smooth val="0"/>
        <c:axId val="633210872"/>
        <c:axId val="633226616"/>
      </c:lineChart>
      <c:catAx>
        <c:axId val="633210872"/>
        <c:scaling>
          <c:orientation val="minMax"/>
        </c:scaling>
        <c:delete val="0"/>
        <c:axPos val="b"/>
        <c:numFmt formatCode="General" sourceLinked="1"/>
        <c:majorTickMark val="none"/>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1100" b="0" i="0" u="none" strike="noStrike" kern="1200" baseline="0">
                <a:solidFill>
                  <a:schemeClr val="bg1">
                    <a:lumMod val="50000"/>
                  </a:schemeClr>
                </a:solidFill>
                <a:latin typeface="Arial" panose="020B0604020202020204" pitchFamily="34" charset="0"/>
                <a:ea typeface="+mn-ea"/>
                <a:cs typeface="Arial" panose="020B0604020202020204" pitchFamily="34" charset="0"/>
              </a:defRPr>
            </a:pPr>
            <a:endParaRPr lang="en-US"/>
          </a:p>
        </c:txPr>
        <c:crossAx val="633226616"/>
        <c:crosses val="autoZero"/>
        <c:auto val="1"/>
        <c:lblAlgn val="ctr"/>
        <c:lblOffset val="100"/>
        <c:tickLblSkip val="4"/>
        <c:tickMarkSkip val="4"/>
        <c:noMultiLvlLbl val="0"/>
      </c:catAx>
      <c:valAx>
        <c:axId val="6332266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bg1">
                        <a:lumMod val="50000"/>
                      </a:schemeClr>
                    </a:solidFill>
                    <a:latin typeface="Arial" panose="020B0604020202020204" pitchFamily="34" charset="0"/>
                    <a:ea typeface="+mn-ea"/>
                    <a:cs typeface="Arial" panose="020B0604020202020204" pitchFamily="34" charset="0"/>
                  </a:defRPr>
                </a:pPr>
                <a:r>
                  <a:rPr lang="en-US" sz="1100">
                    <a:solidFill>
                      <a:schemeClr val="bg1">
                        <a:lumMod val="50000"/>
                      </a:schemeClr>
                    </a:solidFill>
                    <a:latin typeface="Arial" panose="020B0604020202020204" pitchFamily="34" charset="0"/>
                    <a:cs typeface="Arial" panose="020B0604020202020204" pitchFamily="34" charset="0"/>
                  </a:rPr>
                  <a:t>Quarterly Vacancy Rate for SJ</a:t>
                </a:r>
              </a:p>
            </c:rich>
          </c:tx>
          <c:layout>
            <c:manualLayout>
              <c:xMode val="edge"/>
              <c:yMode val="edge"/>
              <c:x val="1.2229392508976051E-2"/>
              <c:y val="0.21507647460994275"/>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bg1">
                      <a:lumMod val="50000"/>
                    </a:schemeClr>
                  </a:solidFill>
                  <a:latin typeface="Arial" panose="020B0604020202020204" pitchFamily="34" charset="0"/>
                  <a:ea typeface="+mn-ea"/>
                  <a:cs typeface="Arial" panose="020B0604020202020204" pitchFamily="34" charset="0"/>
                </a:defRPr>
              </a:pPr>
              <a:endParaRPr lang="en-US"/>
            </a:p>
          </c:txPr>
        </c:title>
        <c:numFmt formatCode="0.0##\%;[Red]\(0.0##\%\)" sourceLinked="1"/>
        <c:majorTickMark val="none"/>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3210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bg1">
                  <a:lumMod val="50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136348938624627"/>
          <c:y val="5.4387497798454407E-2"/>
          <c:w val="0.88013318534961149"/>
          <c:h val="0.72267536704730828"/>
        </c:manualLayout>
      </c:layout>
      <c:barChart>
        <c:barDir val="col"/>
        <c:grouping val="clustered"/>
        <c:varyColors val="0"/>
        <c:ser>
          <c:idx val="0"/>
          <c:order val="5"/>
          <c:tx>
            <c:v>San Jose</c:v>
          </c:tx>
          <c:spPr>
            <a:solidFill>
              <a:srgbClr val="004275"/>
            </a:solidFill>
            <a:ln w="12700">
              <a:solidFill>
                <a:srgbClr val="000000"/>
              </a:solidFill>
              <a:prstDash val="solid"/>
            </a:ln>
            <a:effectLst/>
          </c:spPr>
          <c:invertIfNegative val="0"/>
          <c:cat>
            <c:strRef>
              <c:f>'Graph Data'!$A$5:$A$11</c:f>
              <c:strCache>
                <c:ptCount val="7"/>
                <c:pt idx="0">
                  <c:v>Retail Salesperson</c:v>
                </c:pt>
                <c:pt idx="1">
                  <c:v>Janitor</c:v>
                </c:pt>
                <c:pt idx="2">
                  <c:v>Healthcare Support Occupation</c:v>
                </c:pt>
                <c:pt idx="3">
                  <c:v>Construction Laborer</c:v>
                </c:pt>
                <c:pt idx="4">
                  <c:v>Elementary School Teacher</c:v>
                </c:pt>
                <c:pt idx="5">
                  <c:v>Fire Fighter</c:v>
                </c:pt>
                <c:pt idx="6">
                  <c:v>Police Officer</c:v>
                </c:pt>
              </c:strCache>
            </c:strRef>
          </c:cat>
          <c:val>
            <c:numRef>
              <c:f>'Graph Data'!$B$5:$B$11</c:f>
              <c:numCache>
                <c:formatCode>"$"#,##0</c:formatCode>
                <c:ptCount val="7"/>
                <c:pt idx="0">
                  <c:v>33421</c:v>
                </c:pt>
                <c:pt idx="1">
                  <c:v>36846</c:v>
                </c:pt>
                <c:pt idx="2">
                  <c:v>45061</c:v>
                </c:pt>
                <c:pt idx="3">
                  <c:v>57065</c:v>
                </c:pt>
                <c:pt idx="4">
                  <c:v>77700</c:v>
                </c:pt>
                <c:pt idx="5">
                  <c:v>112364</c:v>
                </c:pt>
                <c:pt idx="6">
                  <c:v>130033</c:v>
                </c:pt>
              </c:numCache>
            </c:numRef>
          </c:val>
          <c:extLst>
            <c:ext xmlns:c16="http://schemas.microsoft.com/office/drawing/2014/chart" uri="{C3380CC4-5D6E-409C-BE32-E72D297353CC}">
              <c16:uniqueId val="{00000000-7667-477D-89AE-D55B94CA23CB}"/>
            </c:ext>
          </c:extLst>
        </c:ser>
        <c:dLbls>
          <c:showLegendKey val="0"/>
          <c:showVal val="0"/>
          <c:showCatName val="0"/>
          <c:showSerName val="0"/>
          <c:showPercent val="0"/>
          <c:showBubbleSize val="0"/>
        </c:dLbls>
        <c:gapWidth val="150"/>
        <c:axId val="417567160"/>
        <c:axId val="417567552"/>
      </c:barChart>
      <c:lineChart>
        <c:grouping val="standard"/>
        <c:varyColors val="0"/>
        <c:ser>
          <c:idx val="1"/>
          <c:order val="0"/>
          <c:tx>
            <c:strRef>
              <c:f>'Graph Data'!$D$4</c:f>
              <c:strCache>
                <c:ptCount val="1"/>
                <c:pt idx="0">
                  <c:v>1 Bdrm Rent</c:v>
                </c:pt>
              </c:strCache>
            </c:strRef>
          </c:tx>
          <c:spPr>
            <a:ln w="25400">
              <a:solidFill>
                <a:srgbClr val="0078B2"/>
              </a:solidFill>
            </a:ln>
          </c:spPr>
          <c:marker>
            <c:symbol val="none"/>
          </c:marker>
          <c:val>
            <c:numRef>
              <c:f>'Graph Data'!$D$5:$D$11</c:f>
              <c:numCache>
                <c:formatCode>"$"#,##0</c:formatCode>
                <c:ptCount val="7"/>
                <c:pt idx="0">
                  <c:v>89440</c:v>
                </c:pt>
                <c:pt idx="1">
                  <c:v>89440</c:v>
                </c:pt>
                <c:pt idx="2">
                  <c:v>89440</c:v>
                </c:pt>
                <c:pt idx="3">
                  <c:v>89440</c:v>
                </c:pt>
                <c:pt idx="4">
                  <c:v>89440</c:v>
                </c:pt>
                <c:pt idx="5">
                  <c:v>89440</c:v>
                </c:pt>
                <c:pt idx="6">
                  <c:v>89440</c:v>
                </c:pt>
              </c:numCache>
            </c:numRef>
          </c:val>
          <c:smooth val="0"/>
          <c:extLst>
            <c:ext xmlns:c16="http://schemas.microsoft.com/office/drawing/2014/chart" uri="{C3380CC4-5D6E-409C-BE32-E72D297353CC}">
              <c16:uniqueId val="{00000001-7667-477D-89AE-D55B94CA23CB}"/>
            </c:ext>
          </c:extLst>
        </c:ser>
        <c:ser>
          <c:idx val="2"/>
          <c:order val="1"/>
          <c:tx>
            <c:strRef>
              <c:f>'Graph Data'!$E$4</c:f>
              <c:strCache>
                <c:ptCount val="1"/>
                <c:pt idx="0">
                  <c:v>2 Bdrm Rent</c:v>
                </c:pt>
              </c:strCache>
            </c:strRef>
          </c:tx>
          <c:spPr>
            <a:ln w="25400">
              <a:solidFill>
                <a:srgbClr val="662D64"/>
              </a:solidFill>
            </a:ln>
          </c:spPr>
          <c:marker>
            <c:symbol val="none"/>
          </c:marker>
          <c:val>
            <c:numRef>
              <c:f>'Graph Data'!$E$5:$E$11</c:f>
              <c:numCache>
                <c:formatCode>"$"#,##0</c:formatCode>
                <c:ptCount val="7"/>
                <c:pt idx="0">
                  <c:v>109520.00000000001</c:v>
                </c:pt>
                <c:pt idx="1">
                  <c:v>109520.00000000001</c:v>
                </c:pt>
                <c:pt idx="2">
                  <c:v>109520.00000000001</c:v>
                </c:pt>
                <c:pt idx="3">
                  <c:v>109520.00000000001</c:v>
                </c:pt>
                <c:pt idx="4">
                  <c:v>109520.00000000001</c:v>
                </c:pt>
                <c:pt idx="5">
                  <c:v>109520.00000000001</c:v>
                </c:pt>
                <c:pt idx="6">
                  <c:v>109520.00000000001</c:v>
                </c:pt>
              </c:numCache>
            </c:numRef>
          </c:val>
          <c:smooth val="0"/>
          <c:extLst>
            <c:ext xmlns:c16="http://schemas.microsoft.com/office/drawing/2014/chart" uri="{C3380CC4-5D6E-409C-BE32-E72D297353CC}">
              <c16:uniqueId val="{00000002-7667-477D-89AE-D55B94CA23CB}"/>
            </c:ext>
          </c:extLst>
        </c:ser>
        <c:ser>
          <c:idx val="3"/>
          <c:order val="2"/>
          <c:tx>
            <c:strRef>
              <c:f>'Graph Data'!$G$4</c:f>
              <c:strCache>
                <c:ptCount val="1"/>
                <c:pt idx="0">
                  <c:v>Townhome</c:v>
                </c:pt>
              </c:strCache>
            </c:strRef>
          </c:tx>
          <c:spPr>
            <a:ln w="25400">
              <a:solidFill>
                <a:srgbClr val="A283A9"/>
              </a:solidFill>
            </a:ln>
          </c:spPr>
          <c:marker>
            <c:symbol val="none"/>
          </c:marker>
          <c:val>
            <c:numRef>
              <c:f>'Graph Data'!$G$5:$G$11</c:f>
              <c:numCache>
                <c:formatCode>"$"#,##0</c:formatCode>
                <c:ptCount val="7"/>
                <c:pt idx="0">
                  <c:v>132729.23540611958</c:v>
                </c:pt>
                <c:pt idx="1">
                  <c:v>132729.23540611958</c:v>
                </c:pt>
                <c:pt idx="2">
                  <c:v>132729.23540611958</c:v>
                </c:pt>
                <c:pt idx="3">
                  <c:v>132729.23540611958</c:v>
                </c:pt>
                <c:pt idx="4">
                  <c:v>132729.23540611958</c:v>
                </c:pt>
                <c:pt idx="5">
                  <c:v>132729.23540611958</c:v>
                </c:pt>
                <c:pt idx="6">
                  <c:v>132729.23540611958</c:v>
                </c:pt>
              </c:numCache>
            </c:numRef>
          </c:val>
          <c:smooth val="0"/>
          <c:extLst>
            <c:ext xmlns:c16="http://schemas.microsoft.com/office/drawing/2014/chart" uri="{C3380CC4-5D6E-409C-BE32-E72D297353CC}">
              <c16:uniqueId val="{00000003-7667-477D-89AE-D55B94CA23CB}"/>
            </c:ext>
          </c:extLst>
        </c:ser>
        <c:ser>
          <c:idx val="4"/>
          <c:order val="3"/>
          <c:tx>
            <c:strRef>
              <c:f>'Graph Data'!$H$4</c:f>
              <c:strCache>
                <c:ptCount val="1"/>
                <c:pt idx="0">
                  <c:v>SF Home</c:v>
                </c:pt>
              </c:strCache>
            </c:strRef>
          </c:tx>
          <c:spPr>
            <a:ln w="25400">
              <a:solidFill>
                <a:srgbClr val="5A8560"/>
              </a:solidFill>
            </a:ln>
          </c:spPr>
          <c:marker>
            <c:symbol val="none"/>
          </c:marker>
          <c:val>
            <c:numRef>
              <c:f>'Graph Data'!$H$5:$H$11</c:f>
              <c:numCache>
                <c:formatCode>"$"#,##0</c:formatCode>
                <c:ptCount val="7"/>
                <c:pt idx="0">
                  <c:v>197313.96412557407</c:v>
                </c:pt>
                <c:pt idx="1">
                  <c:v>197313.96412557407</c:v>
                </c:pt>
                <c:pt idx="2">
                  <c:v>197313.96412557407</c:v>
                </c:pt>
                <c:pt idx="3">
                  <c:v>197313.96412557407</c:v>
                </c:pt>
                <c:pt idx="4">
                  <c:v>197313.96412557407</c:v>
                </c:pt>
                <c:pt idx="5">
                  <c:v>197313.96412557407</c:v>
                </c:pt>
                <c:pt idx="6">
                  <c:v>197313.96412557407</c:v>
                </c:pt>
              </c:numCache>
            </c:numRef>
          </c:val>
          <c:smooth val="0"/>
          <c:extLst>
            <c:ext xmlns:c16="http://schemas.microsoft.com/office/drawing/2014/chart" uri="{C3380CC4-5D6E-409C-BE32-E72D297353CC}">
              <c16:uniqueId val="{00000004-7667-477D-89AE-D55B94CA23CB}"/>
            </c:ext>
          </c:extLst>
        </c:ser>
        <c:ser>
          <c:idx val="5"/>
          <c:order val="4"/>
          <c:tx>
            <c:strRef>
              <c:f>'Graph Data'!$F$4</c:f>
              <c:strCache>
                <c:ptCount val="1"/>
                <c:pt idx="0">
                  <c:v>3 Bdrm Rent</c:v>
                </c:pt>
              </c:strCache>
            </c:strRef>
          </c:tx>
          <c:spPr>
            <a:ln w="25400">
              <a:solidFill>
                <a:srgbClr val="84AF7E"/>
              </a:solidFill>
            </a:ln>
          </c:spPr>
          <c:marker>
            <c:symbol val="none"/>
          </c:marker>
          <c:val>
            <c:numRef>
              <c:f>'Graph Data'!$F$5:$F$11</c:f>
              <c:numCache>
                <c:formatCode>"$"#,##0</c:formatCode>
                <c:ptCount val="7"/>
                <c:pt idx="0">
                  <c:v>135360</c:v>
                </c:pt>
                <c:pt idx="1">
                  <c:v>135360</c:v>
                </c:pt>
                <c:pt idx="2">
                  <c:v>135360</c:v>
                </c:pt>
                <c:pt idx="3">
                  <c:v>135360</c:v>
                </c:pt>
                <c:pt idx="4">
                  <c:v>135360</c:v>
                </c:pt>
                <c:pt idx="5">
                  <c:v>135360</c:v>
                </c:pt>
                <c:pt idx="6">
                  <c:v>135360</c:v>
                </c:pt>
              </c:numCache>
            </c:numRef>
          </c:val>
          <c:smooth val="0"/>
          <c:extLst>
            <c:ext xmlns:c16="http://schemas.microsoft.com/office/drawing/2014/chart" uri="{C3380CC4-5D6E-409C-BE32-E72D297353CC}">
              <c16:uniqueId val="{00000005-7667-477D-89AE-D55B94CA23CB}"/>
            </c:ext>
          </c:extLst>
        </c:ser>
        <c:dLbls>
          <c:showLegendKey val="0"/>
          <c:showVal val="0"/>
          <c:showCatName val="0"/>
          <c:showSerName val="0"/>
          <c:showPercent val="0"/>
          <c:showBubbleSize val="0"/>
        </c:dLbls>
        <c:marker val="1"/>
        <c:smooth val="0"/>
        <c:axId val="417567160"/>
        <c:axId val="417567552"/>
      </c:lineChart>
      <c:catAx>
        <c:axId val="417567160"/>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a:solidFill>
                  <a:srgbClr val="0078B2"/>
                </a:solidFill>
              </a:defRPr>
            </a:pPr>
            <a:endParaRPr lang="en-US"/>
          </a:p>
        </c:txPr>
        <c:crossAx val="417567552"/>
        <c:crosses val="autoZero"/>
        <c:auto val="1"/>
        <c:lblAlgn val="ctr"/>
        <c:lblOffset val="100"/>
        <c:noMultiLvlLbl val="0"/>
      </c:catAx>
      <c:valAx>
        <c:axId val="417567552"/>
        <c:scaling>
          <c:orientation val="minMax"/>
          <c:max val="260000"/>
          <c:min val="10000"/>
        </c:scaling>
        <c:delete val="0"/>
        <c:axPos val="l"/>
        <c:title>
          <c:tx>
            <c:rich>
              <a:bodyPr/>
              <a:lstStyle/>
              <a:p>
                <a:pPr>
                  <a:defRPr sz="1200">
                    <a:solidFill>
                      <a:srgbClr val="0078B2"/>
                    </a:solidFill>
                  </a:defRPr>
                </a:pPr>
                <a:r>
                  <a:rPr lang="en-US" sz="1200">
                    <a:solidFill>
                      <a:srgbClr val="0078B2"/>
                    </a:solidFill>
                  </a:rPr>
                  <a:t>Annual Income</a:t>
                </a:r>
              </a:p>
            </c:rich>
          </c:tx>
          <c:overlay val="0"/>
        </c:title>
        <c:numFmt formatCode="&quot;$&quot;#,##0" sourceLinked="1"/>
        <c:majorTickMark val="out"/>
        <c:minorTickMark val="none"/>
        <c:tickLblPos val="nextTo"/>
        <c:spPr>
          <a:ln w="3175">
            <a:solidFill>
              <a:srgbClr val="000000"/>
            </a:solidFill>
            <a:prstDash val="solid"/>
          </a:ln>
        </c:spPr>
        <c:txPr>
          <a:bodyPr rot="0" vert="horz"/>
          <a:lstStyle/>
          <a:p>
            <a:pPr>
              <a:defRPr>
                <a:solidFill>
                  <a:srgbClr val="0078B2"/>
                </a:solidFill>
              </a:defRPr>
            </a:pPr>
            <a:endParaRPr lang="en-US"/>
          </a:p>
        </c:txPr>
        <c:crossAx val="417567160"/>
        <c:crosses val="autoZero"/>
        <c:crossBetween val="between"/>
        <c:majorUnit val="30000"/>
      </c:valAx>
      <c:spPr>
        <a:noFill/>
        <a:ln w="25400">
          <a:noFill/>
        </a:ln>
      </c:spPr>
    </c:plotArea>
    <c:plotVisOnly val="1"/>
    <c:dispBlanksAs val="gap"/>
    <c:showDLblsOverMax val="0"/>
  </c:chart>
  <c:spPr>
    <a:noFill/>
    <a:ln w="9525">
      <a:noFill/>
    </a:ln>
  </c:spPr>
  <c:txPr>
    <a:bodyPr/>
    <a:lstStyle/>
    <a:p>
      <a:pPr>
        <a:defRPr sz="1000" b="0" i="0" u="none" strike="noStrike" baseline="0">
          <a:solidFill>
            <a:schemeClr val="accent4">
              <a:lumMod val="75000"/>
            </a:schemeClr>
          </a:solidFill>
          <a:latin typeface="Arial"/>
          <a:ea typeface="Arial"/>
          <a:cs typeface="Arial"/>
        </a:defRPr>
      </a:pPr>
      <a:endParaRPr lang="en-US"/>
    </a:p>
  </c:tx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229152328840226E-2"/>
          <c:y val="2.2286571315711514E-2"/>
          <c:w val="0.84139923935859484"/>
          <c:h val="0.81896170051680428"/>
        </c:manualLayout>
      </c:layout>
      <c:lineChart>
        <c:grouping val="standard"/>
        <c:varyColors val="0"/>
        <c:ser>
          <c:idx val="1"/>
          <c:order val="0"/>
          <c:tx>
            <c:strRef>
              <c:f>Data!$A$11</c:f>
              <c:strCache>
                <c:ptCount val="1"/>
                <c:pt idx="0">
                  <c:v>San Jose Metro</c:v>
                </c:pt>
              </c:strCache>
            </c:strRef>
          </c:tx>
          <c:spPr>
            <a:ln w="28575" cap="rnd">
              <a:solidFill>
                <a:schemeClr val="accent2"/>
              </a:solidFill>
              <a:round/>
            </a:ln>
            <a:effectLst/>
          </c:spPr>
          <c:marker>
            <c:symbol val="none"/>
          </c:marker>
          <c:dLbls>
            <c:dLbl>
              <c:idx val="7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52E-44B6-BE97-40D35585071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Data!$CN$1:$FH$1</c:f>
              <c:strCache>
                <c:ptCount val="73"/>
                <c:pt idx="0">
                  <c:v>2001 Q3</c:v>
                </c:pt>
                <c:pt idx="1">
                  <c:v>2001 Q4</c:v>
                </c:pt>
                <c:pt idx="2">
                  <c:v>2002 Q1</c:v>
                </c:pt>
                <c:pt idx="3">
                  <c:v>2002 Q2</c:v>
                </c:pt>
                <c:pt idx="4">
                  <c:v>2002 Q3</c:v>
                </c:pt>
                <c:pt idx="5">
                  <c:v>2002 Q4</c:v>
                </c:pt>
                <c:pt idx="6">
                  <c:v>2003 Q1</c:v>
                </c:pt>
                <c:pt idx="7">
                  <c:v>2003 Q2</c:v>
                </c:pt>
                <c:pt idx="8">
                  <c:v>2003 Q3</c:v>
                </c:pt>
                <c:pt idx="9">
                  <c:v>2003 Q4</c:v>
                </c:pt>
                <c:pt idx="10">
                  <c:v>2004 Q1</c:v>
                </c:pt>
                <c:pt idx="11">
                  <c:v>2004 Q2</c:v>
                </c:pt>
                <c:pt idx="12">
                  <c:v>2004 Q3</c:v>
                </c:pt>
                <c:pt idx="13">
                  <c:v>2004 Q4</c:v>
                </c:pt>
                <c:pt idx="14">
                  <c:v>2005 Q1</c:v>
                </c:pt>
                <c:pt idx="15">
                  <c:v>2005 Q2</c:v>
                </c:pt>
                <c:pt idx="16">
                  <c:v>2005 Q3</c:v>
                </c:pt>
                <c:pt idx="17">
                  <c:v>2005 Q4</c:v>
                </c:pt>
                <c:pt idx="18">
                  <c:v>2006 Q1</c:v>
                </c:pt>
                <c:pt idx="19">
                  <c:v>2006 Q2</c:v>
                </c:pt>
                <c:pt idx="20">
                  <c:v>2006 Q3</c:v>
                </c:pt>
                <c:pt idx="21">
                  <c:v>2006 Q4</c:v>
                </c:pt>
                <c:pt idx="22">
                  <c:v>2007 Q1</c:v>
                </c:pt>
                <c:pt idx="23">
                  <c:v>2007 Q2</c:v>
                </c:pt>
                <c:pt idx="24">
                  <c:v>2007 Q3</c:v>
                </c:pt>
                <c:pt idx="25">
                  <c:v>2007 Q4</c:v>
                </c:pt>
                <c:pt idx="26">
                  <c:v>2008 Q1</c:v>
                </c:pt>
                <c:pt idx="27">
                  <c:v>2008 Q2</c:v>
                </c:pt>
                <c:pt idx="28">
                  <c:v>2008 Q3</c:v>
                </c:pt>
                <c:pt idx="29">
                  <c:v>2008 Q4</c:v>
                </c:pt>
                <c:pt idx="30">
                  <c:v>2009 Q1</c:v>
                </c:pt>
                <c:pt idx="31">
                  <c:v>2009 Q2</c:v>
                </c:pt>
                <c:pt idx="32">
                  <c:v>2009 Q3</c:v>
                </c:pt>
                <c:pt idx="33">
                  <c:v>2009 Q4</c:v>
                </c:pt>
                <c:pt idx="34">
                  <c:v>2010 Q1</c:v>
                </c:pt>
                <c:pt idx="35">
                  <c:v>2010 Q2</c:v>
                </c:pt>
                <c:pt idx="36">
                  <c:v>2010 Q3</c:v>
                </c:pt>
                <c:pt idx="37">
                  <c:v>2010 Q4</c:v>
                </c:pt>
                <c:pt idx="38">
                  <c:v>2011 Q1</c:v>
                </c:pt>
                <c:pt idx="39">
                  <c:v>2011 Q2</c:v>
                </c:pt>
                <c:pt idx="40">
                  <c:v>2011 Q3</c:v>
                </c:pt>
                <c:pt idx="41">
                  <c:v>2011 Q4</c:v>
                </c:pt>
                <c:pt idx="42">
                  <c:v>2012 Q1</c:v>
                </c:pt>
                <c:pt idx="43">
                  <c:v>2012 Q2</c:v>
                </c:pt>
                <c:pt idx="44">
                  <c:v>2012 Q3</c:v>
                </c:pt>
                <c:pt idx="45">
                  <c:v>2012 Q4</c:v>
                </c:pt>
                <c:pt idx="46">
                  <c:v>2013 Q1</c:v>
                </c:pt>
                <c:pt idx="47">
                  <c:v>2013 Q2</c:v>
                </c:pt>
                <c:pt idx="48">
                  <c:v>2013 Q3</c:v>
                </c:pt>
                <c:pt idx="49">
                  <c:v>2013 Q4</c:v>
                </c:pt>
                <c:pt idx="50">
                  <c:v>2014 Q1</c:v>
                </c:pt>
                <c:pt idx="51">
                  <c:v>2014 Q2</c:v>
                </c:pt>
                <c:pt idx="52">
                  <c:v>2014 Q3</c:v>
                </c:pt>
                <c:pt idx="53">
                  <c:v>2014 Q4</c:v>
                </c:pt>
                <c:pt idx="54">
                  <c:v>2015 Q1</c:v>
                </c:pt>
                <c:pt idx="55">
                  <c:v>2015 Q2</c:v>
                </c:pt>
                <c:pt idx="56">
                  <c:v>2015 Q3</c:v>
                </c:pt>
                <c:pt idx="57">
                  <c:v>2015 Q4</c:v>
                </c:pt>
                <c:pt idx="58">
                  <c:v>2016 Q1</c:v>
                </c:pt>
                <c:pt idx="59">
                  <c:v>2016 Q2</c:v>
                </c:pt>
                <c:pt idx="60">
                  <c:v>2016 Q3</c:v>
                </c:pt>
                <c:pt idx="61">
                  <c:v>2016 Q4</c:v>
                </c:pt>
                <c:pt idx="62">
                  <c:v>2017 Q1</c:v>
                </c:pt>
                <c:pt idx="63">
                  <c:v>2017 Q2</c:v>
                </c:pt>
                <c:pt idx="64">
                  <c:v>2017 Q3</c:v>
                </c:pt>
                <c:pt idx="65">
                  <c:v>2017 Q4</c:v>
                </c:pt>
                <c:pt idx="66">
                  <c:v>2018 Q1</c:v>
                </c:pt>
                <c:pt idx="67">
                  <c:v>2018 Q2</c:v>
                </c:pt>
                <c:pt idx="68">
                  <c:v>2018 Q3</c:v>
                </c:pt>
                <c:pt idx="69">
                  <c:v>2018 Q4</c:v>
                </c:pt>
                <c:pt idx="70">
                  <c:v>2019 Q1</c:v>
                </c:pt>
                <c:pt idx="71">
                  <c:v>2019 Q2</c:v>
                </c:pt>
                <c:pt idx="72">
                  <c:v>2019 Q3</c:v>
                </c:pt>
              </c:strCache>
            </c:strRef>
          </c:cat>
          <c:val>
            <c:numRef>
              <c:f>Data!$CN$11:$FH$11</c:f>
              <c:numCache>
                <c:formatCode>0%</c:formatCode>
                <c:ptCount val="73"/>
                <c:pt idx="0">
                  <c:v>0.21026530337786201</c:v>
                </c:pt>
                <c:pt idx="1">
                  <c:v>0.21764543787821</c:v>
                </c:pt>
                <c:pt idx="2">
                  <c:v>0.22434042698134199</c:v>
                </c:pt>
                <c:pt idx="3">
                  <c:v>0.23020274154624101</c:v>
                </c:pt>
                <c:pt idx="4">
                  <c:v>0.23675441395885599</c:v>
                </c:pt>
                <c:pt idx="5">
                  <c:v>0.24416549362410001</c:v>
                </c:pt>
                <c:pt idx="6">
                  <c:v>0.25127574800177899</c:v>
                </c:pt>
                <c:pt idx="7">
                  <c:v>0.257578662069124</c:v>
                </c:pt>
                <c:pt idx="8">
                  <c:v>0.26238379518948102</c:v>
                </c:pt>
                <c:pt idx="9">
                  <c:v>0.26592605026034599</c:v>
                </c:pt>
                <c:pt idx="10">
                  <c:v>0.26915937494651898</c:v>
                </c:pt>
                <c:pt idx="11">
                  <c:v>0.27216784966261898</c:v>
                </c:pt>
                <c:pt idx="12">
                  <c:v>0.27411347062503799</c:v>
                </c:pt>
                <c:pt idx="13">
                  <c:v>0.27436641904831799</c:v>
                </c:pt>
                <c:pt idx="14">
                  <c:v>0.275768140209392</c:v>
                </c:pt>
                <c:pt idx="15">
                  <c:v>0.27656867093200899</c:v>
                </c:pt>
                <c:pt idx="16">
                  <c:v>0.27838544516813102</c:v>
                </c:pt>
                <c:pt idx="17">
                  <c:v>0.27929950441672102</c:v>
                </c:pt>
                <c:pt idx="18">
                  <c:v>0.27853332234990102</c:v>
                </c:pt>
                <c:pt idx="19">
                  <c:v>0.27897108123549902</c:v>
                </c:pt>
                <c:pt idx="20">
                  <c:v>0.27925463336102002</c:v>
                </c:pt>
                <c:pt idx="21">
                  <c:v>0.28023163137144702</c:v>
                </c:pt>
                <c:pt idx="22">
                  <c:v>0.28153650994738699</c:v>
                </c:pt>
                <c:pt idx="23">
                  <c:v>0.28295984754345599</c:v>
                </c:pt>
                <c:pt idx="24">
                  <c:v>0.28628768312326702</c:v>
                </c:pt>
                <c:pt idx="25">
                  <c:v>0.29120749055515899</c:v>
                </c:pt>
                <c:pt idx="26">
                  <c:v>0.29687270823082901</c:v>
                </c:pt>
                <c:pt idx="27">
                  <c:v>0.30128539104408197</c:v>
                </c:pt>
                <c:pt idx="28">
                  <c:v>0.30459102212373101</c:v>
                </c:pt>
                <c:pt idx="29">
                  <c:v>0.30735821412097297</c:v>
                </c:pt>
                <c:pt idx="30">
                  <c:v>0.30843889800575103</c:v>
                </c:pt>
                <c:pt idx="31">
                  <c:v>0.30851174567149198</c:v>
                </c:pt>
                <c:pt idx="32">
                  <c:v>0.31114288242544802</c:v>
                </c:pt>
                <c:pt idx="33">
                  <c:v>0.31493887042890301</c:v>
                </c:pt>
                <c:pt idx="34">
                  <c:v>0.31685353564059199</c:v>
                </c:pt>
                <c:pt idx="35">
                  <c:v>0.31647094591498698</c:v>
                </c:pt>
                <c:pt idx="36">
                  <c:v>0.315712585989951</c:v>
                </c:pt>
                <c:pt idx="37">
                  <c:v>0.31752275550216302</c:v>
                </c:pt>
                <c:pt idx="38">
                  <c:v>0.30431057543553802</c:v>
                </c:pt>
                <c:pt idx="39">
                  <c:v>0.30549639746235402</c:v>
                </c:pt>
                <c:pt idx="40">
                  <c:v>0.31993052251627002</c:v>
                </c:pt>
                <c:pt idx="41">
                  <c:v>0.326214320308716</c:v>
                </c:pt>
                <c:pt idx="42">
                  <c:v>0.32319429207259398</c:v>
                </c:pt>
                <c:pt idx="43">
                  <c:v>0.32747597278420199</c:v>
                </c:pt>
                <c:pt idx="44">
                  <c:v>0.33133143614407601</c:v>
                </c:pt>
                <c:pt idx="45">
                  <c:v>0.32620703881861601</c:v>
                </c:pt>
                <c:pt idx="46">
                  <c:v>0.32672995918809</c:v>
                </c:pt>
                <c:pt idx="47">
                  <c:v>0.32461570408914497</c:v>
                </c:pt>
                <c:pt idx="48">
                  <c:v>0.33016039828914501</c:v>
                </c:pt>
                <c:pt idx="49">
                  <c:v>0.32870163494690202</c:v>
                </c:pt>
                <c:pt idx="50">
                  <c:v>0.33281233712267499</c:v>
                </c:pt>
                <c:pt idx="51">
                  <c:v>0.335187355765733</c:v>
                </c:pt>
                <c:pt idx="52">
                  <c:v>0.35488819244826098</c:v>
                </c:pt>
                <c:pt idx="53">
                  <c:v>0.36468749287482199</c:v>
                </c:pt>
                <c:pt idx="54">
                  <c:v>0.364935801660288</c:v>
                </c:pt>
                <c:pt idx="55">
                  <c:v>0.36998400964908901</c:v>
                </c:pt>
                <c:pt idx="56">
                  <c:v>0.376560043766137</c:v>
                </c:pt>
                <c:pt idx="57">
                  <c:v>0.37461630599485302</c:v>
                </c:pt>
                <c:pt idx="58">
                  <c:v>0.36852928143395602</c:v>
                </c:pt>
                <c:pt idx="59">
                  <c:v>0.36431467776686199</c:v>
                </c:pt>
                <c:pt idx="60">
                  <c:v>0.36155216700649201</c:v>
                </c:pt>
                <c:pt idx="61">
                  <c:v>0.345928742310321</c:v>
                </c:pt>
                <c:pt idx="62">
                  <c:v>0.33518317213426002</c:v>
                </c:pt>
                <c:pt idx="63">
                  <c:v>0.33476774586886898</c:v>
                </c:pt>
                <c:pt idx="64">
                  <c:v>0.33258263892623302</c:v>
                </c:pt>
                <c:pt idx="65">
                  <c:v>0.32607317263367103</c:v>
                </c:pt>
                <c:pt idx="66">
                  <c:v>0.32447868279194197</c:v>
                </c:pt>
                <c:pt idx="67">
                  <c:v>0.328165940550941</c:v>
                </c:pt>
                <c:pt idx="68">
                  <c:v>0.33095629777396801</c:v>
                </c:pt>
                <c:pt idx="69">
                  <c:v>0.32926215231713002</c:v>
                </c:pt>
                <c:pt idx="70">
                  <c:v>0.32716938439985999</c:v>
                </c:pt>
                <c:pt idx="71">
                  <c:v>0.329660774777562</c:v>
                </c:pt>
                <c:pt idx="72">
                  <c:v>0.33205250954015703</c:v>
                </c:pt>
              </c:numCache>
            </c:numRef>
          </c:val>
          <c:smooth val="0"/>
          <c:extLst>
            <c:ext xmlns:c16="http://schemas.microsoft.com/office/drawing/2014/chart" uri="{C3380CC4-5D6E-409C-BE32-E72D297353CC}">
              <c16:uniqueId val="{00000001-D52E-44B6-BE97-40D35585071A}"/>
            </c:ext>
          </c:extLst>
        </c:ser>
        <c:ser>
          <c:idx val="0"/>
          <c:order val="1"/>
          <c:tx>
            <c:strRef>
              <c:f>Data!$A$10</c:f>
              <c:strCache>
                <c:ptCount val="1"/>
                <c:pt idx="0">
                  <c:v>United States</c:v>
                </c:pt>
              </c:strCache>
            </c:strRef>
          </c:tx>
          <c:spPr>
            <a:ln w="28575" cap="rnd">
              <a:solidFill>
                <a:srgbClr val="92D050"/>
              </a:solidFill>
              <a:round/>
            </a:ln>
            <a:effectLst/>
          </c:spPr>
          <c:marker>
            <c:symbol val="none"/>
          </c:marker>
          <c:dLbls>
            <c:dLbl>
              <c:idx val="72"/>
              <c:layout>
                <c:manualLayout>
                  <c:x val="-1.5620055249785483E-3"/>
                  <c:y val="-6.986364285432100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52E-44B6-BE97-40D35585071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Data!$CN$1:$FH$1</c:f>
              <c:strCache>
                <c:ptCount val="73"/>
                <c:pt idx="0">
                  <c:v>2001 Q3</c:v>
                </c:pt>
                <c:pt idx="1">
                  <c:v>2001 Q4</c:v>
                </c:pt>
                <c:pt idx="2">
                  <c:v>2002 Q1</c:v>
                </c:pt>
                <c:pt idx="3">
                  <c:v>2002 Q2</c:v>
                </c:pt>
                <c:pt idx="4">
                  <c:v>2002 Q3</c:v>
                </c:pt>
                <c:pt idx="5">
                  <c:v>2002 Q4</c:v>
                </c:pt>
                <c:pt idx="6">
                  <c:v>2003 Q1</c:v>
                </c:pt>
                <c:pt idx="7">
                  <c:v>2003 Q2</c:v>
                </c:pt>
                <c:pt idx="8">
                  <c:v>2003 Q3</c:v>
                </c:pt>
                <c:pt idx="9">
                  <c:v>2003 Q4</c:v>
                </c:pt>
                <c:pt idx="10">
                  <c:v>2004 Q1</c:v>
                </c:pt>
                <c:pt idx="11">
                  <c:v>2004 Q2</c:v>
                </c:pt>
                <c:pt idx="12">
                  <c:v>2004 Q3</c:v>
                </c:pt>
                <c:pt idx="13">
                  <c:v>2004 Q4</c:v>
                </c:pt>
                <c:pt idx="14">
                  <c:v>2005 Q1</c:v>
                </c:pt>
                <c:pt idx="15">
                  <c:v>2005 Q2</c:v>
                </c:pt>
                <c:pt idx="16">
                  <c:v>2005 Q3</c:v>
                </c:pt>
                <c:pt idx="17">
                  <c:v>2005 Q4</c:v>
                </c:pt>
                <c:pt idx="18">
                  <c:v>2006 Q1</c:v>
                </c:pt>
                <c:pt idx="19">
                  <c:v>2006 Q2</c:v>
                </c:pt>
                <c:pt idx="20">
                  <c:v>2006 Q3</c:v>
                </c:pt>
                <c:pt idx="21">
                  <c:v>2006 Q4</c:v>
                </c:pt>
                <c:pt idx="22">
                  <c:v>2007 Q1</c:v>
                </c:pt>
                <c:pt idx="23">
                  <c:v>2007 Q2</c:v>
                </c:pt>
                <c:pt idx="24">
                  <c:v>2007 Q3</c:v>
                </c:pt>
                <c:pt idx="25">
                  <c:v>2007 Q4</c:v>
                </c:pt>
                <c:pt idx="26">
                  <c:v>2008 Q1</c:v>
                </c:pt>
                <c:pt idx="27">
                  <c:v>2008 Q2</c:v>
                </c:pt>
                <c:pt idx="28">
                  <c:v>2008 Q3</c:v>
                </c:pt>
                <c:pt idx="29">
                  <c:v>2008 Q4</c:v>
                </c:pt>
                <c:pt idx="30">
                  <c:v>2009 Q1</c:v>
                </c:pt>
                <c:pt idx="31">
                  <c:v>2009 Q2</c:v>
                </c:pt>
                <c:pt idx="32">
                  <c:v>2009 Q3</c:v>
                </c:pt>
                <c:pt idx="33">
                  <c:v>2009 Q4</c:v>
                </c:pt>
                <c:pt idx="34">
                  <c:v>2010 Q1</c:v>
                </c:pt>
                <c:pt idx="35">
                  <c:v>2010 Q2</c:v>
                </c:pt>
                <c:pt idx="36">
                  <c:v>2010 Q3</c:v>
                </c:pt>
                <c:pt idx="37">
                  <c:v>2010 Q4</c:v>
                </c:pt>
                <c:pt idx="38">
                  <c:v>2011 Q1</c:v>
                </c:pt>
                <c:pt idx="39">
                  <c:v>2011 Q2</c:v>
                </c:pt>
                <c:pt idx="40">
                  <c:v>2011 Q3</c:v>
                </c:pt>
                <c:pt idx="41">
                  <c:v>2011 Q4</c:v>
                </c:pt>
                <c:pt idx="42">
                  <c:v>2012 Q1</c:v>
                </c:pt>
                <c:pt idx="43">
                  <c:v>2012 Q2</c:v>
                </c:pt>
                <c:pt idx="44">
                  <c:v>2012 Q3</c:v>
                </c:pt>
                <c:pt idx="45">
                  <c:v>2012 Q4</c:v>
                </c:pt>
                <c:pt idx="46">
                  <c:v>2013 Q1</c:v>
                </c:pt>
                <c:pt idx="47">
                  <c:v>2013 Q2</c:v>
                </c:pt>
                <c:pt idx="48">
                  <c:v>2013 Q3</c:v>
                </c:pt>
                <c:pt idx="49">
                  <c:v>2013 Q4</c:v>
                </c:pt>
                <c:pt idx="50">
                  <c:v>2014 Q1</c:v>
                </c:pt>
                <c:pt idx="51">
                  <c:v>2014 Q2</c:v>
                </c:pt>
                <c:pt idx="52">
                  <c:v>2014 Q3</c:v>
                </c:pt>
                <c:pt idx="53">
                  <c:v>2014 Q4</c:v>
                </c:pt>
                <c:pt idx="54">
                  <c:v>2015 Q1</c:v>
                </c:pt>
                <c:pt idx="55">
                  <c:v>2015 Q2</c:v>
                </c:pt>
                <c:pt idx="56">
                  <c:v>2015 Q3</c:v>
                </c:pt>
                <c:pt idx="57">
                  <c:v>2015 Q4</c:v>
                </c:pt>
                <c:pt idx="58">
                  <c:v>2016 Q1</c:v>
                </c:pt>
                <c:pt idx="59">
                  <c:v>2016 Q2</c:v>
                </c:pt>
                <c:pt idx="60">
                  <c:v>2016 Q3</c:v>
                </c:pt>
                <c:pt idx="61">
                  <c:v>2016 Q4</c:v>
                </c:pt>
                <c:pt idx="62">
                  <c:v>2017 Q1</c:v>
                </c:pt>
                <c:pt idx="63">
                  <c:v>2017 Q2</c:v>
                </c:pt>
                <c:pt idx="64">
                  <c:v>2017 Q3</c:v>
                </c:pt>
                <c:pt idx="65">
                  <c:v>2017 Q4</c:v>
                </c:pt>
                <c:pt idx="66">
                  <c:v>2018 Q1</c:v>
                </c:pt>
                <c:pt idx="67">
                  <c:v>2018 Q2</c:v>
                </c:pt>
                <c:pt idx="68">
                  <c:v>2018 Q3</c:v>
                </c:pt>
                <c:pt idx="69">
                  <c:v>2018 Q4</c:v>
                </c:pt>
                <c:pt idx="70">
                  <c:v>2019 Q1</c:v>
                </c:pt>
                <c:pt idx="71">
                  <c:v>2019 Q2</c:v>
                </c:pt>
                <c:pt idx="72">
                  <c:v>2019 Q3</c:v>
                </c:pt>
              </c:strCache>
            </c:strRef>
          </c:cat>
          <c:val>
            <c:numRef>
              <c:f>Data!$CN$10:$FH$10</c:f>
              <c:numCache>
                <c:formatCode>0%</c:formatCode>
                <c:ptCount val="73"/>
                <c:pt idx="0">
                  <c:v>0.276291219711294</c:v>
                </c:pt>
                <c:pt idx="1">
                  <c:v>0.278437734732423</c:v>
                </c:pt>
                <c:pt idx="2">
                  <c:v>0.28048769437510901</c:v>
                </c:pt>
                <c:pt idx="3">
                  <c:v>0.28155865443634998</c:v>
                </c:pt>
                <c:pt idx="4">
                  <c:v>0.28342259355034999</c:v>
                </c:pt>
                <c:pt idx="5">
                  <c:v>0.285532343536954</c:v>
                </c:pt>
                <c:pt idx="6">
                  <c:v>0.287807691133246</c:v>
                </c:pt>
                <c:pt idx="7">
                  <c:v>0.28907827491960802</c:v>
                </c:pt>
                <c:pt idx="8">
                  <c:v>0.29026875451127698</c:v>
                </c:pt>
                <c:pt idx="9">
                  <c:v>0.29116285939648301</c:v>
                </c:pt>
                <c:pt idx="10">
                  <c:v>0.29210833866864699</c:v>
                </c:pt>
                <c:pt idx="11">
                  <c:v>0.29256372920741902</c:v>
                </c:pt>
                <c:pt idx="12">
                  <c:v>0.29269965841232398</c:v>
                </c:pt>
                <c:pt idx="13">
                  <c:v>0.29141776282800402</c:v>
                </c:pt>
                <c:pt idx="14">
                  <c:v>0.29163988710990701</c:v>
                </c:pt>
                <c:pt idx="15">
                  <c:v>0.29165846474193902</c:v>
                </c:pt>
                <c:pt idx="16">
                  <c:v>0.29249996859696897</c:v>
                </c:pt>
                <c:pt idx="17">
                  <c:v>0.29173502591630701</c:v>
                </c:pt>
                <c:pt idx="18">
                  <c:v>0.28969149943778399</c:v>
                </c:pt>
                <c:pt idx="19">
                  <c:v>0.28799621208875598</c:v>
                </c:pt>
                <c:pt idx="20">
                  <c:v>0.28682201403843999</c:v>
                </c:pt>
                <c:pt idx="21">
                  <c:v>0.286263096579706</c:v>
                </c:pt>
                <c:pt idx="22">
                  <c:v>0.28496689403705</c:v>
                </c:pt>
                <c:pt idx="23">
                  <c:v>0.28335324574554199</c:v>
                </c:pt>
                <c:pt idx="24">
                  <c:v>0.28297125342447299</c:v>
                </c:pt>
                <c:pt idx="25">
                  <c:v>0.28423347118126402</c:v>
                </c:pt>
                <c:pt idx="26">
                  <c:v>0.28623727191059001</c:v>
                </c:pt>
                <c:pt idx="27">
                  <c:v>0.28611546310408897</c:v>
                </c:pt>
                <c:pt idx="28">
                  <c:v>0.288024433638707</c:v>
                </c:pt>
                <c:pt idx="29">
                  <c:v>0.29191228823486498</c:v>
                </c:pt>
                <c:pt idx="30">
                  <c:v>0.29972953706514799</c:v>
                </c:pt>
                <c:pt idx="31">
                  <c:v>0.305558250861791</c:v>
                </c:pt>
                <c:pt idx="32">
                  <c:v>0.31119383585127702</c:v>
                </c:pt>
                <c:pt idx="33">
                  <c:v>0.313447628766374</c:v>
                </c:pt>
                <c:pt idx="34">
                  <c:v>0.31465641464449401</c:v>
                </c:pt>
                <c:pt idx="35">
                  <c:v>0.31350828569355998</c:v>
                </c:pt>
                <c:pt idx="36">
                  <c:v>0.31330326996358099</c:v>
                </c:pt>
                <c:pt idx="37">
                  <c:v>0.31378155327440799</c:v>
                </c:pt>
                <c:pt idx="38">
                  <c:v>0.30909122298800501</c:v>
                </c:pt>
                <c:pt idx="39">
                  <c:v>0.30921551429378402</c:v>
                </c:pt>
                <c:pt idx="40">
                  <c:v>0.31094540884123001</c:v>
                </c:pt>
                <c:pt idx="41">
                  <c:v>0.30942775836713599</c:v>
                </c:pt>
                <c:pt idx="42">
                  <c:v>0.30675577041491298</c:v>
                </c:pt>
                <c:pt idx="43">
                  <c:v>0.30810254507496798</c:v>
                </c:pt>
                <c:pt idx="44">
                  <c:v>0.30920972412074998</c:v>
                </c:pt>
                <c:pt idx="45">
                  <c:v>0.30513704895347898</c:v>
                </c:pt>
                <c:pt idx="46">
                  <c:v>0.30540571566336899</c:v>
                </c:pt>
                <c:pt idx="47">
                  <c:v>0.30794503925154498</c:v>
                </c:pt>
                <c:pt idx="48">
                  <c:v>0.31488209485275998</c:v>
                </c:pt>
                <c:pt idx="49">
                  <c:v>0.31564097368511601</c:v>
                </c:pt>
                <c:pt idx="50">
                  <c:v>0.31238067213794202</c:v>
                </c:pt>
                <c:pt idx="51">
                  <c:v>0.30985052393690898</c:v>
                </c:pt>
                <c:pt idx="52">
                  <c:v>0.31346470883901201</c:v>
                </c:pt>
                <c:pt idx="53">
                  <c:v>0.31419101588978499</c:v>
                </c:pt>
                <c:pt idx="54">
                  <c:v>0.314120307714289</c:v>
                </c:pt>
                <c:pt idx="55">
                  <c:v>0.31700293380986</c:v>
                </c:pt>
                <c:pt idx="56">
                  <c:v>0.31849208526463602</c:v>
                </c:pt>
                <c:pt idx="57">
                  <c:v>0.31586863609936899</c:v>
                </c:pt>
                <c:pt idx="58">
                  <c:v>0.31443226192866902</c:v>
                </c:pt>
                <c:pt idx="59">
                  <c:v>0.31651548272536201</c:v>
                </c:pt>
                <c:pt idx="60">
                  <c:v>0.31783214931048098</c:v>
                </c:pt>
                <c:pt idx="61">
                  <c:v>0.31398002755292997</c:v>
                </c:pt>
                <c:pt idx="62">
                  <c:v>0.30848845221851601</c:v>
                </c:pt>
                <c:pt idx="63">
                  <c:v>0.30680765764961898</c:v>
                </c:pt>
                <c:pt idx="64">
                  <c:v>0.30424065040329201</c:v>
                </c:pt>
                <c:pt idx="65">
                  <c:v>0.29903715696083599</c:v>
                </c:pt>
                <c:pt idx="66">
                  <c:v>0.29942754489420598</c:v>
                </c:pt>
                <c:pt idx="67">
                  <c:v>0.30294103629452901</c:v>
                </c:pt>
                <c:pt idx="68">
                  <c:v>0.30508816992805998</c:v>
                </c:pt>
                <c:pt idx="69">
                  <c:v>0.30586894579479801</c:v>
                </c:pt>
                <c:pt idx="70">
                  <c:v>0.30586894579479801</c:v>
                </c:pt>
                <c:pt idx="71">
                  <c:v>0.30821127339501397</c:v>
                </c:pt>
                <c:pt idx="72">
                  <c:v>0.31172476479533701</c:v>
                </c:pt>
              </c:numCache>
            </c:numRef>
          </c:val>
          <c:smooth val="0"/>
          <c:extLst>
            <c:ext xmlns:c16="http://schemas.microsoft.com/office/drawing/2014/chart" uri="{C3380CC4-5D6E-409C-BE32-E72D297353CC}">
              <c16:uniqueId val="{00000003-D52E-44B6-BE97-40D35585071A}"/>
            </c:ext>
          </c:extLst>
        </c:ser>
        <c:dLbls>
          <c:showLegendKey val="0"/>
          <c:showVal val="0"/>
          <c:showCatName val="0"/>
          <c:showSerName val="0"/>
          <c:showPercent val="0"/>
          <c:showBubbleSize val="0"/>
        </c:dLbls>
        <c:smooth val="0"/>
        <c:axId val="348463016"/>
        <c:axId val="417561000"/>
      </c:lineChart>
      <c:catAx>
        <c:axId val="348463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7561000"/>
        <c:crosses val="autoZero"/>
        <c:auto val="1"/>
        <c:lblAlgn val="ctr"/>
        <c:lblOffset val="100"/>
        <c:tickLblSkip val="3"/>
        <c:noMultiLvlLbl val="0"/>
      </c:catAx>
      <c:valAx>
        <c:axId val="417561000"/>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200" b="0" baseline="0">
                    <a:latin typeface="Arial" panose="020B0604020202020204" pitchFamily="34" charset="0"/>
                    <a:cs typeface="Arial" panose="020B0604020202020204" pitchFamily="34" charset="0"/>
                  </a:rPr>
                  <a:t>Median Rent as a % of Median Income</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8463016"/>
        <c:crosses val="autoZero"/>
        <c:crossBetween val="between"/>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255429656737022"/>
          <c:y val="1.6946317419730645E-2"/>
          <c:w val="0.8021896615489742"/>
          <c:h val="0.80787504567188007"/>
        </c:manualLayout>
      </c:layout>
      <c:lineChart>
        <c:grouping val="standard"/>
        <c:varyColors val="0"/>
        <c:ser>
          <c:idx val="1"/>
          <c:order val="0"/>
          <c:tx>
            <c:v>San José</c:v>
          </c:tx>
          <c:spPr>
            <a:ln w="19050">
              <a:solidFill>
                <a:srgbClr val="5A8560"/>
              </a:solidFill>
            </a:ln>
          </c:spPr>
          <c:marker>
            <c:symbol val="none"/>
          </c:marker>
          <c:cat>
            <c:strRef>
              <c:f>Data!$AU$2:$IS$2</c:f>
              <c:strCache>
                <c:ptCount val="207"/>
                <c:pt idx="0">
                  <c:v>Oct-02</c:v>
                </c:pt>
                <c:pt idx="1">
                  <c:v>Nov-02</c:v>
                </c:pt>
                <c:pt idx="2">
                  <c:v>Dec-02</c:v>
                </c:pt>
                <c:pt idx="3">
                  <c:v>Jan-03</c:v>
                </c:pt>
                <c:pt idx="4">
                  <c:v>Feb-03</c:v>
                </c:pt>
                <c:pt idx="5">
                  <c:v>Mar-03</c:v>
                </c:pt>
                <c:pt idx="6">
                  <c:v>Apr-03</c:v>
                </c:pt>
                <c:pt idx="7">
                  <c:v>May-03</c:v>
                </c:pt>
                <c:pt idx="8">
                  <c:v>Jun-03</c:v>
                </c:pt>
                <c:pt idx="9">
                  <c:v>Jul-03</c:v>
                </c:pt>
                <c:pt idx="10">
                  <c:v>Aug-03</c:v>
                </c:pt>
                <c:pt idx="11">
                  <c:v>Sep-03</c:v>
                </c:pt>
                <c:pt idx="12">
                  <c:v>Oct-03</c:v>
                </c:pt>
                <c:pt idx="13">
                  <c:v>Nov-03</c:v>
                </c:pt>
                <c:pt idx="14">
                  <c:v>Dec-03</c:v>
                </c:pt>
                <c:pt idx="15">
                  <c:v>Jan-04</c:v>
                </c:pt>
                <c:pt idx="16">
                  <c:v>Feb-04</c:v>
                </c:pt>
                <c:pt idx="17">
                  <c:v>Mar-04</c:v>
                </c:pt>
                <c:pt idx="18">
                  <c:v>Apr-04</c:v>
                </c:pt>
                <c:pt idx="19">
                  <c:v>May-04</c:v>
                </c:pt>
                <c:pt idx="20">
                  <c:v>Jun-04</c:v>
                </c:pt>
                <c:pt idx="21">
                  <c:v>Jul-04</c:v>
                </c:pt>
                <c:pt idx="22">
                  <c:v> Aug-04</c:v>
                </c:pt>
                <c:pt idx="23">
                  <c:v>Sep-04</c:v>
                </c:pt>
                <c:pt idx="24">
                  <c:v>Oct-04</c:v>
                </c:pt>
                <c:pt idx="25">
                  <c:v>Nov-04</c:v>
                </c:pt>
                <c:pt idx="26">
                  <c:v>Dec-04</c:v>
                </c:pt>
                <c:pt idx="27">
                  <c:v>Jan-05</c:v>
                </c:pt>
                <c:pt idx="28">
                  <c:v>Feb-05</c:v>
                </c:pt>
                <c:pt idx="29">
                  <c:v>Mar-05</c:v>
                </c:pt>
                <c:pt idx="30">
                  <c:v>Apr-05</c:v>
                </c:pt>
                <c:pt idx="31">
                  <c:v>May-05</c:v>
                </c:pt>
                <c:pt idx="32">
                  <c:v>Jun-05</c:v>
                </c:pt>
                <c:pt idx="33">
                  <c:v>Jul-05</c:v>
                </c:pt>
                <c:pt idx="34">
                  <c:v>Aug-05</c:v>
                </c:pt>
                <c:pt idx="35">
                  <c:v>Sep-05</c:v>
                </c:pt>
                <c:pt idx="36">
                  <c:v>Oct-05</c:v>
                </c:pt>
                <c:pt idx="37">
                  <c:v>Nov-05</c:v>
                </c:pt>
                <c:pt idx="38">
                  <c:v>Dec-05</c:v>
                </c:pt>
                <c:pt idx="39">
                  <c:v>Jan-06</c:v>
                </c:pt>
                <c:pt idx="40">
                  <c:v>Feb-06</c:v>
                </c:pt>
                <c:pt idx="41">
                  <c:v>Mar-06</c:v>
                </c:pt>
                <c:pt idx="42">
                  <c:v>Apr-06</c:v>
                </c:pt>
                <c:pt idx="43">
                  <c:v>May-06</c:v>
                </c:pt>
                <c:pt idx="44">
                  <c:v>Jun-06</c:v>
                </c:pt>
                <c:pt idx="45">
                  <c:v>Jul-06</c:v>
                </c:pt>
                <c:pt idx="46">
                  <c:v>Aug-06</c:v>
                </c:pt>
                <c:pt idx="47">
                  <c:v>Sep-06</c:v>
                </c:pt>
                <c:pt idx="48">
                  <c:v>Oct-06</c:v>
                </c:pt>
                <c:pt idx="49">
                  <c:v>Nov-06</c:v>
                </c:pt>
                <c:pt idx="50">
                  <c:v>Dec-06</c:v>
                </c:pt>
                <c:pt idx="51">
                  <c:v>Jan-07</c:v>
                </c:pt>
                <c:pt idx="52">
                  <c:v>Feb-07</c:v>
                </c:pt>
                <c:pt idx="53">
                  <c:v>Mar-07</c:v>
                </c:pt>
                <c:pt idx="54">
                  <c:v>Apr-07</c:v>
                </c:pt>
                <c:pt idx="55">
                  <c:v>May-07</c:v>
                </c:pt>
                <c:pt idx="56">
                  <c:v>Jun-07</c:v>
                </c:pt>
                <c:pt idx="57">
                  <c:v>Jul-07</c:v>
                </c:pt>
                <c:pt idx="58">
                  <c:v>Aug-07</c:v>
                </c:pt>
                <c:pt idx="59">
                  <c:v>Sep-07</c:v>
                </c:pt>
                <c:pt idx="60">
                  <c:v>Oct-07</c:v>
                </c:pt>
                <c:pt idx="61">
                  <c:v>Nov-07</c:v>
                </c:pt>
                <c:pt idx="62">
                  <c:v>Dec-07</c:v>
                </c:pt>
                <c:pt idx="63">
                  <c:v>Jan-08</c:v>
                </c:pt>
                <c:pt idx="64">
                  <c:v>Feb-08</c:v>
                </c:pt>
                <c:pt idx="65">
                  <c:v>Mar-08</c:v>
                </c:pt>
                <c:pt idx="66">
                  <c:v>Apr-08</c:v>
                </c:pt>
                <c:pt idx="67">
                  <c:v>May-08</c:v>
                </c:pt>
                <c:pt idx="68">
                  <c:v>Jun-08</c:v>
                </c:pt>
                <c:pt idx="69">
                  <c:v>Jul-08</c:v>
                </c:pt>
                <c:pt idx="70">
                  <c:v>Aug-08</c:v>
                </c:pt>
                <c:pt idx="71">
                  <c:v>Sep-08</c:v>
                </c:pt>
                <c:pt idx="72">
                  <c:v>Oct-08</c:v>
                </c:pt>
                <c:pt idx="73">
                  <c:v>Nov-08</c:v>
                </c:pt>
                <c:pt idx="74">
                  <c:v>Dec-08</c:v>
                </c:pt>
                <c:pt idx="75">
                  <c:v>Jan-09</c:v>
                </c:pt>
                <c:pt idx="76">
                  <c:v>Feb-09</c:v>
                </c:pt>
                <c:pt idx="77">
                  <c:v>Mar-09</c:v>
                </c:pt>
                <c:pt idx="78">
                  <c:v>Apr-09</c:v>
                </c:pt>
                <c:pt idx="79">
                  <c:v>May-09</c:v>
                </c:pt>
                <c:pt idx="80">
                  <c:v>Jun-09</c:v>
                </c:pt>
                <c:pt idx="81">
                  <c:v>Jul-09</c:v>
                </c:pt>
                <c:pt idx="82">
                  <c:v>Aug-09</c:v>
                </c:pt>
                <c:pt idx="83">
                  <c:v>Sep-09</c:v>
                </c:pt>
                <c:pt idx="84">
                  <c:v>Oct-09</c:v>
                </c:pt>
                <c:pt idx="85">
                  <c:v>Nov-09</c:v>
                </c:pt>
                <c:pt idx="86">
                  <c:v>Dec-09</c:v>
                </c:pt>
                <c:pt idx="87">
                  <c:v>Jan-10</c:v>
                </c:pt>
                <c:pt idx="88">
                  <c:v>Feb-10</c:v>
                </c:pt>
                <c:pt idx="89">
                  <c:v>Mar-10</c:v>
                </c:pt>
                <c:pt idx="90">
                  <c:v>Apr-10</c:v>
                </c:pt>
                <c:pt idx="91">
                  <c:v>May-10</c:v>
                </c:pt>
                <c:pt idx="92">
                  <c:v>Jun-10</c:v>
                </c:pt>
                <c:pt idx="93">
                  <c:v>Jul-10</c:v>
                </c:pt>
                <c:pt idx="94">
                  <c:v>Aug-10</c:v>
                </c:pt>
                <c:pt idx="95">
                  <c:v>Sep-10</c:v>
                </c:pt>
                <c:pt idx="96">
                  <c:v>Oct-10</c:v>
                </c:pt>
                <c:pt idx="97">
                  <c:v>Nov-10</c:v>
                </c:pt>
                <c:pt idx="98">
                  <c:v>Dec-10</c:v>
                </c:pt>
                <c:pt idx="99">
                  <c:v>Jan-11</c:v>
                </c:pt>
                <c:pt idx="100">
                  <c:v>Feb-11</c:v>
                </c:pt>
                <c:pt idx="101">
                  <c:v>Mar-11</c:v>
                </c:pt>
                <c:pt idx="102">
                  <c:v>Apr-11</c:v>
                </c:pt>
                <c:pt idx="103">
                  <c:v>May-11</c:v>
                </c:pt>
                <c:pt idx="104">
                  <c:v>Jun-11</c:v>
                </c:pt>
                <c:pt idx="105">
                  <c:v>Jul-11</c:v>
                </c:pt>
                <c:pt idx="106">
                  <c:v>Aug-11</c:v>
                </c:pt>
                <c:pt idx="107">
                  <c:v>Sep-11</c:v>
                </c:pt>
                <c:pt idx="108">
                  <c:v>Oct-11</c:v>
                </c:pt>
                <c:pt idx="109">
                  <c:v>Nov-11</c:v>
                </c:pt>
                <c:pt idx="110">
                  <c:v>Dec-11</c:v>
                </c:pt>
                <c:pt idx="111">
                  <c:v>Jan-12</c:v>
                </c:pt>
                <c:pt idx="112">
                  <c:v>Feb-12</c:v>
                </c:pt>
                <c:pt idx="113">
                  <c:v>Mar-12</c:v>
                </c:pt>
                <c:pt idx="114">
                  <c:v>Apr-12</c:v>
                </c:pt>
                <c:pt idx="115">
                  <c:v>May-12</c:v>
                </c:pt>
                <c:pt idx="116">
                  <c:v>Jun-12</c:v>
                </c:pt>
                <c:pt idx="117">
                  <c:v>Jul-12</c:v>
                </c:pt>
                <c:pt idx="118">
                  <c:v>Aug-12</c:v>
                </c:pt>
                <c:pt idx="119">
                  <c:v>Sep-12</c:v>
                </c:pt>
                <c:pt idx="120">
                  <c:v>Oct-12</c:v>
                </c:pt>
                <c:pt idx="121">
                  <c:v>Nov-12</c:v>
                </c:pt>
                <c:pt idx="122">
                  <c:v>Dec-12</c:v>
                </c:pt>
                <c:pt idx="123">
                  <c:v>Jan-13</c:v>
                </c:pt>
                <c:pt idx="124">
                  <c:v>Feb-13</c:v>
                </c:pt>
                <c:pt idx="125">
                  <c:v>Mar-13</c:v>
                </c:pt>
                <c:pt idx="126">
                  <c:v>Apr-13</c:v>
                </c:pt>
                <c:pt idx="127">
                  <c:v>May-13</c:v>
                </c:pt>
                <c:pt idx="128">
                  <c:v>Jun-13</c:v>
                </c:pt>
                <c:pt idx="129">
                  <c:v>Jul-13</c:v>
                </c:pt>
                <c:pt idx="130">
                  <c:v>Aug-13</c:v>
                </c:pt>
                <c:pt idx="131">
                  <c:v>Sep-13</c:v>
                </c:pt>
                <c:pt idx="132">
                  <c:v>Oct-13</c:v>
                </c:pt>
                <c:pt idx="133">
                  <c:v>Nov-13</c:v>
                </c:pt>
                <c:pt idx="134">
                  <c:v>Dec-13</c:v>
                </c:pt>
                <c:pt idx="135">
                  <c:v>Jan-14</c:v>
                </c:pt>
                <c:pt idx="136">
                  <c:v>Feb-14</c:v>
                </c:pt>
                <c:pt idx="137">
                  <c:v>Mar-14</c:v>
                </c:pt>
                <c:pt idx="138">
                  <c:v>Apr-14</c:v>
                </c:pt>
                <c:pt idx="139">
                  <c:v>May-14</c:v>
                </c:pt>
                <c:pt idx="140">
                  <c:v>Jun-14</c:v>
                </c:pt>
                <c:pt idx="141">
                  <c:v>Jul-14</c:v>
                </c:pt>
                <c:pt idx="142">
                  <c:v>Aug-14</c:v>
                </c:pt>
                <c:pt idx="143">
                  <c:v>Sep-14</c:v>
                </c:pt>
                <c:pt idx="144">
                  <c:v>Oct-14</c:v>
                </c:pt>
                <c:pt idx="145">
                  <c:v>Nov-14</c:v>
                </c:pt>
                <c:pt idx="146">
                  <c:v>Dec-14</c:v>
                </c:pt>
                <c:pt idx="147">
                  <c:v>Jan-15</c:v>
                </c:pt>
                <c:pt idx="148">
                  <c:v>Feb-15</c:v>
                </c:pt>
                <c:pt idx="149">
                  <c:v>Mar-15</c:v>
                </c:pt>
                <c:pt idx="150">
                  <c:v>Apr-15</c:v>
                </c:pt>
                <c:pt idx="151">
                  <c:v>May-15</c:v>
                </c:pt>
                <c:pt idx="152">
                  <c:v>Jun-15</c:v>
                </c:pt>
                <c:pt idx="153">
                  <c:v>Jul-15</c:v>
                </c:pt>
                <c:pt idx="154">
                  <c:v>Aug-15</c:v>
                </c:pt>
                <c:pt idx="155">
                  <c:v>Sep-15</c:v>
                </c:pt>
                <c:pt idx="156">
                  <c:v>Oct-15</c:v>
                </c:pt>
                <c:pt idx="157">
                  <c:v>Nov-15</c:v>
                </c:pt>
                <c:pt idx="158">
                  <c:v>Dec-15</c:v>
                </c:pt>
                <c:pt idx="159">
                  <c:v>Jan-16</c:v>
                </c:pt>
                <c:pt idx="160">
                  <c:v>Feb-16</c:v>
                </c:pt>
                <c:pt idx="161">
                  <c:v>Mar-16</c:v>
                </c:pt>
                <c:pt idx="162">
                  <c:v>Apr-16</c:v>
                </c:pt>
                <c:pt idx="163">
                  <c:v>May-16</c:v>
                </c:pt>
                <c:pt idx="164">
                  <c:v>Jun-16</c:v>
                </c:pt>
                <c:pt idx="165">
                  <c:v>Jul-16</c:v>
                </c:pt>
                <c:pt idx="166">
                  <c:v>Aug-16</c:v>
                </c:pt>
                <c:pt idx="167">
                  <c:v>Sep-16</c:v>
                </c:pt>
                <c:pt idx="168">
                  <c:v>Oct-16</c:v>
                </c:pt>
                <c:pt idx="169">
                  <c:v>Nov-16</c:v>
                </c:pt>
                <c:pt idx="170">
                  <c:v>Dec-16</c:v>
                </c:pt>
                <c:pt idx="171">
                  <c:v>Jan-17</c:v>
                </c:pt>
                <c:pt idx="172">
                  <c:v>Feb-17</c:v>
                </c:pt>
                <c:pt idx="173">
                  <c:v>Mar-17</c:v>
                </c:pt>
                <c:pt idx="174">
                  <c:v>Apr-17</c:v>
                </c:pt>
                <c:pt idx="175">
                  <c:v>May-17</c:v>
                </c:pt>
                <c:pt idx="176">
                  <c:v>Jun-17</c:v>
                </c:pt>
                <c:pt idx="177">
                  <c:v>Jul-17</c:v>
                </c:pt>
                <c:pt idx="178">
                  <c:v>Aug-17</c:v>
                </c:pt>
                <c:pt idx="179">
                  <c:v>Sep-17</c:v>
                </c:pt>
                <c:pt idx="180">
                  <c:v>Oct-17</c:v>
                </c:pt>
                <c:pt idx="181">
                  <c:v>Nov-17</c:v>
                </c:pt>
                <c:pt idx="182">
                  <c:v>Dec-17</c:v>
                </c:pt>
                <c:pt idx="183">
                  <c:v>Jan-18</c:v>
                </c:pt>
                <c:pt idx="184">
                  <c:v>Feb-18</c:v>
                </c:pt>
                <c:pt idx="185">
                  <c:v>Mar-18</c:v>
                </c:pt>
                <c:pt idx="186">
                  <c:v>Apr-18</c:v>
                </c:pt>
                <c:pt idx="187">
                  <c:v>May-18</c:v>
                </c:pt>
                <c:pt idx="188">
                  <c:v>Jun-18</c:v>
                </c:pt>
                <c:pt idx="189">
                  <c:v>Jul-18</c:v>
                </c:pt>
                <c:pt idx="190">
                  <c:v>Aug-18</c:v>
                </c:pt>
                <c:pt idx="191">
                  <c:v>Sep-18</c:v>
                </c:pt>
                <c:pt idx="192">
                  <c:v>Oct-18</c:v>
                </c:pt>
                <c:pt idx="193">
                  <c:v>Nov-18</c:v>
                </c:pt>
                <c:pt idx="194">
                  <c:v>Dec-18</c:v>
                </c:pt>
                <c:pt idx="195">
                  <c:v>Jan-19</c:v>
                </c:pt>
                <c:pt idx="196">
                  <c:v>Feb-19</c:v>
                </c:pt>
                <c:pt idx="197">
                  <c:v>Mar-19</c:v>
                </c:pt>
                <c:pt idx="198">
                  <c:v>Apr-19</c:v>
                </c:pt>
                <c:pt idx="199">
                  <c:v>May-19</c:v>
                </c:pt>
                <c:pt idx="200">
                  <c:v>Jun-19</c:v>
                </c:pt>
                <c:pt idx="201">
                  <c:v>Jul-19</c:v>
                </c:pt>
                <c:pt idx="202">
                  <c:v>Aug-19</c:v>
                </c:pt>
                <c:pt idx="203">
                  <c:v>Sep-19</c:v>
                </c:pt>
                <c:pt idx="204">
                  <c:v>Oct-19</c:v>
                </c:pt>
                <c:pt idx="205">
                  <c:v>Nov-19</c:v>
                </c:pt>
                <c:pt idx="206">
                  <c:v>Dec-19</c:v>
                </c:pt>
              </c:strCache>
            </c:strRef>
          </c:cat>
          <c:val>
            <c:numRef>
              <c:f>Data!$AU$34:$IS$34</c:f>
              <c:numCache>
                <c:formatCode>"$"#,##0</c:formatCode>
                <c:ptCount val="207"/>
                <c:pt idx="0">
                  <c:v>500000</c:v>
                </c:pt>
                <c:pt idx="1">
                  <c:v>489000</c:v>
                </c:pt>
                <c:pt idx="2">
                  <c:v>499500</c:v>
                </c:pt>
                <c:pt idx="3">
                  <c:v>499950</c:v>
                </c:pt>
                <c:pt idx="4">
                  <c:v>499900</c:v>
                </c:pt>
                <c:pt idx="5">
                  <c:v>499000</c:v>
                </c:pt>
                <c:pt idx="6">
                  <c:v>502999</c:v>
                </c:pt>
                <c:pt idx="7">
                  <c:v>500000</c:v>
                </c:pt>
                <c:pt idx="8">
                  <c:v>519000</c:v>
                </c:pt>
                <c:pt idx="9">
                  <c:v>505000</c:v>
                </c:pt>
                <c:pt idx="10">
                  <c:v>520000</c:v>
                </c:pt>
                <c:pt idx="11">
                  <c:v>520000</c:v>
                </c:pt>
                <c:pt idx="12">
                  <c:v>517000</c:v>
                </c:pt>
                <c:pt idx="13">
                  <c:v>520000</c:v>
                </c:pt>
                <c:pt idx="14">
                  <c:v>530000</c:v>
                </c:pt>
                <c:pt idx="15">
                  <c:v>514700</c:v>
                </c:pt>
                <c:pt idx="16">
                  <c:v>535000</c:v>
                </c:pt>
                <c:pt idx="17">
                  <c:v>550000</c:v>
                </c:pt>
                <c:pt idx="18">
                  <c:v>565000</c:v>
                </c:pt>
                <c:pt idx="19">
                  <c:v>588500</c:v>
                </c:pt>
                <c:pt idx="20">
                  <c:v>585000</c:v>
                </c:pt>
                <c:pt idx="21">
                  <c:v>586000</c:v>
                </c:pt>
                <c:pt idx="22">
                  <c:v>575000</c:v>
                </c:pt>
                <c:pt idx="23">
                  <c:v>590000</c:v>
                </c:pt>
                <c:pt idx="24">
                  <c:v>588000</c:v>
                </c:pt>
                <c:pt idx="25">
                  <c:v>608000</c:v>
                </c:pt>
                <c:pt idx="26">
                  <c:v>625000</c:v>
                </c:pt>
                <c:pt idx="27">
                  <c:v>635000</c:v>
                </c:pt>
                <c:pt idx="28">
                  <c:v>640000</c:v>
                </c:pt>
                <c:pt idx="29">
                  <c:v>670000</c:v>
                </c:pt>
                <c:pt idx="30">
                  <c:v>690888</c:v>
                </c:pt>
                <c:pt idx="31">
                  <c:v>685000</c:v>
                </c:pt>
                <c:pt idx="32">
                  <c:v>706000</c:v>
                </c:pt>
                <c:pt idx="33">
                  <c:v>705000</c:v>
                </c:pt>
                <c:pt idx="34">
                  <c:v>699975</c:v>
                </c:pt>
                <c:pt idx="35">
                  <c:v>685000</c:v>
                </c:pt>
                <c:pt idx="36">
                  <c:v>695000</c:v>
                </c:pt>
                <c:pt idx="37">
                  <c:v>690000</c:v>
                </c:pt>
                <c:pt idx="38">
                  <c:v>690000</c:v>
                </c:pt>
                <c:pt idx="39">
                  <c:v>683000</c:v>
                </c:pt>
                <c:pt idx="40">
                  <c:v>710000</c:v>
                </c:pt>
                <c:pt idx="41">
                  <c:v>709000</c:v>
                </c:pt>
                <c:pt idx="42">
                  <c:v>705000</c:v>
                </c:pt>
                <c:pt idx="43">
                  <c:v>730000</c:v>
                </c:pt>
                <c:pt idx="44">
                  <c:v>740000</c:v>
                </c:pt>
                <c:pt idx="45">
                  <c:v>745000</c:v>
                </c:pt>
                <c:pt idx="46">
                  <c:v>721000</c:v>
                </c:pt>
                <c:pt idx="47">
                  <c:v>715000</c:v>
                </c:pt>
                <c:pt idx="48">
                  <c:v>721500</c:v>
                </c:pt>
                <c:pt idx="49">
                  <c:v>729000</c:v>
                </c:pt>
                <c:pt idx="50">
                  <c:v>695000</c:v>
                </c:pt>
                <c:pt idx="51">
                  <c:v>697000</c:v>
                </c:pt>
                <c:pt idx="52">
                  <c:v>715000</c:v>
                </c:pt>
                <c:pt idx="53">
                  <c:v>735000</c:v>
                </c:pt>
                <c:pt idx="54">
                  <c:v>762000</c:v>
                </c:pt>
                <c:pt idx="55">
                  <c:v>760000</c:v>
                </c:pt>
                <c:pt idx="56">
                  <c:v>772050</c:v>
                </c:pt>
                <c:pt idx="57">
                  <c:v>769000</c:v>
                </c:pt>
                <c:pt idx="58">
                  <c:v>765000</c:v>
                </c:pt>
                <c:pt idx="59">
                  <c:v>747000</c:v>
                </c:pt>
                <c:pt idx="60">
                  <c:v>737000</c:v>
                </c:pt>
                <c:pt idx="61">
                  <c:v>745000</c:v>
                </c:pt>
                <c:pt idx="62">
                  <c:v>699000</c:v>
                </c:pt>
                <c:pt idx="63">
                  <c:v>664444</c:v>
                </c:pt>
                <c:pt idx="64">
                  <c:v>669800</c:v>
                </c:pt>
                <c:pt idx="65">
                  <c:v>662500</c:v>
                </c:pt>
                <c:pt idx="66">
                  <c:v>665000</c:v>
                </c:pt>
                <c:pt idx="67">
                  <c:v>625000</c:v>
                </c:pt>
                <c:pt idx="68">
                  <c:v>600000</c:v>
                </c:pt>
                <c:pt idx="69">
                  <c:v>600000</c:v>
                </c:pt>
                <c:pt idx="70">
                  <c:v>560000</c:v>
                </c:pt>
                <c:pt idx="71">
                  <c:v>495000</c:v>
                </c:pt>
                <c:pt idx="72">
                  <c:v>490100</c:v>
                </c:pt>
                <c:pt idx="73">
                  <c:v>456500</c:v>
                </c:pt>
                <c:pt idx="74">
                  <c:v>451750</c:v>
                </c:pt>
                <c:pt idx="75">
                  <c:v>415000</c:v>
                </c:pt>
                <c:pt idx="76">
                  <c:v>406500</c:v>
                </c:pt>
                <c:pt idx="77">
                  <c:v>412250</c:v>
                </c:pt>
                <c:pt idx="78">
                  <c:v>410000</c:v>
                </c:pt>
                <c:pt idx="79">
                  <c:v>410000</c:v>
                </c:pt>
                <c:pt idx="80">
                  <c:v>449000</c:v>
                </c:pt>
                <c:pt idx="81">
                  <c:v>500000</c:v>
                </c:pt>
                <c:pt idx="82">
                  <c:v>485000</c:v>
                </c:pt>
                <c:pt idx="83">
                  <c:v>465000</c:v>
                </c:pt>
                <c:pt idx="84">
                  <c:v>520000</c:v>
                </c:pt>
                <c:pt idx="85">
                  <c:v>515000</c:v>
                </c:pt>
                <c:pt idx="86">
                  <c:v>490000</c:v>
                </c:pt>
                <c:pt idx="87">
                  <c:v>481000</c:v>
                </c:pt>
                <c:pt idx="88">
                  <c:v>485000</c:v>
                </c:pt>
                <c:pt idx="89">
                  <c:v>510000</c:v>
                </c:pt>
                <c:pt idx="90">
                  <c:v>518500</c:v>
                </c:pt>
                <c:pt idx="91">
                  <c:v>550000</c:v>
                </c:pt>
                <c:pt idx="92">
                  <c:v>523500</c:v>
                </c:pt>
                <c:pt idx="93">
                  <c:v>534944</c:v>
                </c:pt>
                <c:pt idx="94">
                  <c:v>550000</c:v>
                </c:pt>
                <c:pt idx="95">
                  <c:v>510000</c:v>
                </c:pt>
                <c:pt idx="96">
                  <c:v>517500</c:v>
                </c:pt>
                <c:pt idx="97">
                  <c:v>486000</c:v>
                </c:pt>
                <c:pt idx="98">
                  <c:v>478000</c:v>
                </c:pt>
                <c:pt idx="99">
                  <c:v>461800</c:v>
                </c:pt>
                <c:pt idx="100">
                  <c:v>455000</c:v>
                </c:pt>
                <c:pt idx="101">
                  <c:v>480000</c:v>
                </c:pt>
                <c:pt idx="102">
                  <c:v>485000</c:v>
                </c:pt>
                <c:pt idx="103">
                  <c:v>500000</c:v>
                </c:pt>
                <c:pt idx="104">
                  <c:v>520000</c:v>
                </c:pt>
                <c:pt idx="105">
                  <c:v>525000</c:v>
                </c:pt>
                <c:pt idx="106">
                  <c:v>500000</c:v>
                </c:pt>
                <c:pt idx="107">
                  <c:v>481500</c:v>
                </c:pt>
                <c:pt idx="108">
                  <c:v>485000</c:v>
                </c:pt>
                <c:pt idx="109">
                  <c:v>478500</c:v>
                </c:pt>
                <c:pt idx="110">
                  <c:v>474500</c:v>
                </c:pt>
                <c:pt idx="111">
                  <c:v>437500</c:v>
                </c:pt>
                <c:pt idx="112">
                  <c:v>450000</c:v>
                </c:pt>
                <c:pt idx="113">
                  <c:v>495000</c:v>
                </c:pt>
                <c:pt idx="114">
                  <c:v>535000</c:v>
                </c:pt>
                <c:pt idx="115">
                  <c:v>545000</c:v>
                </c:pt>
                <c:pt idx="116">
                  <c:v>588444</c:v>
                </c:pt>
                <c:pt idx="117">
                  <c:v>575888</c:v>
                </c:pt>
                <c:pt idx="118">
                  <c:v>577500</c:v>
                </c:pt>
                <c:pt idx="119">
                  <c:v>570000</c:v>
                </c:pt>
                <c:pt idx="120">
                  <c:v>599000</c:v>
                </c:pt>
                <c:pt idx="121">
                  <c:v>582625</c:v>
                </c:pt>
                <c:pt idx="122">
                  <c:v>584500</c:v>
                </c:pt>
                <c:pt idx="123">
                  <c:v>613500</c:v>
                </c:pt>
                <c:pt idx="124">
                  <c:v>625000</c:v>
                </c:pt>
                <c:pt idx="125">
                  <c:v>655000</c:v>
                </c:pt>
                <c:pt idx="126">
                  <c:v>705000</c:v>
                </c:pt>
                <c:pt idx="127">
                  <c:v>739500</c:v>
                </c:pt>
                <c:pt idx="128">
                  <c:v>732500</c:v>
                </c:pt>
                <c:pt idx="129">
                  <c:v>725000</c:v>
                </c:pt>
                <c:pt idx="130">
                  <c:v>710000</c:v>
                </c:pt>
                <c:pt idx="131">
                  <c:v>695000</c:v>
                </c:pt>
                <c:pt idx="132">
                  <c:v>689500</c:v>
                </c:pt>
                <c:pt idx="133">
                  <c:v>720000</c:v>
                </c:pt>
                <c:pt idx="134">
                  <c:v>685000</c:v>
                </c:pt>
                <c:pt idx="135">
                  <c:v>660000</c:v>
                </c:pt>
                <c:pt idx="136">
                  <c:v>700000</c:v>
                </c:pt>
                <c:pt idx="137">
                  <c:v>755000</c:v>
                </c:pt>
                <c:pt idx="138">
                  <c:v>776500</c:v>
                </c:pt>
                <c:pt idx="139">
                  <c:v>782000</c:v>
                </c:pt>
                <c:pt idx="140">
                  <c:v>795400</c:v>
                </c:pt>
                <c:pt idx="141">
                  <c:v>750000</c:v>
                </c:pt>
                <c:pt idx="142">
                  <c:v>780000</c:v>
                </c:pt>
                <c:pt idx="143">
                  <c:v>746250</c:v>
                </c:pt>
                <c:pt idx="144">
                  <c:v>782000</c:v>
                </c:pt>
                <c:pt idx="145">
                  <c:v>770000</c:v>
                </c:pt>
                <c:pt idx="146">
                  <c:v>760003</c:v>
                </c:pt>
                <c:pt idx="147">
                  <c:v>725000</c:v>
                </c:pt>
                <c:pt idx="148">
                  <c:v>772500</c:v>
                </c:pt>
                <c:pt idx="149">
                  <c:v>801000</c:v>
                </c:pt>
                <c:pt idx="150">
                  <c:v>845000</c:v>
                </c:pt>
                <c:pt idx="151" formatCode="&quot;$&quot;#,##0_);\(&quot;$&quot;#,##0\)">
                  <c:v>851000</c:v>
                </c:pt>
                <c:pt idx="152" formatCode="&quot;$&quot;#,##0_);\(&quot;$&quot;#,##0\)">
                  <c:v>865000</c:v>
                </c:pt>
                <c:pt idx="153" formatCode="&quot;$&quot;#,##0_);\(&quot;$&quot;#,##0\)">
                  <c:v>860000</c:v>
                </c:pt>
                <c:pt idx="154" formatCode="&quot;$&quot;#,##0_);\(&quot;$&quot;#,##0\)">
                  <c:v>850000</c:v>
                </c:pt>
                <c:pt idx="155" formatCode="&quot;$&quot;#,##0_);\(&quot;$&quot;#,##0\)">
                  <c:v>850000</c:v>
                </c:pt>
                <c:pt idx="156" formatCode="&quot;$&quot;#,##0_);\(&quot;$&quot;#,##0\)">
                  <c:v>850000</c:v>
                </c:pt>
                <c:pt idx="157" formatCode="&quot;$&quot;#,##0_);\(&quot;$&quot;#,##0\)">
                  <c:v>840000</c:v>
                </c:pt>
                <c:pt idx="158" formatCode="&quot;$&quot;#,##0_);\(&quot;$&quot;#,##0\)">
                  <c:v>825000</c:v>
                </c:pt>
                <c:pt idx="159" formatCode="&quot;$&quot;#,##0_);[Red]\(&quot;$&quot;#,##0\)">
                  <c:v>811000</c:v>
                </c:pt>
                <c:pt idx="160" formatCode="&quot;$&quot;#,##0_);[Red]\(&quot;$&quot;#,##0\)">
                  <c:v>847500</c:v>
                </c:pt>
                <c:pt idx="161" formatCode="&quot;$&quot;#,##0_);[Red]\(&quot;$&quot;#,##0\)">
                  <c:v>911000</c:v>
                </c:pt>
                <c:pt idx="162" formatCode="&quot;$&quot;#,##0_);[Red]\(&quot;$&quot;#,##0\)">
                  <c:v>950000</c:v>
                </c:pt>
                <c:pt idx="163" formatCode="&quot;$&quot;#,##0_);[Red]\(&quot;$&quot;#,##0\)">
                  <c:v>926000</c:v>
                </c:pt>
                <c:pt idx="164" formatCode="&quot;$&quot;#,##0_);[Red]\(&quot;$&quot;#,##0\)">
                  <c:v>920000</c:v>
                </c:pt>
                <c:pt idx="165" formatCode="&quot;$&quot;#,##0_);[Red]\(&quot;$&quot;#,##0\)">
                  <c:v>922225</c:v>
                </c:pt>
                <c:pt idx="166" formatCode="&quot;$&quot;#,##0_);[Red]\(&quot;$&quot;#,##0\)">
                  <c:v>865000</c:v>
                </c:pt>
                <c:pt idx="167" formatCode="&quot;$&quot;#,##0_);[Red]\(&quot;$&quot;#,##0\)">
                  <c:v>851000</c:v>
                </c:pt>
                <c:pt idx="168" formatCode="&quot;$&quot;#,##0_);[Red]\(&quot;$&quot;#,##0\)">
                  <c:v>900000</c:v>
                </c:pt>
                <c:pt idx="169" formatCode="&quot;$&quot;#,##0_);[Red]\(&quot;$&quot;#,##0\)">
                  <c:v>885000</c:v>
                </c:pt>
                <c:pt idx="170" formatCode="&quot;$&quot;#,##0_);[Red]\(&quot;$&quot;#,##0\)">
                  <c:v>863000</c:v>
                </c:pt>
                <c:pt idx="171" formatCode="&quot;$&quot;#,##0_);[Red]\(&quot;$&quot;#,##0\)">
                  <c:v>855000</c:v>
                </c:pt>
                <c:pt idx="172" formatCode="&quot;$&quot;#,##0_);[Red]\(&quot;$&quot;#,##0\)">
                  <c:v>955000</c:v>
                </c:pt>
                <c:pt idx="173" formatCode="&quot;$&quot;#,##0_);[Red]\(&quot;$&quot;#,##0\)">
                  <c:v>980000</c:v>
                </c:pt>
                <c:pt idx="174" formatCode="&quot;$&quot;#,##0_);[Red]\(&quot;$&quot;#,##0\)">
                  <c:v>980000</c:v>
                </c:pt>
                <c:pt idx="175" formatCode="&quot;$&quot;#,##0_);[Red]\(&quot;$&quot;#,##0\)">
                  <c:v>1000000</c:v>
                </c:pt>
                <c:pt idx="176" formatCode="&quot;$&quot;#,##0_);[Red]\(&quot;$&quot;#,##0\)">
                  <c:v>996000</c:v>
                </c:pt>
                <c:pt idx="177" formatCode="&quot;$&quot;#,##0_);[Red]\(&quot;$&quot;#,##0\)">
                  <c:v>978000</c:v>
                </c:pt>
                <c:pt idx="178" formatCode="&quot;$&quot;#,##0_);[Red]\(&quot;$&quot;#,##0\)">
                  <c:v>967000</c:v>
                </c:pt>
                <c:pt idx="179" formatCode="&quot;$&quot;#,##0_);[Red]\(&quot;$&quot;#,##0\)">
                  <c:v>998444</c:v>
                </c:pt>
                <c:pt idx="180" formatCode="&quot;$&quot;#,##0_);[Red]\(&quot;$&quot;#,##0\)">
                  <c:v>1075000</c:v>
                </c:pt>
                <c:pt idx="181" formatCode="&quot;$&quot;#,##0_);[Red]\(&quot;$&quot;#,##0\)">
                  <c:v>1106000</c:v>
                </c:pt>
                <c:pt idx="182" formatCode="&quot;$&quot;#,##0_);[Red]\(&quot;$&quot;#,##0\)">
                  <c:v>1140000</c:v>
                </c:pt>
                <c:pt idx="183" formatCode="&quot;$&quot;#,##0_);[Red]\(&quot;$&quot;#,##0\)">
                  <c:v>1060000</c:v>
                </c:pt>
                <c:pt idx="184" formatCode="&quot;$&quot;#,##0_);[Red]\(&quot;$&quot;#,##0\)">
                  <c:v>1205000</c:v>
                </c:pt>
                <c:pt idx="185" formatCode="&quot;$&quot;#,##0_);[Red]\(&quot;$&quot;#,##0\)">
                  <c:v>1251000</c:v>
                </c:pt>
                <c:pt idx="186" formatCode="&quot;$&quot;#,##0_);[Red]\(&quot;$&quot;#,##0\)">
                  <c:v>1275000</c:v>
                </c:pt>
                <c:pt idx="187" formatCode="&quot;$&quot;#,##0_);[Red]\(&quot;$&quot;#,##0\)">
                  <c:v>1300000</c:v>
                </c:pt>
                <c:pt idx="188" formatCode="&quot;$&quot;#,##0_);[Red]\(&quot;$&quot;#,##0\)">
                  <c:v>1225000</c:v>
                </c:pt>
                <c:pt idx="189" formatCode="&quot;$&quot;#,##0_);[Red]\(&quot;$&quot;#,##0\)">
                  <c:v>1185000</c:v>
                </c:pt>
                <c:pt idx="190" formatCode="&quot;$&quot;#,##0_);[Red]\(&quot;$&quot;#,##0\)">
                  <c:v>1180000</c:v>
                </c:pt>
                <c:pt idx="191" formatCode="&quot;$&quot;#,##0_);[Red]\(&quot;$&quot;#,##0\)">
                  <c:v>1150000</c:v>
                </c:pt>
                <c:pt idx="192" formatCode="&quot;$&quot;#,##0_);[Red]\(&quot;$&quot;#,##0\)">
                  <c:v>1145000</c:v>
                </c:pt>
                <c:pt idx="193" formatCode="&quot;$&quot;#,##0_);[Red]\(&quot;$&quot;#,##0\)">
                  <c:v>1070000</c:v>
                </c:pt>
                <c:pt idx="194" formatCode="&quot;$&quot;#,##0_);[Red]\(&quot;$&quot;#,##0\)">
                  <c:v>1050000</c:v>
                </c:pt>
                <c:pt idx="195" formatCode="&quot;$&quot;#,##0_);[Red]\(&quot;$&quot;#,##0\)">
                  <c:v>1028000</c:v>
                </c:pt>
                <c:pt idx="196" formatCode="&quot;$&quot;#,##0_);[Red]\(&quot;$&quot;#,##0\)">
                  <c:v>1050000</c:v>
                </c:pt>
                <c:pt idx="197" formatCode="&quot;$&quot;#,##0_);[Red]\(&quot;$&quot;#,##0\)">
                  <c:v>1125000</c:v>
                </c:pt>
                <c:pt idx="198" formatCode="&quot;$&quot;#,##0_);[Red]\(&quot;$&quot;#,##0\)">
                  <c:v>1150000</c:v>
                </c:pt>
                <c:pt idx="199" formatCode="&quot;$&quot;#,##0_);[Red]\(&quot;$&quot;#,##0\)">
                  <c:v>1162500</c:v>
                </c:pt>
                <c:pt idx="200" formatCode="&quot;$&quot;#,##0_);[Red]\(&quot;$&quot;#,##0\)">
                  <c:v>1145000</c:v>
                </c:pt>
                <c:pt idx="201" formatCode="&quot;$&quot;#,##0_);[Red]\(&quot;$&quot;#,##0\)">
                  <c:v>1140000</c:v>
                </c:pt>
                <c:pt idx="202" formatCode="&quot;$&quot;#,##0_);[Red]\(&quot;$&quot;#,##0\)">
                  <c:v>1050000</c:v>
                </c:pt>
                <c:pt idx="203" formatCode="&quot;$&quot;#,##0_);[Red]\(&quot;$&quot;#,##0\)">
                  <c:v>1075000</c:v>
                </c:pt>
                <c:pt idx="204" formatCode="&quot;$&quot;#,##0_);[Red]\(&quot;$&quot;#,##0\)">
                  <c:v>1072500</c:v>
                </c:pt>
                <c:pt idx="205" formatCode="&quot;$&quot;#,##0_);[Red]\(&quot;$&quot;#,##0\)">
                  <c:v>1077500</c:v>
                </c:pt>
                <c:pt idx="206" formatCode="&quot;$&quot;#,##0_);[Red]\(&quot;$&quot;#,##0\)">
                  <c:v>1070500</c:v>
                </c:pt>
              </c:numCache>
            </c:numRef>
          </c:val>
          <c:smooth val="0"/>
          <c:extLst>
            <c:ext xmlns:c16="http://schemas.microsoft.com/office/drawing/2014/chart" uri="{C3380CC4-5D6E-409C-BE32-E72D297353CC}">
              <c16:uniqueId val="{00000000-1BE9-45F5-82CD-CAA20999808F}"/>
            </c:ext>
          </c:extLst>
        </c:ser>
        <c:ser>
          <c:idx val="0"/>
          <c:order val="1"/>
          <c:tx>
            <c:v>Santa Clara County</c:v>
          </c:tx>
          <c:spPr>
            <a:ln w="19050">
              <a:solidFill>
                <a:srgbClr val="84AF7E"/>
              </a:solidFill>
            </a:ln>
          </c:spPr>
          <c:marker>
            <c:symbol val="none"/>
          </c:marker>
          <c:cat>
            <c:strRef>
              <c:f>Data!$AU$2:$IS$2</c:f>
              <c:strCache>
                <c:ptCount val="207"/>
                <c:pt idx="0">
                  <c:v>Oct-02</c:v>
                </c:pt>
                <c:pt idx="1">
                  <c:v>Nov-02</c:v>
                </c:pt>
                <c:pt idx="2">
                  <c:v>Dec-02</c:v>
                </c:pt>
                <c:pt idx="3">
                  <c:v>Jan-03</c:v>
                </c:pt>
                <c:pt idx="4">
                  <c:v>Feb-03</c:v>
                </c:pt>
                <c:pt idx="5">
                  <c:v>Mar-03</c:v>
                </c:pt>
                <c:pt idx="6">
                  <c:v>Apr-03</c:v>
                </c:pt>
                <c:pt idx="7">
                  <c:v>May-03</c:v>
                </c:pt>
                <c:pt idx="8">
                  <c:v>Jun-03</c:v>
                </c:pt>
                <c:pt idx="9">
                  <c:v>Jul-03</c:v>
                </c:pt>
                <c:pt idx="10">
                  <c:v>Aug-03</c:v>
                </c:pt>
                <c:pt idx="11">
                  <c:v>Sep-03</c:v>
                </c:pt>
                <c:pt idx="12">
                  <c:v>Oct-03</c:v>
                </c:pt>
                <c:pt idx="13">
                  <c:v>Nov-03</c:v>
                </c:pt>
                <c:pt idx="14">
                  <c:v>Dec-03</c:v>
                </c:pt>
                <c:pt idx="15">
                  <c:v>Jan-04</c:v>
                </c:pt>
                <c:pt idx="16">
                  <c:v>Feb-04</c:v>
                </c:pt>
                <c:pt idx="17">
                  <c:v>Mar-04</c:v>
                </c:pt>
                <c:pt idx="18">
                  <c:v>Apr-04</c:v>
                </c:pt>
                <c:pt idx="19">
                  <c:v>May-04</c:v>
                </c:pt>
                <c:pt idx="20">
                  <c:v>Jun-04</c:v>
                </c:pt>
                <c:pt idx="21">
                  <c:v>Jul-04</c:v>
                </c:pt>
                <c:pt idx="22">
                  <c:v> Aug-04</c:v>
                </c:pt>
                <c:pt idx="23">
                  <c:v>Sep-04</c:v>
                </c:pt>
                <c:pt idx="24">
                  <c:v>Oct-04</c:v>
                </c:pt>
                <c:pt idx="25">
                  <c:v>Nov-04</c:v>
                </c:pt>
                <c:pt idx="26">
                  <c:v>Dec-04</c:v>
                </c:pt>
                <c:pt idx="27">
                  <c:v>Jan-05</c:v>
                </c:pt>
                <c:pt idx="28">
                  <c:v>Feb-05</c:v>
                </c:pt>
                <c:pt idx="29">
                  <c:v>Mar-05</c:v>
                </c:pt>
                <c:pt idx="30">
                  <c:v>Apr-05</c:v>
                </c:pt>
                <c:pt idx="31">
                  <c:v>May-05</c:v>
                </c:pt>
                <c:pt idx="32">
                  <c:v>Jun-05</c:v>
                </c:pt>
                <c:pt idx="33">
                  <c:v>Jul-05</c:v>
                </c:pt>
                <c:pt idx="34">
                  <c:v>Aug-05</c:v>
                </c:pt>
                <c:pt idx="35">
                  <c:v>Sep-05</c:v>
                </c:pt>
                <c:pt idx="36">
                  <c:v>Oct-05</c:v>
                </c:pt>
                <c:pt idx="37">
                  <c:v>Nov-05</c:v>
                </c:pt>
                <c:pt idx="38">
                  <c:v>Dec-05</c:v>
                </c:pt>
                <c:pt idx="39">
                  <c:v>Jan-06</c:v>
                </c:pt>
                <c:pt idx="40">
                  <c:v>Feb-06</c:v>
                </c:pt>
                <c:pt idx="41">
                  <c:v>Mar-06</c:v>
                </c:pt>
                <c:pt idx="42">
                  <c:v>Apr-06</c:v>
                </c:pt>
                <c:pt idx="43">
                  <c:v>May-06</c:v>
                </c:pt>
                <c:pt idx="44">
                  <c:v>Jun-06</c:v>
                </c:pt>
                <c:pt idx="45">
                  <c:v>Jul-06</c:v>
                </c:pt>
                <c:pt idx="46">
                  <c:v>Aug-06</c:v>
                </c:pt>
                <c:pt idx="47">
                  <c:v>Sep-06</c:v>
                </c:pt>
                <c:pt idx="48">
                  <c:v>Oct-06</c:v>
                </c:pt>
                <c:pt idx="49">
                  <c:v>Nov-06</c:v>
                </c:pt>
                <c:pt idx="50">
                  <c:v>Dec-06</c:v>
                </c:pt>
                <c:pt idx="51">
                  <c:v>Jan-07</c:v>
                </c:pt>
                <c:pt idx="52">
                  <c:v>Feb-07</c:v>
                </c:pt>
                <c:pt idx="53">
                  <c:v>Mar-07</c:v>
                </c:pt>
                <c:pt idx="54">
                  <c:v>Apr-07</c:v>
                </c:pt>
                <c:pt idx="55">
                  <c:v>May-07</c:v>
                </c:pt>
                <c:pt idx="56">
                  <c:v>Jun-07</c:v>
                </c:pt>
                <c:pt idx="57">
                  <c:v>Jul-07</c:v>
                </c:pt>
                <c:pt idx="58">
                  <c:v>Aug-07</c:v>
                </c:pt>
                <c:pt idx="59">
                  <c:v>Sep-07</c:v>
                </c:pt>
                <c:pt idx="60">
                  <c:v>Oct-07</c:v>
                </c:pt>
                <c:pt idx="61">
                  <c:v>Nov-07</c:v>
                </c:pt>
                <c:pt idx="62">
                  <c:v>Dec-07</c:v>
                </c:pt>
                <c:pt idx="63">
                  <c:v>Jan-08</c:v>
                </c:pt>
                <c:pt idx="64">
                  <c:v>Feb-08</c:v>
                </c:pt>
                <c:pt idx="65">
                  <c:v>Mar-08</c:v>
                </c:pt>
                <c:pt idx="66">
                  <c:v>Apr-08</c:v>
                </c:pt>
                <c:pt idx="67">
                  <c:v>May-08</c:v>
                </c:pt>
                <c:pt idx="68">
                  <c:v>Jun-08</c:v>
                </c:pt>
                <c:pt idx="69">
                  <c:v>Jul-08</c:v>
                </c:pt>
                <c:pt idx="70">
                  <c:v>Aug-08</c:v>
                </c:pt>
                <c:pt idx="71">
                  <c:v>Sep-08</c:v>
                </c:pt>
                <c:pt idx="72">
                  <c:v>Oct-08</c:v>
                </c:pt>
                <c:pt idx="73">
                  <c:v>Nov-08</c:v>
                </c:pt>
                <c:pt idx="74">
                  <c:v>Dec-08</c:v>
                </c:pt>
                <c:pt idx="75">
                  <c:v>Jan-09</c:v>
                </c:pt>
                <c:pt idx="76">
                  <c:v>Feb-09</c:v>
                </c:pt>
                <c:pt idx="77">
                  <c:v>Mar-09</c:v>
                </c:pt>
                <c:pt idx="78">
                  <c:v>Apr-09</c:v>
                </c:pt>
                <c:pt idx="79">
                  <c:v>May-09</c:v>
                </c:pt>
                <c:pt idx="80">
                  <c:v>Jun-09</c:v>
                </c:pt>
                <c:pt idx="81">
                  <c:v>Jul-09</c:v>
                </c:pt>
                <c:pt idx="82">
                  <c:v>Aug-09</c:v>
                </c:pt>
                <c:pt idx="83">
                  <c:v>Sep-09</c:v>
                </c:pt>
                <c:pt idx="84">
                  <c:v>Oct-09</c:v>
                </c:pt>
                <c:pt idx="85">
                  <c:v>Nov-09</c:v>
                </c:pt>
                <c:pt idx="86">
                  <c:v>Dec-09</c:v>
                </c:pt>
                <c:pt idx="87">
                  <c:v>Jan-10</c:v>
                </c:pt>
                <c:pt idx="88">
                  <c:v>Feb-10</c:v>
                </c:pt>
                <c:pt idx="89">
                  <c:v>Mar-10</c:v>
                </c:pt>
                <c:pt idx="90">
                  <c:v>Apr-10</c:v>
                </c:pt>
                <c:pt idx="91">
                  <c:v>May-10</c:v>
                </c:pt>
                <c:pt idx="92">
                  <c:v>Jun-10</c:v>
                </c:pt>
                <c:pt idx="93">
                  <c:v>Jul-10</c:v>
                </c:pt>
                <c:pt idx="94">
                  <c:v>Aug-10</c:v>
                </c:pt>
                <c:pt idx="95">
                  <c:v>Sep-10</c:v>
                </c:pt>
                <c:pt idx="96">
                  <c:v>Oct-10</c:v>
                </c:pt>
                <c:pt idx="97">
                  <c:v>Nov-10</c:v>
                </c:pt>
                <c:pt idx="98">
                  <c:v>Dec-10</c:v>
                </c:pt>
                <c:pt idx="99">
                  <c:v>Jan-11</c:v>
                </c:pt>
                <c:pt idx="100">
                  <c:v>Feb-11</c:v>
                </c:pt>
                <c:pt idx="101">
                  <c:v>Mar-11</c:v>
                </c:pt>
                <c:pt idx="102">
                  <c:v>Apr-11</c:v>
                </c:pt>
                <c:pt idx="103">
                  <c:v>May-11</c:v>
                </c:pt>
                <c:pt idx="104">
                  <c:v>Jun-11</c:v>
                </c:pt>
                <c:pt idx="105">
                  <c:v>Jul-11</c:v>
                </c:pt>
                <c:pt idx="106">
                  <c:v>Aug-11</c:v>
                </c:pt>
                <c:pt idx="107">
                  <c:v>Sep-11</c:v>
                </c:pt>
                <c:pt idx="108">
                  <c:v>Oct-11</c:v>
                </c:pt>
                <c:pt idx="109">
                  <c:v>Nov-11</c:v>
                </c:pt>
                <c:pt idx="110">
                  <c:v>Dec-11</c:v>
                </c:pt>
                <c:pt idx="111">
                  <c:v>Jan-12</c:v>
                </c:pt>
                <c:pt idx="112">
                  <c:v>Feb-12</c:v>
                </c:pt>
                <c:pt idx="113">
                  <c:v>Mar-12</c:v>
                </c:pt>
                <c:pt idx="114">
                  <c:v>Apr-12</c:v>
                </c:pt>
                <c:pt idx="115">
                  <c:v>May-12</c:v>
                </c:pt>
                <c:pt idx="116">
                  <c:v>Jun-12</c:v>
                </c:pt>
                <c:pt idx="117">
                  <c:v>Jul-12</c:v>
                </c:pt>
                <c:pt idx="118">
                  <c:v>Aug-12</c:v>
                </c:pt>
                <c:pt idx="119">
                  <c:v>Sep-12</c:v>
                </c:pt>
                <c:pt idx="120">
                  <c:v>Oct-12</c:v>
                </c:pt>
                <c:pt idx="121">
                  <c:v>Nov-12</c:v>
                </c:pt>
                <c:pt idx="122">
                  <c:v>Dec-12</c:v>
                </c:pt>
                <c:pt idx="123">
                  <c:v>Jan-13</c:v>
                </c:pt>
                <c:pt idx="124">
                  <c:v>Feb-13</c:v>
                </c:pt>
                <c:pt idx="125">
                  <c:v>Mar-13</c:v>
                </c:pt>
                <c:pt idx="126">
                  <c:v>Apr-13</c:v>
                </c:pt>
                <c:pt idx="127">
                  <c:v>May-13</c:v>
                </c:pt>
                <c:pt idx="128">
                  <c:v>Jun-13</c:v>
                </c:pt>
                <c:pt idx="129">
                  <c:v>Jul-13</c:v>
                </c:pt>
                <c:pt idx="130">
                  <c:v>Aug-13</c:v>
                </c:pt>
                <c:pt idx="131">
                  <c:v>Sep-13</c:v>
                </c:pt>
                <c:pt idx="132">
                  <c:v>Oct-13</c:v>
                </c:pt>
                <c:pt idx="133">
                  <c:v>Nov-13</c:v>
                </c:pt>
                <c:pt idx="134">
                  <c:v>Dec-13</c:v>
                </c:pt>
                <c:pt idx="135">
                  <c:v>Jan-14</c:v>
                </c:pt>
                <c:pt idx="136">
                  <c:v>Feb-14</c:v>
                </c:pt>
                <c:pt idx="137">
                  <c:v>Mar-14</c:v>
                </c:pt>
                <c:pt idx="138">
                  <c:v>Apr-14</c:v>
                </c:pt>
                <c:pt idx="139">
                  <c:v>May-14</c:v>
                </c:pt>
                <c:pt idx="140">
                  <c:v>Jun-14</c:v>
                </c:pt>
                <c:pt idx="141">
                  <c:v>Jul-14</c:v>
                </c:pt>
                <c:pt idx="142">
                  <c:v>Aug-14</c:v>
                </c:pt>
                <c:pt idx="143">
                  <c:v>Sep-14</c:v>
                </c:pt>
                <c:pt idx="144">
                  <c:v>Oct-14</c:v>
                </c:pt>
                <c:pt idx="145">
                  <c:v>Nov-14</c:v>
                </c:pt>
                <c:pt idx="146">
                  <c:v>Dec-14</c:v>
                </c:pt>
                <c:pt idx="147">
                  <c:v>Jan-15</c:v>
                </c:pt>
                <c:pt idx="148">
                  <c:v>Feb-15</c:v>
                </c:pt>
                <c:pt idx="149">
                  <c:v>Mar-15</c:v>
                </c:pt>
                <c:pt idx="150">
                  <c:v>Apr-15</c:v>
                </c:pt>
                <c:pt idx="151">
                  <c:v>May-15</c:v>
                </c:pt>
                <c:pt idx="152">
                  <c:v>Jun-15</c:v>
                </c:pt>
                <c:pt idx="153">
                  <c:v>Jul-15</c:v>
                </c:pt>
                <c:pt idx="154">
                  <c:v>Aug-15</c:v>
                </c:pt>
                <c:pt idx="155">
                  <c:v>Sep-15</c:v>
                </c:pt>
                <c:pt idx="156">
                  <c:v>Oct-15</c:v>
                </c:pt>
                <c:pt idx="157">
                  <c:v>Nov-15</c:v>
                </c:pt>
                <c:pt idx="158">
                  <c:v>Dec-15</c:v>
                </c:pt>
                <c:pt idx="159">
                  <c:v>Jan-16</c:v>
                </c:pt>
                <c:pt idx="160">
                  <c:v>Feb-16</c:v>
                </c:pt>
                <c:pt idx="161">
                  <c:v>Mar-16</c:v>
                </c:pt>
                <c:pt idx="162">
                  <c:v>Apr-16</c:v>
                </c:pt>
                <c:pt idx="163">
                  <c:v>May-16</c:v>
                </c:pt>
                <c:pt idx="164">
                  <c:v>Jun-16</c:v>
                </c:pt>
                <c:pt idx="165">
                  <c:v>Jul-16</c:v>
                </c:pt>
                <c:pt idx="166">
                  <c:v>Aug-16</c:v>
                </c:pt>
                <c:pt idx="167">
                  <c:v>Sep-16</c:v>
                </c:pt>
                <c:pt idx="168">
                  <c:v>Oct-16</c:v>
                </c:pt>
                <c:pt idx="169">
                  <c:v>Nov-16</c:v>
                </c:pt>
                <c:pt idx="170">
                  <c:v>Dec-16</c:v>
                </c:pt>
                <c:pt idx="171">
                  <c:v>Jan-17</c:v>
                </c:pt>
                <c:pt idx="172">
                  <c:v>Feb-17</c:v>
                </c:pt>
                <c:pt idx="173">
                  <c:v>Mar-17</c:v>
                </c:pt>
                <c:pt idx="174">
                  <c:v>Apr-17</c:v>
                </c:pt>
                <c:pt idx="175">
                  <c:v>May-17</c:v>
                </c:pt>
                <c:pt idx="176">
                  <c:v>Jun-17</c:v>
                </c:pt>
                <c:pt idx="177">
                  <c:v>Jul-17</c:v>
                </c:pt>
                <c:pt idx="178">
                  <c:v>Aug-17</c:v>
                </c:pt>
                <c:pt idx="179">
                  <c:v>Sep-17</c:v>
                </c:pt>
                <c:pt idx="180">
                  <c:v>Oct-17</c:v>
                </c:pt>
                <c:pt idx="181">
                  <c:v>Nov-17</c:v>
                </c:pt>
                <c:pt idx="182">
                  <c:v>Dec-17</c:v>
                </c:pt>
                <c:pt idx="183">
                  <c:v>Jan-18</c:v>
                </c:pt>
                <c:pt idx="184">
                  <c:v>Feb-18</c:v>
                </c:pt>
                <c:pt idx="185">
                  <c:v>Mar-18</c:v>
                </c:pt>
                <c:pt idx="186">
                  <c:v>Apr-18</c:v>
                </c:pt>
                <c:pt idx="187">
                  <c:v>May-18</c:v>
                </c:pt>
                <c:pt idx="188">
                  <c:v>Jun-18</c:v>
                </c:pt>
                <c:pt idx="189">
                  <c:v>Jul-18</c:v>
                </c:pt>
                <c:pt idx="190">
                  <c:v>Aug-18</c:v>
                </c:pt>
                <c:pt idx="191">
                  <c:v>Sep-18</c:v>
                </c:pt>
                <c:pt idx="192">
                  <c:v>Oct-18</c:v>
                </c:pt>
                <c:pt idx="193">
                  <c:v>Nov-18</c:v>
                </c:pt>
                <c:pt idx="194">
                  <c:v>Dec-18</c:v>
                </c:pt>
                <c:pt idx="195">
                  <c:v>Jan-19</c:v>
                </c:pt>
                <c:pt idx="196">
                  <c:v>Feb-19</c:v>
                </c:pt>
                <c:pt idx="197">
                  <c:v>Mar-19</c:v>
                </c:pt>
                <c:pt idx="198">
                  <c:v>Apr-19</c:v>
                </c:pt>
                <c:pt idx="199">
                  <c:v>May-19</c:v>
                </c:pt>
                <c:pt idx="200">
                  <c:v>Jun-19</c:v>
                </c:pt>
                <c:pt idx="201">
                  <c:v>Jul-19</c:v>
                </c:pt>
                <c:pt idx="202">
                  <c:v>Aug-19</c:v>
                </c:pt>
                <c:pt idx="203">
                  <c:v>Sep-19</c:v>
                </c:pt>
                <c:pt idx="204">
                  <c:v>Oct-19</c:v>
                </c:pt>
                <c:pt idx="205">
                  <c:v>Nov-19</c:v>
                </c:pt>
                <c:pt idx="206">
                  <c:v>Dec-19</c:v>
                </c:pt>
              </c:strCache>
            </c:strRef>
          </c:cat>
          <c:val>
            <c:numRef>
              <c:f>Data!$AU$9:$IS$9</c:f>
              <c:numCache>
                <c:formatCode>"$"#,##0_);[Red]\("$"#,##0\)</c:formatCode>
                <c:ptCount val="207"/>
                <c:pt idx="0">
                  <c:v>539000</c:v>
                </c:pt>
                <c:pt idx="1">
                  <c:v>529250</c:v>
                </c:pt>
                <c:pt idx="2">
                  <c:v>534975</c:v>
                </c:pt>
                <c:pt idx="3">
                  <c:v>542625</c:v>
                </c:pt>
                <c:pt idx="4">
                  <c:v>549950</c:v>
                </c:pt>
                <c:pt idx="5">
                  <c:v>549950</c:v>
                </c:pt>
                <c:pt idx="6">
                  <c:v>549000</c:v>
                </c:pt>
                <c:pt idx="7">
                  <c:v>560000</c:v>
                </c:pt>
                <c:pt idx="8">
                  <c:v>559950</c:v>
                </c:pt>
                <c:pt idx="9">
                  <c:v>549950</c:v>
                </c:pt>
                <c:pt idx="10">
                  <c:v>560000</c:v>
                </c:pt>
                <c:pt idx="11">
                  <c:v>555000</c:v>
                </c:pt>
                <c:pt idx="12">
                  <c:v>563000</c:v>
                </c:pt>
                <c:pt idx="13">
                  <c:v>559000</c:v>
                </c:pt>
                <c:pt idx="14">
                  <c:v>568000</c:v>
                </c:pt>
                <c:pt idx="15">
                  <c:v>555000</c:v>
                </c:pt>
                <c:pt idx="16">
                  <c:v>566200</c:v>
                </c:pt>
                <c:pt idx="17">
                  <c:v>625000</c:v>
                </c:pt>
                <c:pt idx="18">
                  <c:v>618000</c:v>
                </c:pt>
                <c:pt idx="19">
                  <c:v>635000</c:v>
                </c:pt>
                <c:pt idx="20">
                  <c:v>642000</c:v>
                </c:pt>
                <c:pt idx="21">
                  <c:v>640000</c:v>
                </c:pt>
                <c:pt idx="22">
                  <c:v>625000</c:v>
                </c:pt>
                <c:pt idx="23">
                  <c:v>630000</c:v>
                </c:pt>
                <c:pt idx="24">
                  <c:v>636000</c:v>
                </c:pt>
                <c:pt idx="25">
                  <c:v>649000</c:v>
                </c:pt>
                <c:pt idx="26">
                  <c:v>660000</c:v>
                </c:pt>
                <c:pt idx="27">
                  <c:v>664000</c:v>
                </c:pt>
                <c:pt idx="28">
                  <c:v>705000</c:v>
                </c:pt>
                <c:pt idx="29">
                  <c:v>733000</c:v>
                </c:pt>
                <c:pt idx="30">
                  <c:v>750000</c:v>
                </c:pt>
                <c:pt idx="31">
                  <c:v>749000</c:v>
                </c:pt>
                <c:pt idx="32">
                  <c:v>760000</c:v>
                </c:pt>
                <c:pt idx="33">
                  <c:v>750000</c:v>
                </c:pt>
                <c:pt idx="34">
                  <c:v>760000</c:v>
                </c:pt>
                <c:pt idx="35">
                  <c:v>733500</c:v>
                </c:pt>
                <c:pt idx="36">
                  <c:v>741000</c:v>
                </c:pt>
                <c:pt idx="37">
                  <c:v>745000</c:v>
                </c:pt>
                <c:pt idx="38">
                  <c:v>734950</c:v>
                </c:pt>
                <c:pt idx="39">
                  <c:v>740000</c:v>
                </c:pt>
                <c:pt idx="40">
                  <c:v>765000</c:v>
                </c:pt>
                <c:pt idx="41">
                  <c:v>760000</c:v>
                </c:pt>
                <c:pt idx="42">
                  <c:v>775000</c:v>
                </c:pt>
                <c:pt idx="43">
                  <c:v>800000</c:v>
                </c:pt>
                <c:pt idx="44">
                  <c:v>819950</c:v>
                </c:pt>
                <c:pt idx="45">
                  <c:v>805000</c:v>
                </c:pt>
                <c:pt idx="46">
                  <c:v>770000</c:v>
                </c:pt>
                <c:pt idx="47">
                  <c:v>769000</c:v>
                </c:pt>
                <c:pt idx="48">
                  <c:v>775000</c:v>
                </c:pt>
                <c:pt idx="49">
                  <c:v>775000</c:v>
                </c:pt>
                <c:pt idx="50">
                  <c:v>738000</c:v>
                </c:pt>
                <c:pt idx="51">
                  <c:v>740000</c:v>
                </c:pt>
                <c:pt idx="52">
                  <c:v>790000</c:v>
                </c:pt>
                <c:pt idx="53">
                  <c:v>830000</c:v>
                </c:pt>
                <c:pt idx="54">
                  <c:v>868406</c:v>
                </c:pt>
                <c:pt idx="55">
                  <c:v>862500</c:v>
                </c:pt>
                <c:pt idx="56">
                  <c:v>867500</c:v>
                </c:pt>
                <c:pt idx="57">
                  <c:v>856500</c:v>
                </c:pt>
                <c:pt idx="58">
                  <c:v>863000</c:v>
                </c:pt>
                <c:pt idx="59">
                  <c:v>851250</c:v>
                </c:pt>
                <c:pt idx="60">
                  <c:v>861000</c:v>
                </c:pt>
                <c:pt idx="61">
                  <c:v>858000</c:v>
                </c:pt>
                <c:pt idx="62">
                  <c:v>807000</c:v>
                </c:pt>
                <c:pt idx="63">
                  <c:v>740000</c:v>
                </c:pt>
                <c:pt idx="64">
                  <c:v>778000</c:v>
                </c:pt>
                <c:pt idx="65">
                  <c:v>812500</c:v>
                </c:pt>
                <c:pt idx="66">
                  <c:v>779500</c:v>
                </c:pt>
                <c:pt idx="67">
                  <c:v>770000</c:v>
                </c:pt>
                <c:pt idx="68">
                  <c:v>750000</c:v>
                </c:pt>
                <c:pt idx="69">
                  <c:v>716500</c:v>
                </c:pt>
                <c:pt idx="70">
                  <c:v>654000</c:v>
                </c:pt>
                <c:pt idx="71">
                  <c:v>600000</c:v>
                </c:pt>
                <c:pt idx="72">
                  <c:v>553000</c:v>
                </c:pt>
                <c:pt idx="73">
                  <c:v>515000</c:v>
                </c:pt>
                <c:pt idx="74">
                  <c:v>513950</c:v>
                </c:pt>
                <c:pt idx="75">
                  <c:v>449900</c:v>
                </c:pt>
                <c:pt idx="76">
                  <c:v>443800</c:v>
                </c:pt>
                <c:pt idx="77">
                  <c:v>450000</c:v>
                </c:pt>
                <c:pt idx="78">
                  <c:v>465000</c:v>
                </c:pt>
                <c:pt idx="79">
                  <c:v>482500</c:v>
                </c:pt>
                <c:pt idx="80">
                  <c:v>540000</c:v>
                </c:pt>
                <c:pt idx="81">
                  <c:v>580000</c:v>
                </c:pt>
                <c:pt idx="82">
                  <c:v>549225</c:v>
                </c:pt>
                <c:pt idx="83">
                  <c:v>550000</c:v>
                </c:pt>
                <c:pt idx="84">
                  <c:v>581000</c:v>
                </c:pt>
                <c:pt idx="85">
                  <c:v>599500</c:v>
                </c:pt>
                <c:pt idx="86">
                  <c:v>561000</c:v>
                </c:pt>
                <c:pt idx="87">
                  <c:v>527500</c:v>
                </c:pt>
                <c:pt idx="88">
                  <c:v>550000</c:v>
                </c:pt>
                <c:pt idx="89">
                  <c:v>591000</c:v>
                </c:pt>
                <c:pt idx="90">
                  <c:v>630000</c:v>
                </c:pt>
                <c:pt idx="91">
                  <c:v>625000</c:v>
                </c:pt>
                <c:pt idx="92">
                  <c:v>635000</c:v>
                </c:pt>
                <c:pt idx="93">
                  <c:v>635000</c:v>
                </c:pt>
                <c:pt idx="94">
                  <c:v>629500</c:v>
                </c:pt>
                <c:pt idx="95">
                  <c:v>624500</c:v>
                </c:pt>
                <c:pt idx="96">
                  <c:v>641500</c:v>
                </c:pt>
                <c:pt idx="97">
                  <c:v>590000</c:v>
                </c:pt>
                <c:pt idx="98">
                  <c:v>559000</c:v>
                </c:pt>
                <c:pt idx="99">
                  <c:v>530000</c:v>
                </c:pt>
                <c:pt idx="100">
                  <c:v>528000</c:v>
                </c:pt>
                <c:pt idx="101">
                  <c:v>567500</c:v>
                </c:pt>
                <c:pt idx="102">
                  <c:v>585000</c:v>
                </c:pt>
                <c:pt idx="103">
                  <c:v>602500</c:v>
                </c:pt>
                <c:pt idx="104">
                  <c:v>635000</c:v>
                </c:pt>
                <c:pt idx="105">
                  <c:v>615000</c:v>
                </c:pt>
                <c:pt idx="106">
                  <c:v>600000</c:v>
                </c:pt>
                <c:pt idx="107">
                  <c:v>570000</c:v>
                </c:pt>
                <c:pt idx="108">
                  <c:v>549000</c:v>
                </c:pt>
                <c:pt idx="109">
                  <c:v>565000</c:v>
                </c:pt>
                <c:pt idx="110">
                  <c:v>535000</c:v>
                </c:pt>
                <c:pt idx="111">
                  <c:v>490000</c:v>
                </c:pt>
                <c:pt idx="112">
                  <c:v>540000</c:v>
                </c:pt>
                <c:pt idx="113">
                  <c:v>575500</c:v>
                </c:pt>
                <c:pt idx="114">
                  <c:v>639500</c:v>
                </c:pt>
                <c:pt idx="115">
                  <c:v>645783</c:v>
                </c:pt>
                <c:pt idx="116">
                  <c:v>695000</c:v>
                </c:pt>
                <c:pt idx="117">
                  <c:v>695000</c:v>
                </c:pt>
                <c:pt idx="118">
                  <c:v>671250</c:v>
                </c:pt>
                <c:pt idx="119">
                  <c:v>655000</c:v>
                </c:pt>
                <c:pt idx="120">
                  <c:v>695000</c:v>
                </c:pt>
                <c:pt idx="121">
                  <c:v>679500</c:v>
                </c:pt>
                <c:pt idx="122">
                  <c:v>681000</c:v>
                </c:pt>
                <c:pt idx="123">
                  <c:v>660000</c:v>
                </c:pt>
                <c:pt idx="124">
                  <c:v>712250</c:v>
                </c:pt>
                <c:pt idx="125">
                  <c:v>735000</c:v>
                </c:pt>
                <c:pt idx="126">
                  <c:v>795000</c:v>
                </c:pt>
                <c:pt idx="127">
                  <c:v>825000</c:v>
                </c:pt>
                <c:pt idx="128">
                  <c:v>811206</c:v>
                </c:pt>
                <c:pt idx="129">
                  <c:v>841000</c:v>
                </c:pt>
                <c:pt idx="130">
                  <c:v>815000</c:v>
                </c:pt>
                <c:pt idx="131">
                  <c:v>779950</c:v>
                </c:pt>
                <c:pt idx="132">
                  <c:v>780000</c:v>
                </c:pt>
                <c:pt idx="133">
                  <c:v>795000</c:v>
                </c:pt>
                <c:pt idx="134">
                  <c:v>770000</c:v>
                </c:pt>
                <c:pt idx="135">
                  <c:v>730000</c:v>
                </c:pt>
                <c:pt idx="136">
                  <c:v>800000</c:v>
                </c:pt>
                <c:pt idx="137">
                  <c:v>862500</c:v>
                </c:pt>
                <c:pt idx="138">
                  <c:v>906250</c:v>
                </c:pt>
                <c:pt idx="139">
                  <c:v>888888</c:v>
                </c:pt>
                <c:pt idx="140">
                  <c:v>910000</c:v>
                </c:pt>
                <c:pt idx="141">
                  <c:v>865000</c:v>
                </c:pt>
                <c:pt idx="142">
                  <c:v>875000</c:v>
                </c:pt>
                <c:pt idx="143">
                  <c:v>852500</c:v>
                </c:pt>
                <c:pt idx="144">
                  <c:v>880000</c:v>
                </c:pt>
                <c:pt idx="145">
                  <c:v>852500</c:v>
                </c:pt>
                <c:pt idx="146">
                  <c:v>848475</c:v>
                </c:pt>
                <c:pt idx="147">
                  <c:v>824440</c:v>
                </c:pt>
                <c:pt idx="148">
                  <c:v>907500</c:v>
                </c:pt>
                <c:pt idx="149">
                  <c:v>932100</c:v>
                </c:pt>
                <c:pt idx="150">
                  <c:v>955000</c:v>
                </c:pt>
                <c:pt idx="151" formatCode="_(&quot;$&quot;* #,##0_);_(&quot;$&quot;* \(#,##0\);_(&quot;$&quot;* &quot;-&quot;??_);_(@_)">
                  <c:v>990000</c:v>
                </c:pt>
                <c:pt idx="152" formatCode="_(&quot;$&quot;* #,##0_);_(&quot;$&quot;* \(#,##0\);_(&quot;$&quot;* &quot;-&quot;??_);_(@_)">
                  <c:v>997000</c:v>
                </c:pt>
                <c:pt idx="153" formatCode="_(&quot;$&quot;* #,##0_);_(&quot;$&quot;* \(#,##0\);_(&quot;$&quot;* &quot;-&quot;??_);_(@_)">
                  <c:v>960000</c:v>
                </c:pt>
                <c:pt idx="154" formatCode="_(&quot;$&quot;* #,##0_);_(&quot;$&quot;* \(#,##0\);_(&quot;$&quot;* &quot;-&quot;??_);_(@_)">
                  <c:v>970000</c:v>
                </c:pt>
                <c:pt idx="155" formatCode="_(&quot;$&quot;* #,##0_);_(&quot;$&quot;* \(#,##0\);_(&quot;$&quot;* &quot;-&quot;??_);_(@_)">
                  <c:v>950000</c:v>
                </c:pt>
                <c:pt idx="156" formatCode="_(&quot;$&quot;* #,##0_);_(&quot;$&quot;* \(#,##0\);_(&quot;$&quot;* &quot;-&quot;??_);_(@_)">
                  <c:v>955000</c:v>
                </c:pt>
                <c:pt idx="157" formatCode="_(&quot;$&quot;* #,##0_);_(&quot;$&quot;* \(#,##0\);_(&quot;$&quot;* &quot;-&quot;??_);_(@_)">
                  <c:v>969000</c:v>
                </c:pt>
                <c:pt idx="158" formatCode="_(&quot;$&quot;* #,##0_);_(&quot;$&quot;* \(#,##0\);_(&quot;$&quot;* &quot;-&quot;??_);_(@_)">
                  <c:v>927500</c:v>
                </c:pt>
                <c:pt idx="159">
                  <c:v>895000</c:v>
                </c:pt>
                <c:pt idx="160">
                  <c:v>945000</c:v>
                </c:pt>
                <c:pt idx="161">
                  <c:v>1065000</c:v>
                </c:pt>
                <c:pt idx="162">
                  <c:v>1085000</c:v>
                </c:pt>
                <c:pt idx="163">
                  <c:v>1100000</c:v>
                </c:pt>
                <c:pt idx="164">
                  <c:v>1050000</c:v>
                </c:pt>
                <c:pt idx="165">
                  <c:v>1050000</c:v>
                </c:pt>
                <c:pt idx="166">
                  <c:v>975000</c:v>
                </c:pt>
                <c:pt idx="167">
                  <c:v>1010000</c:v>
                </c:pt>
                <c:pt idx="168">
                  <c:v>1050000</c:v>
                </c:pt>
                <c:pt idx="169">
                  <c:v>1011500</c:v>
                </c:pt>
                <c:pt idx="170">
                  <c:v>969500</c:v>
                </c:pt>
                <c:pt idx="171">
                  <c:v>927500</c:v>
                </c:pt>
                <c:pt idx="172">
                  <c:v>1100000</c:v>
                </c:pt>
                <c:pt idx="173">
                  <c:v>1130000</c:v>
                </c:pt>
                <c:pt idx="174">
                  <c:v>1160000</c:v>
                </c:pt>
                <c:pt idx="175">
                  <c:v>1200000</c:v>
                </c:pt>
                <c:pt idx="176">
                  <c:v>1175000</c:v>
                </c:pt>
                <c:pt idx="177">
                  <c:v>1171488</c:v>
                </c:pt>
                <c:pt idx="178">
                  <c:v>1150000</c:v>
                </c:pt>
                <c:pt idx="179">
                  <c:v>1180000</c:v>
                </c:pt>
                <c:pt idx="180">
                  <c:v>1240000</c:v>
                </c:pt>
                <c:pt idx="181">
                  <c:v>1285000</c:v>
                </c:pt>
                <c:pt idx="182">
                  <c:v>1300000</c:v>
                </c:pt>
                <c:pt idx="183">
                  <c:v>1171000</c:v>
                </c:pt>
                <c:pt idx="184">
                  <c:v>1382000</c:v>
                </c:pt>
                <c:pt idx="185">
                  <c:v>1454500</c:v>
                </c:pt>
                <c:pt idx="186">
                  <c:v>1422500</c:v>
                </c:pt>
                <c:pt idx="187">
                  <c:v>1407500</c:v>
                </c:pt>
                <c:pt idx="188">
                  <c:v>1400000</c:v>
                </c:pt>
                <c:pt idx="189">
                  <c:v>1351000</c:v>
                </c:pt>
                <c:pt idx="190">
                  <c:v>1297500</c:v>
                </c:pt>
                <c:pt idx="191">
                  <c:v>1250000</c:v>
                </c:pt>
                <c:pt idx="192">
                  <c:v>1290000</c:v>
                </c:pt>
                <c:pt idx="193">
                  <c:v>1250000</c:v>
                </c:pt>
                <c:pt idx="194">
                  <c:v>1150000</c:v>
                </c:pt>
                <c:pt idx="195">
                  <c:v>1185000</c:v>
                </c:pt>
                <c:pt idx="196">
                  <c:v>1175000</c:v>
                </c:pt>
                <c:pt idx="197">
                  <c:v>1300000</c:v>
                </c:pt>
                <c:pt idx="198">
                  <c:v>1320000</c:v>
                </c:pt>
                <c:pt idx="199">
                  <c:v>1338000</c:v>
                </c:pt>
                <c:pt idx="200">
                  <c:v>1350000</c:v>
                </c:pt>
                <c:pt idx="201">
                  <c:v>1299500</c:v>
                </c:pt>
                <c:pt idx="202">
                  <c:v>1190000</c:v>
                </c:pt>
                <c:pt idx="203">
                  <c:v>1225000</c:v>
                </c:pt>
                <c:pt idx="204">
                  <c:v>1234750</c:v>
                </c:pt>
                <c:pt idx="205">
                  <c:v>1259000</c:v>
                </c:pt>
                <c:pt idx="206">
                  <c:v>1232500</c:v>
                </c:pt>
              </c:numCache>
            </c:numRef>
          </c:val>
          <c:smooth val="0"/>
          <c:extLst>
            <c:ext xmlns:c16="http://schemas.microsoft.com/office/drawing/2014/chart" uri="{C3380CC4-5D6E-409C-BE32-E72D297353CC}">
              <c16:uniqueId val="{00000001-1BE9-45F5-82CD-CAA20999808F}"/>
            </c:ext>
          </c:extLst>
        </c:ser>
        <c:dLbls>
          <c:showLegendKey val="0"/>
          <c:showVal val="0"/>
          <c:showCatName val="0"/>
          <c:showSerName val="0"/>
          <c:showPercent val="0"/>
          <c:showBubbleSize val="0"/>
        </c:dLbls>
        <c:smooth val="0"/>
        <c:axId val="226105808"/>
        <c:axId val="226105416"/>
      </c:lineChart>
      <c:catAx>
        <c:axId val="226105808"/>
        <c:scaling>
          <c:orientation val="minMax"/>
          <c:min val="3"/>
        </c:scaling>
        <c:delete val="0"/>
        <c:axPos val="b"/>
        <c:numFmt formatCode="General" sourceLinked="1"/>
        <c:majorTickMark val="out"/>
        <c:minorTickMark val="none"/>
        <c:tickLblPos val="nextTo"/>
        <c:txPr>
          <a:bodyPr rot="5400000" vert="horz"/>
          <a:lstStyle/>
          <a:p>
            <a:pPr>
              <a:defRPr/>
            </a:pPr>
            <a:endParaRPr lang="en-US"/>
          </a:p>
        </c:txPr>
        <c:crossAx val="226105416"/>
        <c:crosses val="autoZero"/>
        <c:auto val="1"/>
        <c:lblAlgn val="ctr"/>
        <c:lblOffset val="100"/>
        <c:tickLblSkip val="12"/>
        <c:tickMarkSkip val="12"/>
        <c:noMultiLvlLbl val="1"/>
      </c:catAx>
      <c:valAx>
        <c:axId val="226105416"/>
        <c:scaling>
          <c:orientation val="minMax"/>
          <c:max val="1500000"/>
          <c:min val="400000"/>
        </c:scaling>
        <c:delete val="0"/>
        <c:axPos val="l"/>
        <c:title>
          <c:tx>
            <c:rich>
              <a:bodyPr rot="-5400000" vert="horz"/>
              <a:lstStyle/>
              <a:p>
                <a:pPr>
                  <a:defRPr/>
                </a:pPr>
                <a:r>
                  <a:rPr lang="en-US" sz="1150">
                    <a:latin typeface="Arial" panose="020B0604020202020204" pitchFamily="34" charset="0"/>
                    <a:cs typeface="Arial" panose="020B0604020202020204" pitchFamily="34" charset="0"/>
                  </a:rPr>
                  <a:t>Median</a:t>
                </a:r>
                <a:r>
                  <a:rPr lang="en-US" sz="1150" baseline="0">
                    <a:latin typeface="Arial" panose="020B0604020202020204" pitchFamily="34" charset="0"/>
                    <a:cs typeface="Arial" panose="020B0604020202020204" pitchFamily="34" charset="0"/>
                  </a:rPr>
                  <a:t> Single Family Home Price ($)</a:t>
                </a:r>
                <a:endParaRPr lang="en-US" sz="1150">
                  <a:latin typeface="Arial" panose="020B0604020202020204" pitchFamily="34" charset="0"/>
                  <a:cs typeface="Arial" panose="020B0604020202020204" pitchFamily="34" charset="0"/>
                </a:endParaRPr>
              </a:p>
            </c:rich>
          </c:tx>
          <c:layout>
            <c:manualLayout>
              <c:xMode val="edge"/>
              <c:yMode val="edge"/>
              <c:x val="3.7095517685039887E-2"/>
              <c:y val="0.12224364327238721"/>
            </c:manualLayout>
          </c:layout>
          <c:overlay val="0"/>
        </c:title>
        <c:numFmt formatCode="&quot;$&quot;#,##0" sourceLinked="0"/>
        <c:majorTickMark val="out"/>
        <c:minorTickMark val="none"/>
        <c:tickLblPos val="nextTo"/>
        <c:crossAx val="226105808"/>
        <c:crosses val="autoZero"/>
        <c:crossBetween val="between"/>
        <c:majorUnit val="110000"/>
      </c:valAx>
    </c:plotArea>
    <c:legend>
      <c:legendPos val="b"/>
      <c:layout>
        <c:manualLayout>
          <c:xMode val="edge"/>
          <c:yMode val="edge"/>
          <c:x val="0.33678486641894312"/>
          <c:y val="0.9514571466408811"/>
          <c:w val="0.44518808785201641"/>
          <c:h val="3.4413235461562122E-2"/>
        </c:manualLayout>
      </c:layout>
      <c:overlay val="0"/>
      <c:txPr>
        <a:bodyPr/>
        <a:lstStyle/>
        <a:p>
          <a:pPr>
            <a:defRPr b="1" i="0" baseline="0">
              <a:latin typeface="Arial" panose="020B0604020202020204" pitchFamily="34" charset="0"/>
            </a:defRPr>
          </a:pPr>
          <a:endParaRPr lang="en-US"/>
        </a:p>
      </c:txPr>
    </c:legend>
    <c:plotVisOnly val="1"/>
    <c:dispBlanksAs val="gap"/>
    <c:showDLblsOverMax val="0"/>
  </c:chart>
  <c:spPr>
    <a:ln>
      <a:noFill/>
    </a:ln>
  </c:sp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0.87248</cdr:x>
      <cdr:y>0.95944</cdr:y>
    </cdr:from>
    <cdr:to>
      <cdr:x>0.94312</cdr:x>
      <cdr:y>0.98479</cdr:y>
    </cdr:to>
    <cdr:sp macro="" textlink="">
      <cdr:nvSpPr>
        <cdr:cNvPr id="2" name="TextBox 1"/>
        <cdr:cNvSpPr txBox="1"/>
      </cdr:nvSpPr>
      <cdr:spPr>
        <a:xfrm xmlns:a="http://schemas.openxmlformats.org/drawingml/2006/main">
          <a:off x="7548563" y="6008688"/>
          <a:ext cx="611187" cy="158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0.86972</cdr:x>
      <cdr:y>0.96578</cdr:y>
    </cdr:from>
    <cdr:to>
      <cdr:x>0.94587</cdr:x>
      <cdr:y>0.98479</cdr:y>
    </cdr:to>
    <cdr:sp macro="" textlink="">
      <cdr:nvSpPr>
        <cdr:cNvPr id="3" name="TextBox 2"/>
        <cdr:cNvSpPr txBox="1"/>
      </cdr:nvSpPr>
      <cdr:spPr>
        <a:xfrm xmlns:a="http://schemas.openxmlformats.org/drawingml/2006/main">
          <a:off x="7524750" y="6048375"/>
          <a:ext cx="658813" cy="11906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600"/>
        </a:p>
      </cdr:txBody>
    </cdr:sp>
  </cdr:relSizeAnchor>
</c:userShapes>
</file>

<file path=ppt/drawings/drawing2.xml><?xml version="1.0" encoding="utf-8"?>
<c:userShapes xmlns:c="http://schemas.openxmlformats.org/drawingml/2006/chart">
  <cdr:relSizeAnchor xmlns:cdr="http://schemas.openxmlformats.org/drawingml/2006/chartDrawing">
    <cdr:from>
      <cdr:x>0.87248</cdr:x>
      <cdr:y>0.95944</cdr:y>
    </cdr:from>
    <cdr:to>
      <cdr:x>0.94312</cdr:x>
      <cdr:y>0.98479</cdr:y>
    </cdr:to>
    <cdr:sp macro="" textlink="">
      <cdr:nvSpPr>
        <cdr:cNvPr id="2" name="TextBox 1"/>
        <cdr:cNvSpPr txBox="1"/>
      </cdr:nvSpPr>
      <cdr:spPr>
        <a:xfrm xmlns:a="http://schemas.openxmlformats.org/drawingml/2006/main">
          <a:off x="7548563" y="6008688"/>
          <a:ext cx="611187" cy="158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0.86972</cdr:x>
      <cdr:y>0.96578</cdr:y>
    </cdr:from>
    <cdr:to>
      <cdr:x>0.94587</cdr:x>
      <cdr:y>0.98479</cdr:y>
    </cdr:to>
    <cdr:sp macro="" textlink="">
      <cdr:nvSpPr>
        <cdr:cNvPr id="3" name="TextBox 2"/>
        <cdr:cNvSpPr txBox="1"/>
      </cdr:nvSpPr>
      <cdr:spPr>
        <a:xfrm xmlns:a="http://schemas.openxmlformats.org/drawingml/2006/main">
          <a:off x="7524750" y="6048375"/>
          <a:ext cx="658813" cy="11906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600"/>
        </a:p>
      </cdr:txBody>
    </cdr:sp>
  </cdr:relSizeAnchor>
</c:userShapes>
</file>

<file path=ppt/drawings/drawing3.xml><?xml version="1.0" encoding="utf-8"?>
<c:userShapes xmlns:c="http://schemas.openxmlformats.org/drawingml/2006/chart">
  <cdr:relSizeAnchor xmlns:cdr="http://schemas.openxmlformats.org/drawingml/2006/chartDrawing">
    <cdr:from>
      <cdr:x>0.10427</cdr:x>
      <cdr:y>0.24532</cdr:y>
    </cdr:from>
    <cdr:to>
      <cdr:x>0.74577</cdr:x>
      <cdr:y>0.28307</cdr:y>
    </cdr:to>
    <cdr:sp macro="" textlink="">
      <cdr:nvSpPr>
        <cdr:cNvPr id="1030" name="Text Box 6"/>
        <cdr:cNvSpPr txBox="1">
          <a:spLocks xmlns:a="http://schemas.openxmlformats.org/drawingml/2006/main" noChangeArrowheads="1"/>
        </cdr:cNvSpPr>
      </cdr:nvSpPr>
      <cdr:spPr bwMode="auto">
        <a:xfrm xmlns:a="http://schemas.openxmlformats.org/drawingml/2006/main">
          <a:off x="885894" y="1432018"/>
          <a:ext cx="5516069" cy="21968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22860" rIns="0" bIns="0" anchor="t" upright="1"/>
        <a:lstStyle xmlns:a="http://schemas.openxmlformats.org/drawingml/2006/main"/>
        <a:p xmlns:a="http://schemas.openxmlformats.org/drawingml/2006/main">
          <a:endParaRPr lang="en-US"/>
        </a:p>
      </cdr:txBody>
    </cdr:sp>
  </cdr:relSizeAnchor>
  <cdr:relSizeAnchor xmlns:cdr="http://schemas.openxmlformats.org/drawingml/2006/chartDrawing">
    <cdr:from>
      <cdr:x>0.11919</cdr:x>
      <cdr:y>0.35486</cdr:y>
    </cdr:from>
    <cdr:to>
      <cdr:x>0.74735</cdr:x>
      <cdr:y>0.38946</cdr:y>
    </cdr:to>
    <cdr:sp macro="" textlink="">
      <cdr:nvSpPr>
        <cdr:cNvPr id="11" name="TextBox 10"/>
        <cdr:cNvSpPr txBox="1"/>
      </cdr:nvSpPr>
      <cdr:spPr>
        <a:xfrm xmlns:a="http://schemas.openxmlformats.org/drawingml/2006/main">
          <a:off x="1013952" y="2070919"/>
          <a:ext cx="5401596" cy="20279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0.15687</cdr:x>
      <cdr:y>0.44283</cdr:y>
    </cdr:from>
    <cdr:to>
      <cdr:x>0.88525</cdr:x>
      <cdr:y>0.48286</cdr:y>
    </cdr:to>
    <cdr:sp macro="" textlink="">
      <cdr:nvSpPr>
        <cdr:cNvPr id="12" name="TextBox 11"/>
        <cdr:cNvSpPr txBox="1"/>
      </cdr:nvSpPr>
      <cdr:spPr>
        <a:xfrm xmlns:a="http://schemas.openxmlformats.org/drawingml/2006/main">
          <a:off x="1622867" y="1967805"/>
          <a:ext cx="7535539" cy="1778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indent="0" defTabSz="914400" rtl="0" eaLnBrk="1" fontAlgn="auto" latinLnBrk="0" hangingPunct="1">
            <a:lnSpc>
              <a:spcPct val="100000"/>
            </a:lnSpc>
            <a:spcBef>
              <a:spcPts val="0"/>
            </a:spcBef>
            <a:spcAft>
              <a:spcPts val="0"/>
            </a:spcAft>
            <a:buClrTx/>
            <a:buSzTx/>
            <a:buFontTx/>
            <a:buNone/>
            <a:tabLst/>
            <a:defRPr/>
          </a:pPr>
          <a:r>
            <a:rPr lang="en-US" sz="1100" b="1" i="1" baseline="0" dirty="0">
              <a:solidFill>
                <a:srgbClr val="662D64"/>
              </a:solidFill>
              <a:effectLst/>
              <a:latin typeface="+mn-lt"/>
              <a:ea typeface="+mn-ea"/>
              <a:cs typeface="+mn-cs"/>
            </a:rPr>
            <a:t>Annual Income to Afford Average Rent for a Two-bedroom Apartment ($109,520)</a:t>
          </a:r>
          <a:endParaRPr lang="en-US" dirty="0">
            <a:solidFill>
              <a:srgbClr val="662D64"/>
            </a:solidFill>
            <a:effectLst/>
          </a:endParaRPr>
        </a:p>
        <a:p xmlns:a="http://schemas.openxmlformats.org/drawingml/2006/main">
          <a:endParaRPr lang="en-US" sz="1100" dirty="0">
            <a:solidFill>
              <a:srgbClr val="C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0.15376</cdr:x>
      <cdr:y>0.5</cdr:y>
    </cdr:from>
    <cdr:to>
      <cdr:x>0.7663</cdr:x>
      <cdr:y>0.55044</cdr:y>
    </cdr:to>
    <cdr:sp macro="" textlink="">
      <cdr:nvSpPr>
        <cdr:cNvPr id="13" name="TextBox 12"/>
        <cdr:cNvSpPr txBox="1"/>
      </cdr:nvSpPr>
      <cdr:spPr>
        <a:xfrm xmlns:a="http://schemas.openxmlformats.org/drawingml/2006/main">
          <a:off x="1590736" y="2221834"/>
          <a:ext cx="6337103" cy="22413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rtl="0"/>
          <a:r>
            <a:rPr lang="en-US" sz="1100" b="1" i="1" baseline="0" dirty="0">
              <a:solidFill>
                <a:srgbClr val="0078B2"/>
              </a:solidFill>
              <a:effectLst/>
              <a:latin typeface="+mn-lt"/>
              <a:ea typeface="+mn-ea"/>
              <a:cs typeface="+mn-cs"/>
            </a:rPr>
            <a:t>Annual Income to Afford Average Rent for a One-bedroom Apartment ($89,440)</a:t>
          </a:r>
          <a:endParaRPr lang="en-US" dirty="0">
            <a:solidFill>
              <a:srgbClr val="0078B2"/>
            </a:solidFill>
            <a:effectLst/>
          </a:endParaRPr>
        </a:p>
      </cdr:txBody>
    </cdr:sp>
  </cdr:relSizeAnchor>
  <cdr:relSizeAnchor xmlns:cdr="http://schemas.openxmlformats.org/drawingml/2006/chartDrawing">
    <cdr:from>
      <cdr:x>0.1532</cdr:x>
      <cdr:y>0.36425</cdr:y>
    </cdr:from>
    <cdr:to>
      <cdr:x>0.78422</cdr:x>
      <cdr:y>0.40673</cdr:y>
    </cdr:to>
    <cdr:sp macro="" textlink="">
      <cdr:nvSpPr>
        <cdr:cNvPr id="14" name="TextBox 13"/>
        <cdr:cNvSpPr txBox="1"/>
      </cdr:nvSpPr>
      <cdr:spPr>
        <a:xfrm xmlns:a="http://schemas.openxmlformats.org/drawingml/2006/main">
          <a:off x="1584981" y="1618598"/>
          <a:ext cx="6528290" cy="18876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rtl="0"/>
          <a:r>
            <a:rPr lang="en-US" sz="1100" b="1" i="1" baseline="0" dirty="0">
              <a:solidFill>
                <a:srgbClr val="84AF7E"/>
              </a:solidFill>
              <a:effectLst/>
              <a:latin typeface="+mn-lt"/>
              <a:ea typeface="+mn-ea"/>
              <a:cs typeface="+mn-cs"/>
            </a:rPr>
            <a:t>Annual Income to Afford Average Rent for a Three-bedroom Apartment ($135,360)</a:t>
          </a:r>
          <a:endParaRPr lang="en-US" dirty="0">
            <a:solidFill>
              <a:srgbClr val="84AF7E"/>
            </a:solidFill>
            <a:effectLst/>
          </a:endParaRPr>
        </a:p>
      </cdr:txBody>
    </cdr:sp>
  </cdr:relSizeAnchor>
  <cdr:relSizeAnchor xmlns:cdr="http://schemas.openxmlformats.org/drawingml/2006/chartDrawing">
    <cdr:from>
      <cdr:x>0.14235</cdr:x>
      <cdr:y>0.11271</cdr:y>
    </cdr:from>
    <cdr:to>
      <cdr:x>0.69573</cdr:x>
      <cdr:y>0.15334</cdr:y>
    </cdr:to>
    <cdr:sp macro="" textlink="">
      <cdr:nvSpPr>
        <cdr:cNvPr id="9" name="TextBox 8"/>
        <cdr:cNvSpPr txBox="1"/>
      </cdr:nvSpPr>
      <cdr:spPr>
        <a:xfrm xmlns:a="http://schemas.openxmlformats.org/drawingml/2006/main">
          <a:off x="1219200" y="655320"/>
          <a:ext cx="4739640" cy="2362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0.15213</cdr:x>
      <cdr:y>0.40759</cdr:y>
    </cdr:from>
    <cdr:to>
      <cdr:x>0.70374</cdr:x>
      <cdr:y>0.45284</cdr:y>
    </cdr:to>
    <cdr:sp macro="" textlink="">
      <cdr:nvSpPr>
        <cdr:cNvPr id="16" name="TextBox 15"/>
        <cdr:cNvSpPr txBox="1"/>
      </cdr:nvSpPr>
      <cdr:spPr>
        <a:xfrm xmlns:a="http://schemas.openxmlformats.org/drawingml/2006/main">
          <a:off x="1573878" y="1811214"/>
          <a:ext cx="5706745" cy="20103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indent="0" defTabSz="914400" rtl="0" eaLnBrk="1" fontAlgn="auto" latinLnBrk="0" hangingPunct="1">
            <a:lnSpc>
              <a:spcPct val="100000"/>
            </a:lnSpc>
            <a:spcBef>
              <a:spcPts val="0"/>
            </a:spcBef>
            <a:spcAft>
              <a:spcPts val="0"/>
            </a:spcAft>
            <a:buClrTx/>
            <a:buSzTx/>
            <a:buFontTx/>
            <a:buNone/>
            <a:tabLst/>
            <a:defRPr/>
          </a:pPr>
          <a:r>
            <a:rPr lang="en-US" sz="1100" b="1" i="1" baseline="0" dirty="0">
              <a:solidFill>
                <a:srgbClr val="A283A9"/>
              </a:solidFill>
              <a:effectLst/>
              <a:latin typeface="+mn-lt"/>
              <a:ea typeface="+mn-ea"/>
              <a:cs typeface="+mn-cs"/>
            </a:rPr>
            <a:t>Annual Income to Own a Median Priced Townhome/Condo ($132,729)</a:t>
          </a:r>
          <a:endParaRPr lang="en-US" dirty="0">
            <a:solidFill>
              <a:srgbClr val="A283A9"/>
            </a:solidFill>
            <a:effectLst/>
          </a:endParaRPr>
        </a:p>
        <a:p xmlns:a="http://schemas.openxmlformats.org/drawingml/2006/main">
          <a:endParaRPr lang="en-US" sz="1100" dirty="0"/>
        </a:p>
      </cdr:txBody>
    </cdr:sp>
  </cdr:relSizeAnchor>
  <cdr:relSizeAnchor xmlns:cdr="http://schemas.openxmlformats.org/drawingml/2006/chartDrawing">
    <cdr:from>
      <cdr:x>0.11744</cdr:x>
      <cdr:y>0.06291</cdr:y>
    </cdr:from>
    <cdr:to>
      <cdr:x>0.66726</cdr:x>
      <cdr:y>0.09174</cdr:y>
    </cdr:to>
    <cdr:sp macro="" textlink="">
      <cdr:nvSpPr>
        <cdr:cNvPr id="19" name="TextBox 18"/>
        <cdr:cNvSpPr txBox="1"/>
      </cdr:nvSpPr>
      <cdr:spPr>
        <a:xfrm xmlns:a="http://schemas.openxmlformats.org/drawingml/2006/main">
          <a:off x="1005840" y="365760"/>
          <a:ext cx="4709160" cy="1676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0.15546</cdr:x>
      <cdr:y>0.18606</cdr:y>
    </cdr:from>
    <cdr:to>
      <cdr:x>0.94104</cdr:x>
      <cdr:y>0.22931</cdr:y>
    </cdr:to>
    <cdr:sp macro="" textlink="">
      <cdr:nvSpPr>
        <cdr:cNvPr id="20" name="TextBox 19"/>
        <cdr:cNvSpPr txBox="1"/>
      </cdr:nvSpPr>
      <cdr:spPr>
        <a:xfrm xmlns:a="http://schemas.openxmlformats.org/drawingml/2006/main">
          <a:off x="1608321" y="826781"/>
          <a:ext cx="8127308" cy="19218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indent="0" defTabSz="914400" rtl="0" eaLnBrk="1" fontAlgn="auto" latinLnBrk="0" hangingPunct="1">
            <a:lnSpc>
              <a:spcPct val="100000"/>
            </a:lnSpc>
            <a:spcBef>
              <a:spcPts val="0"/>
            </a:spcBef>
            <a:spcAft>
              <a:spcPts val="0"/>
            </a:spcAft>
            <a:buClrTx/>
            <a:buSzTx/>
            <a:buFontTx/>
            <a:buNone/>
            <a:tabLst/>
            <a:defRPr/>
          </a:pPr>
          <a:r>
            <a:rPr lang="en-US" sz="1100" b="1" i="1" baseline="0" dirty="0">
              <a:solidFill>
                <a:srgbClr val="5A8560"/>
              </a:solidFill>
              <a:effectLst/>
              <a:latin typeface="+mn-lt"/>
              <a:ea typeface="+mn-ea"/>
              <a:cs typeface="+mn-cs"/>
            </a:rPr>
            <a:t>Annual Income to Own a Median Priced Single-Family Home ($197,314)</a:t>
          </a:r>
          <a:endParaRPr lang="en-US" dirty="0">
            <a:solidFill>
              <a:srgbClr val="5A8560"/>
            </a:solidFill>
            <a:effectLst/>
          </a:endParaRPr>
        </a:p>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9719985-DED3-46F4-8602-0F4E8A81EE41}"/>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756E7CF-4503-48F7-917A-450ED1EFD23D}"/>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7EC3914E-2FD4-4FD0-9A74-3BFDC93B5BE7}" type="datetimeFigureOut">
              <a:rPr lang="en-US" smtClean="0"/>
              <a:t>5/5/2020</a:t>
            </a:fld>
            <a:endParaRPr lang="en-US"/>
          </a:p>
        </p:txBody>
      </p:sp>
      <p:sp>
        <p:nvSpPr>
          <p:cNvPr id="4" name="Footer Placeholder 3">
            <a:extLst>
              <a:ext uri="{FF2B5EF4-FFF2-40B4-BE49-F238E27FC236}">
                <a16:creationId xmlns:a16="http://schemas.microsoft.com/office/drawing/2014/main" id="{80894E87-C883-40B1-B963-A97B521DA6ED}"/>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A82B740-1BD2-4DE0-BF8F-35641D55B14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BDF30D82-CB26-4455-9B20-418789896257}" type="slidenum">
              <a:rPr lang="en-US" smtClean="0"/>
              <a:t>‹#›</a:t>
            </a:fld>
            <a:endParaRPr lang="en-US"/>
          </a:p>
        </p:txBody>
      </p:sp>
    </p:spTree>
    <p:extLst>
      <p:ext uri="{BB962C8B-B14F-4D97-AF65-F5344CB8AC3E}">
        <p14:creationId xmlns:p14="http://schemas.microsoft.com/office/powerpoint/2010/main" val="16613941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DC13C189-F3AE-4B65-BED9-77EDEFF525C6}" type="datetimeFigureOut">
              <a:rPr lang="en-US" smtClean="0"/>
              <a:t>5/5/2020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BD910AC1-2A6E-46A0-876A-948196F436BD}" type="slidenum">
              <a:rPr lang="en-US" smtClean="0"/>
              <a:t>‹#›</a:t>
            </a:fld>
            <a:endParaRPr lang="en-US"/>
          </a:p>
        </p:txBody>
      </p:sp>
    </p:spTree>
    <p:extLst>
      <p:ext uri="{BB962C8B-B14F-4D97-AF65-F5344CB8AC3E}">
        <p14:creationId xmlns:p14="http://schemas.microsoft.com/office/powerpoint/2010/main" val="3103803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defTabSz="912813" eaLnBrk="0" hangingPunct="0">
              <a:defRPr sz="2800">
                <a:solidFill>
                  <a:schemeClr val="tx1"/>
                </a:solidFill>
                <a:latin typeface="Times New Roman" pitchFamily="18" charset="0"/>
              </a:defRPr>
            </a:lvl1pPr>
            <a:lvl2pPr marL="742950" indent="-285750" defTabSz="912813" eaLnBrk="0" hangingPunct="0">
              <a:defRPr sz="2800">
                <a:solidFill>
                  <a:schemeClr val="tx1"/>
                </a:solidFill>
                <a:latin typeface="Times New Roman" pitchFamily="18" charset="0"/>
              </a:defRPr>
            </a:lvl2pPr>
            <a:lvl3pPr marL="1143000" indent="-228600" defTabSz="912813" eaLnBrk="0" hangingPunct="0">
              <a:defRPr sz="2800">
                <a:solidFill>
                  <a:schemeClr val="tx1"/>
                </a:solidFill>
                <a:latin typeface="Times New Roman" pitchFamily="18" charset="0"/>
              </a:defRPr>
            </a:lvl3pPr>
            <a:lvl4pPr marL="1600200" indent="-228600" defTabSz="912813" eaLnBrk="0" hangingPunct="0">
              <a:defRPr sz="2800">
                <a:solidFill>
                  <a:schemeClr val="tx1"/>
                </a:solidFill>
                <a:latin typeface="Times New Roman" pitchFamily="18" charset="0"/>
              </a:defRPr>
            </a:lvl4pPr>
            <a:lvl5pPr marL="2057400" indent="-228600" defTabSz="912813" eaLnBrk="0" hangingPunct="0">
              <a:defRPr sz="2800">
                <a:solidFill>
                  <a:schemeClr val="tx1"/>
                </a:solidFill>
                <a:latin typeface="Times New Roman" pitchFamily="18" charset="0"/>
              </a:defRPr>
            </a:lvl5pPr>
            <a:lvl6pPr marL="2514600" indent="-228600" defTabSz="912813" eaLnBrk="0" fontAlgn="base" hangingPunct="0">
              <a:spcBef>
                <a:spcPct val="0"/>
              </a:spcBef>
              <a:spcAft>
                <a:spcPct val="0"/>
              </a:spcAft>
              <a:defRPr sz="2800">
                <a:solidFill>
                  <a:schemeClr val="tx1"/>
                </a:solidFill>
                <a:latin typeface="Times New Roman" pitchFamily="18" charset="0"/>
              </a:defRPr>
            </a:lvl6pPr>
            <a:lvl7pPr marL="2971800" indent="-228600" defTabSz="912813" eaLnBrk="0" fontAlgn="base" hangingPunct="0">
              <a:spcBef>
                <a:spcPct val="0"/>
              </a:spcBef>
              <a:spcAft>
                <a:spcPct val="0"/>
              </a:spcAft>
              <a:defRPr sz="2800">
                <a:solidFill>
                  <a:schemeClr val="tx1"/>
                </a:solidFill>
                <a:latin typeface="Times New Roman" pitchFamily="18" charset="0"/>
              </a:defRPr>
            </a:lvl7pPr>
            <a:lvl8pPr marL="3429000" indent="-228600" defTabSz="912813" eaLnBrk="0" fontAlgn="base" hangingPunct="0">
              <a:spcBef>
                <a:spcPct val="0"/>
              </a:spcBef>
              <a:spcAft>
                <a:spcPct val="0"/>
              </a:spcAft>
              <a:defRPr sz="2800">
                <a:solidFill>
                  <a:schemeClr val="tx1"/>
                </a:solidFill>
                <a:latin typeface="Times New Roman" pitchFamily="18" charset="0"/>
              </a:defRPr>
            </a:lvl8pPr>
            <a:lvl9pPr marL="3886200" indent="-228600" defTabSz="912813" eaLnBrk="0" fontAlgn="base" hangingPunct="0">
              <a:spcBef>
                <a:spcPct val="0"/>
              </a:spcBef>
              <a:spcAft>
                <a:spcPct val="0"/>
              </a:spcAft>
              <a:defRPr sz="2800">
                <a:solidFill>
                  <a:schemeClr val="tx1"/>
                </a:solidFill>
                <a:latin typeface="Times New Roman" pitchFamily="18" charset="0"/>
              </a:defRPr>
            </a:lvl9pPr>
          </a:lstStyle>
          <a:p>
            <a:pPr eaLnBrk="1" hangingPunct="1"/>
            <a:fld id="{B32A8D6E-91AF-4EA5-94CA-585848B1FA1C}" type="slidenum">
              <a:rPr lang="en-US" altLang="en-US" sz="1200"/>
              <a:pPr eaLnBrk="1" hangingPunct="1"/>
              <a:t>1</a:t>
            </a:fld>
            <a:endParaRPr lang="en-US" altLang="en-US" sz="1200" dirty="0"/>
          </a:p>
        </p:txBody>
      </p:sp>
      <p:sp>
        <p:nvSpPr>
          <p:cNvPr id="17411" name="Rectangle 2"/>
          <p:cNvSpPr>
            <a:spLocks noGrp="1" noRot="1" noChangeAspect="1" noChangeArrowheads="1" noTextEdit="1"/>
          </p:cNvSpPr>
          <p:nvPr>
            <p:ph type="sldImg"/>
          </p:nvPr>
        </p:nvSpPr>
        <p:spPr>
          <a:xfrm>
            <a:off x="406400" y="696913"/>
            <a:ext cx="6197600" cy="3486150"/>
          </a:xfrm>
          <a:ln/>
        </p:spPr>
      </p:sp>
      <p:sp>
        <p:nvSpPr>
          <p:cNvPr id="17412" name="Rectangle 3"/>
          <p:cNvSpPr>
            <a:spLocks noGrp="1" noChangeArrowheads="1"/>
          </p:cNvSpPr>
          <p:nvPr>
            <p:ph type="body" idx="1"/>
          </p:nvPr>
        </p:nvSpPr>
        <p:spPr>
          <a:xfrm>
            <a:off x="701675" y="4416427"/>
            <a:ext cx="5607050" cy="4183063"/>
          </a:xfrm>
          <a:noFill/>
        </p:spPr>
        <p:txBody>
          <a:bodyPr/>
          <a:lstStyle/>
          <a:p>
            <a:pPr eaLnBrk="1" hangingPunct="1"/>
            <a:endParaRPr lang="en-US" altLang="en-US" dirty="0"/>
          </a:p>
        </p:txBody>
      </p:sp>
    </p:spTree>
    <p:extLst>
      <p:ext uri="{BB962C8B-B14F-4D97-AF65-F5344CB8AC3E}">
        <p14:creationId xmlns:p14="http://schemas.microsoft.com/office/powerpoint/2010/main" val="1877857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defTabSz="912813" eaLnBrk="0" hangingPunct="0">
              <a:defRPr sz="2800">
                <a:solidFill>
                  <a:schemeClr val="tx1"/>
                </a:solidFill>
                <a:latin typeface="Times New Roman" pitchFamily="18" charset="0"/>
              </a:defRPr>
            </a:lvl1pPr>
            <a:lvl2pPr marL="742950" indent="-285750" defTabSz="912813" eaLnBrk="0" hangingPunct="0">
              <a:defRPr sz="2800">
                <a:solidFill>
                  <a:schemeClr val="tx1"/>
                </a:solidFill>
                <a:latin typeface="Times New Roman" pitchFamily="18" charset="0"/>
              </a:defRPr>
            </a:lvl2pPr>
            <a:lvl3pPr marL="1143000" indent="-228600" defTabSz="912813" eaLnBrk="0" hangingPunct="0">
              <a:defRPr sz="2800">
                <a:solidFill>
                  <a:schemeClr val="tx1"/>
                </a:solidFill>
                <a:latin typeface="Times New Roman" pitchFamily="18" charset="0"/>
              </a:defRPr>
            </a:lvl3pPr>
            <a:lvl4pPr marL="1600200" indent="-228600" defTabSz="912813" eaLnBrk="0" hangingPunct="0">
              <a:defRPr sz="2800">
                <a:solidFill>
                  <a:schemeClr val="tx1"/>
                </a:solidFill>
                <a:latin typeface="Times New Roman" pitchFamily="18" charset="0"/>
              </a:defRPr>
            </a:lvl4pPr>
            <a:lvl5pPr marL="2057400" indent="-228600" defTabSz="912813" eaLnBrk="0" hangingPunct="0">
              <a:defRPr sz="2800">
                <a:solidFill>
                  <a:schemeClr val="tx1"/>
                </a:solidFill>
                <a:latin typeface="Times New Roman" pitchFamily="18" charset="0"/>
              </a:defRPr>
            </a:lvl5pPr>
            <a:lvl6pPr marL="2514600" indent="-228600" defTabSz="912813" eaLnBrk="0" fontAlgn="base" hangingPunct="0">
              <a:spcBef>
                <a:spcPct val="0"/>
              </a:spcBef>
              <a:spcAft>
                <a:spcPct val="0"/>
              </a:spcAft>
              <a:defRPr sz="2800">
                <a:solidFill>
                  <a:schemeClr val="tx1"/>
                </a:solidFill>
                <a:latin typeface="Times New Roman" pitchFamily="18" charset="0"/>
              </a:defRPr>
            </a:lvl6pPr>
            <a:lvl7pPr marL="2971800" indent="-228600" defTabSz="912813" eaLnBrk="0" fontAlgn="base" hangingPunct="0">
              <a:spcBef>
                <a:spcPct val="0"/>
              </a:spcBef>
              <a:spcAft>
                <a:spcPct val="0"/>
              </a:spcAft>
              <a:defRPr sz="2800">
                <a:solidFill>
                  <a:schemeClr val="tx1"/>
                </a:solidFill>
                <a:latin typeface="Times New Roman" pitchFamily="18" charset="0"/>
              </a:defRPr>
            </a:lvl7pPr>
            <a:lvl8pPr marL="3429000" indent="-228600" defTabSz="912813" eaLnBrk="0" fontAlgn="base" hangingPunct="0">
              <a:spcBef>
                <a:spcPct val="0"/>
              </a:spcBef>
              <a:spcAft>
                <a:spcPct val="0"/>
              </a:spcAft>
              <a:defRPr sz="2800">
                <a:solidFill>
                  <a:schemeClr val="tx1"/>
                </a:solidFill>
                <a:latin typeface="Times New Roman" pitchFamily="18" charset="0"/>
              </a:defRPr>
            </a:lvl8pPr>
            <a:lvl9pPr marL="3886200" indent="-228600" defTabSz="912813" eaLnBrk="0" fontAlgn="base" hangingPunct="0">
              <a:spcBef>
                <a:spcPct val="0"/>
              </a:spcBef>
              <a:spcAft>
                <a:spcPct val="0"/>
              </a:spcAft>
              <a:defRPr sz="2800">
                <a:solidFill>
                  <a:schemeClr val="tx1"/>
                </a:solidFill>
                <a:latin typeface="Times New Roman" pitchFamily="18" charset="0"/>
              </a:defRPr>
            </a:lvl9pPr>
          </a:lstStyle>
          <a:p>
            <a:pPr eaLnBrk="1" hangingPunct="1"/>
            <a:fld id="{6F5B7863-DB56-4E92-93A1-A1F348CEFF97}" type="slidenum">
              <a:rPr lang="en-US" altLang="en-US" sz="1200"/>
              <a:pPr eaLnBrk="1" hangingPunct="1"/>
              <a:t>10</a:t>
            </a:fld>
            <a:endParaRPr lang="en-US" altLang="en-US" sz="1200" dirty="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2951930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defTabSz="912813" eaLnBrk="0" hangingPunct="0">
              <a:defRPr sz="2800">
                <a:solidFill>
                  <a:schemeClr val="tx1"/>
                </a:solidFill>
                <a:latin typeface="Times New Roman" pitchFamily="18" charset="0"/>
              </a:defRPr>
            </a:lvl1pPr>
            <a:lvl2pPr marL="742950" indent="-285750" defTabSz="912813" eaLnBrk="0" hangingPunct="0">
              <a:defRPr sz="2800">
                <a:solidFill>
                  <a:schemeClr val="tx1"/>
                </a:solidFill>
                <a:latin typeface="Times New Roman" pitchFamily="18" charset="0"/>
              </a:defRPr>
            </a:lvl2pPr>
            <a:lvl3pPr marL="1143000" indent="-228600" defTabSz="912813" eaLnBrk="0" hangingPunct="0">
              <a:defRPr sz="2800">
                <a:solidFill>
                  <a:schemeClr val="tx1"/>
                </a:solidFill>
                <a:latin typeface="Times New Roman" pitchFamily="18" charset="0"/>
              </a:defRPr>
            </a:lvl3pPr>
            <a:lvl4pPr marL="1600200" indent="-228600" defTabSz="912813" eaLnBrk="0" hangingPunct="0">
              <a:defRPr sz="2800">
                <a:solidFill>
                  <a:schemeClr val="tx1"/>
                </a:solidFill>
                <a:latin typeface="Times New Roman" pitchFamily="18" charset="0"/>
              </a:defRPr>
            </a:lvl4pPr>
            <a:lvl5pPr marL="2057400" indent="-228600" defTabSz="912813" eaLnBrk="0" hangingPunct="0">
              <a:defRPr sz="2800">
                <a:solidFill>
                  <a:schemeClr val="tx1"/>
                </a:solidFill>
                <a:latin typeface="Times New Roman" pitchFamily="18" charset="0"/>
              </a:defRPr>
            </a:lvl5pPr>
            <a:lvl6pPr marL="2514600" indent="-228600" defTabSz="912813" eaLnBrk="0" fontAlgn="base" hangingPunct="0">
              <a:spcBef>
                <a:spcPct val="0"/>
              </a:spcBef>
              <a:spcAft>
                <a:spcPct val="0"/>
              </a:spcAft>
              <a:defRPr sz="2800">
                <a:solidFill>
                  <a:schemeClr val="tx1"/>
                </a:solidFill>
                <a:latin typeface="Times New Roman" pitchFamily="18" charset="0"/>
              </a:defRPr>
            </a:lvl6pPr>
            <a:lvl7pPr marL="2971800" indent="-228600" defTabSz="912813" eaLnBrk="0" fontAlgn="base" hangingPunct="0">
              <a:spcBef>
                <a:spcPct val="0"/>
              </a:spcBef>
              <a:spcAft>
                <a:spcPct val="0"/>
              </a:spcAft>
              <a:defRPr sz="2800">
                <a:solidFill>
                  <a:schemeClr val="tx1"/>
                </a:solidFill>
                <a:latin typeface="Times New Roman" pitchFamily="18" charset="0"/>
              </a:defRPr>
            </a:lvl7pPr>
            <a:lvl8pPr marL="3429000" indent="-228600" defTabSz="912813" eaLnBrk="0" fontAlgn="base" hangingPunct="0">
              <a:spcBef>
                <a:spcPct val="0"/>
              </a:spcBef>
              <a:spcAft>
                <a:spcPct val="0"/>
              </a:spcAft>
              <a:defRPr sz="2800">
                <a:solidFill>
                  <a:schemeClr val="tx1"/>
                </a:solidFill>
                <a:latin typeface="Times New Roman" pitchFamily="18" charset="0"/>
              </a:defRPr>
            </a:lvl8pPr>
            <a:lvl9pPr marL="3886200" indent="-228600" defTabSz="912813" eaLnBrk="0" fontAlgn="base" hangingPunct="0">
              <a:spcBef>
                <a:spcPct val="0"/>
              </a:spcBef>
              <a:spcAft>
                <a:spcPct val="0"/>
              </a:spcAft>
              <a:defRPr sz="2800">
                <a:solidFill>
                  <a:schemeClr val="tx1"/>
                </a:solidFill>
                <a:latin typeface="Times New Roman" pitchFamily="18" charset="0"/>
              </a:defRPr>
            </a:lvl9pPr>
          </a:lstStyle>
          <a:p>
            <a:pPr eaLnBrk="1" hangingPunct="1"/>
            <a:fld id="{7C4F3215-8D1F-4C25-AEB6-4ECBC87C9771}" type="slidenum">
              <a:rPr lang="en-US" altLang="en-US" sz="1200"/>
              <a:pPr eaLnBrk="1" hangingPunct="1"/>
              <a:t>11</a:t>
            </a:fld>
            <a:endParaRPr lang="en-US" altLang="en-US" sz="120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2097892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defTabSz="912813" eaLnBrk="0" hangingPunct="0">
              <a:defRPr sz="2800">
                <a:solidFill>
                  <a:schemeClr val="tx1"/>
                </a:solidFill>
                <a:latin typeface="Times New Roman" pitchFamily="18" charset="0"/>
              </a:defRPr>
            </a:lvl1pPr>
            <a:lvl2pPr marL="742950" indent="-285750" defTabSz="912813" eaLnBrk="0" hangingPunct="0">
              <a:defRPr sz="2800">
                <a:solidFill>
                  <a:schemeClr val="tx1"/>
                </a:solidFill>
                <a:latin typeface="Times New Roman" pitchFamily="18" charset="0"/>
              </a:defRPr>
            </a:lvl2pPr>
            <a:lvl3pPr marL="1143000" indent="-228600" defTabSz="912813" eaLnBrk="0" hangingPunct="0">
              <a:defRPr sz="2800">
                <a:solidFill>
                  <a:schemeClr val="tx1"/>
                </a:solidFill>
                <a:latin typeface="Times New Roman" pitchFamily="18" charset="0"/>
              </a:defRPr>
            </a:lvl3pPr>
            <a:lvl4pPr marL="1600200" indent="-228600" defTabSz="912813" eaLnBrk="0" hangingPunct="0">
              <a:defRPr sz="2800">
                <a:solidFill>
                  <a:schemeClr val="tx1"/>
                </a:solidFill>
                <a:latin typeface="Times New Roman" pitchFamily="18" charset="0"/>
              </a:defRPr>
            </a:lvl4pPr>
            <a:lvl5pPr marL="2057400" indent="-228600" defTabSz="912813" eaLnBrk="0" hangingPunct="0">
              <a:defRPr sz="2800">
                <a:solidFill>
                  <a:schemeClr val="tx1"/>
                </a:solidFill>
                <a:latin typeface="Times New Roman" pitchFamily="18" charset="0"/>
              </a:defRPr>
            </a:lvl5pPr>
            <a:lvl6pPr marL="2514600" indent="-228600" defTabSz="912813" eaLnBrk="0" fontAlgn="base" hangingPunct="0">
              <a:spcBef>
                <a:spcPct val="0"/>
              </a:spcBef>
              <a:spcAft>
                <a:spcPct val="0"/>
              </a:spcAft>
              <a:defRPr sz="2800">
                <a:solidFill>
                  <a:schemeClr val="tx1"/>
                </a:solidFill>
                <a:latin typeface="Times New Roman" pitchFamily="18" charset="0"/>
              </a:defRPr>
            </a:lvl6pPr>
            <a:lvl7pPr marL="2971800" indent="-228600" defTabSz="912813" eaLnBrk="0" fontAlgn="base" hangingPunct="0">
              <a:spcBef>
                <a:spcPct val="0"/>
              </a:spcBef>
              <a:spcAft>
                <a:spcPct val="0"/>
              </a:spcAft>
              <a:defRPr sz="2800">
                <a:solidFill>
                  <a:schemeClr val="tx1"/>
                </a:solidFill>
                <a:latin typeface="Times New Roman" pitchFamily="18" charset="0"/>
              </a:defRPr>
            </a:lvl7pPr>
            <a:lvl8pPr marL="3429000" indent="-228600" defTabSz="912813" eaLnBrk="0" fontAlgn="base" hangingPunct="0">
              <a:spcBef>
                <a:spcPct val="0"/>
              </a:spcBef>
              <a:spcAft>
                <a:spcPct val="0"/>
              </a:spcAft>
              <a:defRPr sz="2800">
                <a:solidFill>
                  <a:schemeClr val="tx1"/>
                </a:solidFill>
                <a:latin typeface="Times New Roman" pitchFamily="18" charset="0"/>
              </a:defRPr>
            </a:lvl8pPr>
            <a:lvl9pPr marL="3886200" indent="-228600" defTabSz="912813" eaLnBrk="0" fontAlgn="base" hangingPunct="0">
              <a:spcBef>
                <a:spcPct val="0"/>
              </a:spcBef>
              <a:spcAft>
                <a:spcPct val="0"/>
              </a:spcAft>
              <a:defRPr sz="2800">
                <a:solidFill>
                  <a:schemeClr val="tx1"/>
                </a:solidFill>
                <a:latin typeface="Times New Roman" pitchFamily="18" charset="0"/>
              </a:defRPr>
            </a:lvl9pPr>
          </a:lstStyle>
          <a:p>
            <a:pPr eaLnBrk="1" hangingPunct="1"/>
            <a:fld id="{B230BCF6-4F13-4F0B-8FDD-0739D5FDF7DD}" type="slidenum">
              <a:rPr lang="en-US" altLang="en-US" sz="1200"/>
              <a:pPr eaLnBrk="1" hangingPunct="1"/>
              <a:t>12</a:t>
            </a:fld>
            <a:endParaRPr lang="en-US" alt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6894105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defTabSz="912813" eaLnBrk="0" hangingPunct="0">
              <a:defRPr sz="2800">
                <a:solidFill>
                  <a:schemeClr val="tx1"/>
                </a:solidFill>
                <a:latin typeface="Times New Roman" pitchFamily="18" charset="0"/>
              </a:defRPr>
            </a:lvl1pPr>
            <a:lvl2pPr marL="742950" indent="-285750" defTabSz="912813" eaLnBrk="0" hangingPunct="0">
              <a:defRPr sz="2800">
                <a:solidFill>
                  <a:schemeClr val="tx1"/>
                </a:solidFill>
                <a:latin typeface="Times New Roman" pitchFamily="18" charset="0"/>
              </a:defRPr>
            </a:lvl2pPr>
            <a:lvl3pPr marL="1143000" indent="-228600" defTabSz="912813" eaLnBrk="0" hangingPunct="0">
              <a:defRPr sz="2800">
                <a:solidFill>
                  <a:schemeClr val="tx1"/>
                </a:solidFill>
                <a:latin typeface="Times New Roman" pitchFamily="18" charset="0"/>
              </a:defRPr>
            </a:lvl3pPr>
            <a:lvl4pPr marL="1600200" indent="-228600" defTabSz="912813" eaLnBrk="0" hangingPunct="0">
              <a:defRPr sz="2800">
                <a:solidFill>
                  <a:schemeClr val="tx1"/>
                </a:solidFill>
                <a:latin typeface="Times New Roman" pitchFamily="18" charset="0"/>
              </a:defRPr>
            </a:lvl4pPr>
            <a:lvl5pPr marL="2057400" indent="-228600" defTabSz="912813" eaLnBrk="0" hangingPunct="0">
              <a:defRPr sz="2800">
                <a:solidFill>
                  <a:schemeClr val="tx1"/>
                </a:solidFill>
                <a:latin typeface="Times New Roman" pitchFamily="18" charset="0"/>
              </a:defRPr>
            </a:lvl5pPr>
            <a:lvl6pPr marL="2514600" indent="-228600" defTabSz="912813" eaLnBrk="0" fontAlgn="base" hangingPunct="0">
              <a:spcBef>
                <a:spcPct val="0"/>
              </a:spcBef>
              <a:spcAft>
                <a:spcPct val="0"/>
              </a:spcAft>
              <a:defRPr sz="2800">
                <a:solidFill>
                  <a:schemeClr val="tx1"/>
                </a:solidFill>
                <a:latin typeface="Times New Roman" pitchFamily="18" charset="0"/>
              </a:defRPr>
            </a:lvl6pPr>
            <a:lvl7pPr marL="2971800" indent="-228600" defTabSz="912813" eaLnBrk="0" fontAlgn="base" hangingPunct="0">
              <a:spcBef>
                <a:spcPct val="0"/>
              </a:spcBef>
              <a:spcAft>
                <a:spcPct val="0"/>
              </a:spcAft>
              <a:defRPr sz="2800">
                <a:solidFill>
                  <a:schemeClr val="tx1"/>
                </a:solidFill>
                <a:latin typeface="Times New Roman" pitchFamily="18" charset="0"/>
              </a:defRPr>
            </a:lvl7pPr>
            <a:lvl8pPr marL="3429000" indent="-228600" defTabSz="912813" eaLnBrk="0" fontAlgn="base" hangingPunct="0">
              <a:spcBef>
                <a:spcPct val="0"/>
              </a:spcBef>
              <a:spcAft>
                <a:spcPct val="0"/>
              </a:spcAft>
              <a:defRPr sz="2800">
                <a:solidFill>
                  <a:schemeClr val="tx1"/>
                </a:solidFill>
                <a:latin typeface="Times New Roman" pitchFamily="18" charset="0"/>
              </a:defRPr>
            </a:lvl8pPr>
            <a:lvl9pPr marL="3886200" indent="-228600" defTabSz="912813" eaLnBrk="0" fontAlgn="base" hangingPunct="0">
              <a:spcBef>
                <a:spcPct val="0"/>
              </a:spcBef>
              <a:spcAft>
                <a:spcPct val="0"/>
              </a:spcAft>
              <a:defRPr sz="2800">
                <a:solidFill>
                  <a:schemeClr val="tx1"/>
                </a:solidFill>
                <a:latin typeface="Times New Roman" pitchFamily="18" charset="0"/>
              </a:defRPr>
            </a:lvl9pPr>
          </a:lstStyle>
          <a:p>
            <a:pPr eaLnBrk="1" hangingPunct="1"/>
            <a:fld id="{B230BCF6-4F13-4F0B-8FDD-0739D5FDF7DD}" type="slidenum">
              <a:rPr lang="en-US" altLang="en-US" sz="1200"/>
              <a:pPr eaLnBrk="1" hangingPunct="1"/>
              <a:t>13</a:t>
            </a:fld>
            <a:endParaRPr lang="en-US" alt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183157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defTabSz="912813" eaLnBrk="0" hangingPunct="0">
              <a:defRPr sz="2800">
                <a:solidFill>
                  <a:schemeClr val="tx1"/>
                </a:solidFill>
                <a:latin typeface="Times New Roman" pitchFamily="18" charset="0"/>
              </a:defRPr>
            </a:lvl1pPr>
            <a:lvl2pPr marL="742950" indent="-285750" defTabSz="912813" eaLnBrk="0" hangingPunct="0">
              <a:defRPr sz="2800">
                <a:solidFill>
                  <a:schemeClr val="tx1"/>
                </a:solidFill>
                <a:latin typeface="Times New Roman" pitchFamily="18" charset="0"/>
              </a:defRPr>
            </a:lvl2pPr>
            <a:lvl3pPr marL="1143000" indent="-228600" defTabSz="912813" eaLnBrk="0" hangingPunct="0">
              <a:defRPr sz="2800">
                <a:solidFill>
                  <a:schemeClr val="tx1"/>
                </a:solidFill>
                <a:latin typeface="Times New Roman" pitchFamily="18" charset="0"/>
              </a:defRPr>
            </a:lvl3pPr>
            <a:lvl4pPr marL="1600200" indent="-228600" defTabSz="912813" eaLnBrk="0" hangingPunct="0">
              <a:defRPr sz="2800">
                <a:solidFill>
                  <a:schemeClr val="tx1"/>
                </a:solidFill>
                <a:latin typeface="Times New Roman" pitchFamily="18" charset="0"/>
              </a:defRPr>
            </a:lvl4pPr>
            <a:lvl5pPr marL="2057400" indent="-228600" defTabSz="912813" eaLnBrk="0" hangingPunct="0">
              <a:defRPr sz="2800">
                <a:solidFill>
                  <a:schemeClr val="tx1"/>
                </a:solidFill>
                <a:latin typeface="Times New Roman" pitchFamily="18" charset="0"/>
              </a:defRPr>
            </a:lvl5pPr>
            <a:lvl6pPr marL="2514600" indent="-228600" defTabSz="912813" eaLnBrk="0" fontAlgn="base" hangingPunct="0">
              <a:spcBef>
                <a:spcPct val="0"/>
              </a:spcBef>
              <a:spcAft>
                <a:spcPct val="0"/>
              </a:spcAft>
              <a:defRPr sz="2800">
                <a:solidFill>
                  <a:schemeClr val="tx1"/>
                </a:solidFill>
                <a:latin typeface="Times New Roman" pitchFamily="18" charset="0"/>
              </a:defRPr>
            </a:lvl6pPr>
            <a:lvl7pPr marL="2971800" indent="-228600" defTabSz="912813" eaLnBrk="0" fontAlgn="base" hangingPunct="0">
              <a:spcBef>
                <a:spcPct val="0"/>
              </a:spcBef>
              <a:spcAft>
                <a:spcPct val="0"/>
              </a:spcAft>
              <a:defRPr sz="2800">
                <a:solidFill>
                  <a:schemeClr val="tx1"/>
                </a:solidFill>
                <a:latin typeface="Times New Roman" pitchFamily="18" charset="0"/>
              </a:defRPr>
            </a:lvl7pPr>
            <a:lvl8pPr marL="3429000" indent="-228600" defTabSz="912813" eaLnBrk="0" fontAlgn="base" hangingPunct="0">
              <a:spcBef>
                <a:spcPct val="0"/>
              </a:spcBef>
              <a:spcAft>
                <a:spcPct val="0"/>
              </a:spcAft>
              <a:defRPr sz="2800">
                <a:solidFill>
                  <a:schemeClr val="tx1"/>
                </a:solidFill>
                <a:latin typeface="Times New Roman" pitchFamily="18" charset="0"/>
              </a:defRPr>
            </a:lvl8pPr>
            <a:lvl9pPr marL="3886200" indent="-228600" defTabSz="912813" eaLnBrk="0" fontAlgn="base" hangingPunct="0">
              <a:spcBef>
                <a:spcPct val="0"/>
              </a:spcBef>
              <a:spcAft>
                <a:spcPct val="0"/>
              </a:spcAft>
              <a:defRPr sz="2800">
                <a:solidFill>
                  <a:schemeClr val="tx1"/>
                </a:solidFill>
                <a:latin typeface="Times New Roman" pitchFamily="18" charset="0"/>
              </a:defRPr>
            </a:lvl9pPr>
          </a:lstStyle>
          <a:p>
            <a:pPr eaLnBrk="1" hangingPunct="1"/>
            <a:fld id="{B230BCF6-4F13-4F0B-8FDD-0739D5FDF7DD}" type="slidenum">
              <a:rPr lang="en-US" altLang="en-US" sz="1200"/>
              <a:pPr eaLnBrk="1" hangingPunct="1"/>
              <a:t>14</a:t>
            </a:fld>
            <a:endParaRPr lang="en-US" alt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15982515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2813" eaLnBrk="0" hangingPunct="0">
              <a:defRPr sz="2800">
                <a:solidFill>
                  <a:schemeClr val="tx1"/>
                </a:solidFill>
                <a:latin typeface="Times New Roman" pitchFamily="18" charset="0"/>
              </a:defRPr>
            </a:lvl1pPr>
            <a:lvl2pPr marL="742950" indent="-285750" defTabSz="912813" eaLnBrk="0" hangingPunct="0">
              <a:defRPr sz="2800">
                <a:solidFill>
                  <a:schemeClr val="tx1"/>
                </a:solidFill>
                <a:latin typeface="Times New Roman" pitchFamily="18" charset="0"/>
              </a:defRPr>
            </a:lvl2pPr>
            <a:lvl3pPr marL="1143000" indent="-228600" defTabSz="912813" eaLnBrk="0" hangingPunct="0">
              <a:defRPr sz="2800">
                <a:solidFill>
                  <a:schemeClr val="tx1"/>
                </a:solidFill>
                <a:latin typeface="Times New Roman" pitchFamily="18" charset="0"/>
              </a:defRPr>
            </a:lvl3pPr>
            <a:lvl4pPr marL="1600200" indent="-228600" defTabSz="912813" eaLnBrk="0" hangingPunct="0">
              <a:defRPr sz="2800">
                <a:solidFill>
                  <a:schemeClr val="tx1"/>
                </a:solidFill>
                <a:latin typeface="Times New Roman" pitchFamily="18" charset="0"/>
              </a:defRPr>
            </a:lvl4pPr>
            <a:lvl5pPr marL="2057400" indent="-228600" defTabSz="912813" eaLnBrk="0" hangingPunct="0">
              <a:defRPr sz="2800">
                <a:solidFill>
                  <a:schemeClr val="tx1"/>
                </a:solidFill>
                <a:latin typeface="Times New Roman" pitchFamily="18" charset="0"/>
              </a:defRPr>
            </a:lvl5pPr>
            <a:lvl6pPr marL="2514600" indent="-228600" defTabSz="912813" eaLnBrk="0" fontAlgn="base" hangingPunct="0">
              <a:spcBef>
                <a:spcPct val="0"/>
              </a:spcBef>
              <a:spcAft>
                <a:spcPct val="0"/>
              </a:spcAft>
              <a:defRPr sz="2800">
                <a:solidFill>
                  <a:schemeClr val="tx1"/>
                </a:solidFill>
                <a:latin typeface="Times New Roman" pitchFamily="18" charset="0"/>
              </a:defRPr>
            </a:lvl6pPr>
            <a:lvl7pPr marL="2971800" indent="-228600" defTabSz="912813" eaLnBrk="0" fontAlgn="base" hangingPunct="0">
              <a:spcBef>
                <a:spcPct val="0"/>
              </a:spcBef>
              <a:spcAft>
                <a:spcPct val="0"/>
              </a:spcAft>
              <a:defRPr sz="2800">
                <a:solidFill>
                  <a:schemeClr val="tx1"/>
                </a:solidFill>
                <a:latin typeface="Times New Roman" pitchFamily="18" charset="0"/>
              </a:defRPr>
            </a:lvl7pPr>
            <a:lvl8pPr marL="3429000" indent="-228600" defTabSz="912813" eaLnBrk="0" fontAlgn="base" hangingPunct="0">
              <a:spcBef>
                <a:spcPct val="0"/>
              </a:spcBef>
              <a:spcAft>
                <a:spcPct val="0"/>
              </a:spcAft>
              <a:defRPr sz="2800">
                <a:solidFill>
                  <a:schemeClr val="tx1"/>
                </a:solidFill>
                <a:latin typeface="Times New Roman" pitchFamily="18" charset="0"/>
              </a:defRPr>
            </a:lvl8pPr>
            <a:lvl9pPr marL="3886200" indent="-228600" defTabSz="912813" eaLnBrk="0" fontAlgn="base" hangingPunct="0">
              <a:spcBef>
                <a:spcPct val="0"/>
              </a:spcBef>
              <a:spcAft>
                <a:spcPct val="0"/>
              </a:spcAft>
              <a:defRPr sz="2800">
                <a:solidFill>
                  <a:schemeClr val="tx1"/>
                </a:solidFill>
                <a:latin typeface="Times New Roman" pitchFamily="18" charset="0"/>
              </a:defRPr>
            </a:lvl9pPr>
          </a:lstStyle>
          <a:p>
            <a:pPr eaLnBrk="1" hangingPunct="1"/>
            <a:fld id="{37B43857-9A57-429E-87E0-1846C6A4B523}" type="slidenum">
              <a:rPr lang="en-US" altLang="en-US" sz="1200"/>
              <a:pPr eaLnBrk="1" hangingPunct="1"/>
              <a:t>15</a:t>
            </a:fld>
            <a:endParaRPr lang="en-US" altLang="en-US" sz="12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9675987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12813" eaLnBrk="0" hangingPunct="0">
              <a:defRPr sz="2800">
                <a:solidFill>
                  <a:schemeClr val="tx1"/>
                </a:solidFill>
                <a:latin typeface="Times New Roman" pitchFamily="18" charset="0"/>
              </a:defRPr>
            </a:lvl1pPr>
            <a:lvl2pPr marL="742950" indent="-285750" defTabSz="912813" eaLnBrk="0" hangingPunct="0">
              <a:defRPr sz="2800">
                <a:solidFill>
                  <a:schemeClr val="tx1"/>
                </a:solidFill>
                <a:latin typeface="Times New Roman" pitchFamily="18" charset="0"/>
              </a:defRPr>
            </a:lvl2pPr>
            <a:lvl3pPr marL="1143000" indent="-228600" defTabSz="912813" eaLnBrk="0" hangingPunct="0">
              <a:defRPr sz="2800">
                <a:solidFill>
                  <a:schemeClr val="tx1"/>
                </a:solidFill>
                <a:latin typeface="Times New Roman" pitchFamily="18" charset="0"/>
              </a:defRPr>
            </a:lvl3pPr>
            <a:lvl4pPr marL="1600200" indent="-228600" defTabSz="912813" eaLnBrk="0" hangingPunct="0">
              <a:defRPr sz="2800">
                <a:solidFill>
                  <a:schemeClr val="tx1"/>
                </a:solidFill>
                <a:latin typeface="Times New Roman" pitchFamily="18" charset="0"/>
              </a:defRPr>
            </a:lvl4pPr>
            <a:lvl5pPr marL="2057400" indent="-228600" defTabSz="912813" eaLnBrk="0" hangingPunct="0">
              <a:defRPr sz="2800">
                <a:solidFill>
                  <a:schemeClr val="tx1"/>
                </a:solidFill>
                <a:latin typeface="Times New Roman" pitchFamily="18" charset="0"/>
              </a:defRPr>
            </a:lvl5pPr>
            <a:lvl6pPr marL="2514600" indent="-228600" defTabSz="912813" eaLnBrk="0" fontAlgn="base" hangingPunct="0">
              <a:spcBef>
                <a:spcPct val="0"/>
              </a:spcBef>
              <a:spcAft>
                <a:spcPct val="0"/>
              </a:spcAft>
              <a:defRPr sz="2800">
                <a:solidFill>
                  <a:schemeClr val="tx1"/>
                </a:solidFill>
                <a:latin typeface="Times New Roman" pitchFamily="18" charset="0"/>
              </a:defRPr>
            </a:lvl6pPr>
            <a:lvl7pPr marL="2971800" indent="-228600" defTabSz="912813" eaLnBrk="0" fontAlgn="base" hangingPunct="0">
              <a:spcBef>
                <a:spcPct val="0"/>
              </a:spcBef>
              <a:spcAft>
                <a:spcPct val="0"/>
              </a:spcAft>
              <a:defRPr sz="2800">
                <a:solidFill>
                  <a:schemeClr val="tx1"/>
                </a:solidFill>
                <a:latin typeface="Times New Roman" pitchFamily="18" charset="0"/>
              </a:defRPr>
            </a:lvl7pPr>
            <a:lvl8pPr marL="3429000" indent="-228600" defTabSz="912813" eaLnBrk="0" fontAlgn="base" hangingPunct="0">
              <a:spcBef>
                <a:spcPct val="0"/>
              </a:spcBef>
              <a:spcAft>
                <a:spcPct val="0"/>
              </a:spcAft>
              <a:defRPr sz="2800">
                <a:solidFill>
                  <a:schemeClr val="tx1"/>
                </a:solidFill>
                <a:latin typeface="Times New Roman" pitchFamily="18" charset="0"/>
              </a:defRPr>
            </a:lvl8pPr>
            <a:lvl9pPr marL="3886200" indent="-228600" defTabSz="912813" eaLnBrk="0" fontAlgn="base" hangingPunct="0">
              <a:spcBef>
                <a:spcPct val="0"/>
              </a:spcBef>
              <a:spcAft>
                <a:spcPct val="0"/>
              </a:spcAft>
              <a:defRPr sz="2800">
                <a:solidFill>
                  <a:schemeClr val="tx1"/>
                </a:solidFill>
                <a:latin typeface="Times New Roman" pitchFamily="18" charset="0"/>
              </a:defRPr>
            </a:lvl9pPr>
          </a:lstStyle>
          <a:p>
            <a:pPr eaLnBrk="1" hangingPunct="1"/>
            <a:fld id="{C61B34B2-FD73-4946-AF8F-E507E416E3E8}" type="slidenum">
              <a:rPr lang="en-US" altLang="en-US" sz="1200"/>
              <a:pPr eaLnBrk="1" hangingPunct="1"/>
              <a:t>16</a:t>
            </a:fld>
            <a:endParaRPr lang="en-US" altLang="en-US" sz="12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22277825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defTabSz="912813" eaLnBrk="0" hangingPunct="0">
              <a:defRPr sz="2800">
                <a:solidFill>
                  <a:schemeClr val="tx1"/>
                </a:solidFill>
                <a:latin typeface="Times New Roman" pitchFamily="18" charset="0"/>
              </a:defRPr>
            </a:lvl1pPr>
            <a:lvl2pPr marL="742950" indent="-285750" defTabSz="912813" eaLnBrk="0" hangingPunct="0">
              <a:defRPr sz="2800">
                <a:solidFill>
                  <a:schemeClr val="tx1"/>
                </a:solidFill>
                <a:latin typeface="Times New Roman" pitchFamily="18" charset="0"/>
              </a:defRPr>
            </a:lvl2pPr>
            <a:lvl3pPr marL="1143000" indent="-228600" defTabSz="912813" eaLnBrk="0" hangingPunct="0">
              <a:defRPr sz="2800">
                <a:solidFill>
                  <a:schemeClr val="tx1"/>
                </a:solidFill>
                <a:latin typeface="Times New Roman" pitchFamily="18" charset="0"/>
              </a:defRPr>
            </a:lvl3pPr>
            <a:lvl4pPr marL="1600200" indent="-228600" defTabSz="912813" eaLnBrk="0" hangingPunct="0">
              <a:defRPr sz="2800">
                <a:solidFill>
                  <a:schemeClr val="tx1"/>
                </a:solidFill>
                <a:latin typeface="Times New Roman" pitchFamily="18" charset="0"/>
              </a:defRPr>
            </a:lvl4pPr>
            <a:lvl5pPr marL="2057400" indent="-228600" defTabSz="912813" eaLnBrk="0" hangingPunct="0">
              <a:defRPr sz="2800">
                <a:solidFill>
                  <a:schemeClr val="tx1"/>
                </a:solidFill>
                <a:latin typeface="Times New Roman" pitchFamily="18" charset="0"/>
              </a:defRPr>
            </a:lvl5pPr>
            <a:lvl6pPr marL="2514600" indent="-228600" defTabSz="912813" eaLnBrk="0" fontAlgn="base" hangingPunct="0">
              <a:spcBef>
                <a:spcPct val="0"/>
              </a:spcBef>
              <a:spcAft>
                <a:spcPct val="0"/>
              </a:spcAft>
              <a:defRPr sz="2800">
                <a:solidFill>
                  <a:schemeClr val="tx1"/>
                </a:solidFill>
                <a:latin typeface="Times New Roman" pitchFamily="18" charset="0"/>
              </a:defRPr>
            </a:lvl6pPr>
            <a:lvl7pPr marL="2971800" indent="-228600" defTabSz="912813" eaLnBrk="0" fontAlgn="base" hangingPunct="0">
              <a:spcBef>
                <a:spcPct val="0"/>
              </a:spcBef>
              <a:spcAft>
                <a:spcPct val="0"/>
              </a:spcAft>
              <a:defRPr sz="2800">
                <a:solidFill>
                  <a:schemeClr val="tx1"/>
                </a:solidFill>
                <a:latin typeface="Times New Roman" pitchFamily="18" charset="0"/>
              </a:defRPr>
            </a:lvl7pPr>
            <a:lvl8pPr marL="3429000" indent="-228600" defTabSz="912813" eaLnBrk="0" fontAlgn="base" hangingPunct="0">
              <a:spcBef>
                <a:spcPct val="0"/>
              </a:spcBef>
              <a:spcAft>
                <a:spcPct val="0"/>
              </a:spcAft>
              <a:defRPr sz="2800">
                <a:solidFill>
                  <a:schemeClr val="tx1"/>
                </a:solidFill>
                <a:latin typeface="Times New Roman" pitchFamily="18" charset="0"/>
              </a:defRPr>
            </a:lvl8pPr>
            <a:lvl9pPr marL="3886200" indent="-228600" defTabSz="912813" eaLnBrk="0" fontAlgn="base" hangingPunct="0">
              <a:spcBef>
                <a:spcPct val="0"/>
              </a:spcBef>
              <a:spcAft>
                <a:spcPct val="0"/>
              </a:spcAft>
              <a:defRPr sz="2800">
                <a:solidFill>
                  <a:schemeClr val="tx1"/>
                </a:solidFill>
                <a:latin typeface="Times New Roman" pitchFamily="18" charset="0"/>
              </a:defRPr>
            </a:lvl9pPr>
          </a:lstStyle>
          <a:p>
            <a:pPr eaLnBrk="1" hangingPunct="1"/>
            <a:fld id="{6F5B7863-DB56-4E92-93A1-A1F348CEFF97}" type="slidenum">
              <a:rPr lang="en-US" altLang="en-US" sz="1200"/>
              <a:pPr eaLnBrk="1" hangingPunct="1"/>
              <a:t>17</a:t>
            </a:fld>
            <a:endParaRPr lang="en-US" altLang="en-US" sz="1200" dirty="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33345673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910AC1-2A6E-46A0-876A-948196F436BD}" type="slidenum">
              <a:rPr lang="en-US" smtClean="0"/>
              <a:t>18</a:t>
            </a:fld>
            <a:endParaRPr lang="en-US"/>
          </a:p>
        </p:txBody>
      </p:sp>
    </p:spTree>
    <p:extLst>
      <p:ext uri="{BB962C8B-B14F-4D97-AF65-F5344CB8AC3E}">
        <p14:creationId xmlns:p14="http://schemas.microsoft.com/office/powerpoint/2010/main" val="2065184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F48BC8C-393E-4288-AB29-37240249019F}" type="slidenum">
              <a:rPr lang="en-US" altLang="en-US" smtClean="0"/>
              <a:pPr>
                <a:defRPr/>
              </a:pPr>
              <a:t>2</a:t>
            </a:fld>
            <a:endParaRPr lang="en-US" altLang="en-US"/>
          </a:p>
        </p:txBody>
      </p:sp>
    </p:spTree>
    <p:extLst>
      <p:ext uri="{BB962C8B-B14F-4D97-AF65-F5344CB8AC3E}">
        <p14:creationId xmlns:p14="http://schemas.microsoft.com/office/powerpoint/2010/main" val="2229003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defTabSz="912813" eaLnBrk="0" hangingPunct="0">
              <a:defRPr sz="2800">
                <a:solidFill>
                  <a:schemeClr val="tx1"/>
                </a:solidFill>
                <a:latin typeface="Times New Roman" pitchFamily="18" charset="0"/>
              </a:defRPr>
            </a:lvl1pPr>
            <a:lvl2pPr marL="742950" indent="-285750" defTabSz="912813" eaLnBrk="0" hangingPunct="0">
              <a:defRPr sz="2800">
                <a:solidFill>
                  <a:schemeClr val="tx1"/>
                </a:solidFill>
                <a:latin typeface="Times New Roman" pitchFamily="18" charset="0"/>
              </a:defRPr>
            </a:lvl2pPr>
            <a:lvl3pPr marL="1143000" indent="-228600" defTabSz="912813" eaLnBrk="0" hangingPunct="0">
              <a:defRPr sz="2800">
                <a:solidFill>
                  <a:schemeClr val="tx1"/>
                </a:solidFill>
                <a:latin typeface="Times New Roman" pitchFamily="18" charset="0"/>
              </a:defRPr>
            </a:lvl3pPr>
            <a:lvl4pPr marL="1600200" indent="-228600" defTabSz="912813" eaLnBrk="0" hangingPunct="0">
              <a:defRPr sz="2800">
                <a:solidFill>
                  <a:schemeClr val="tx1"/>
                </a:solidFill>
                <a:latin typeface="Times New Roman" pitchFamily="18" charset="0"/>
              </a:defRPr>
            </a:lvl4pPr>
            <a:lvl5pPr marL="2057400" indent="-228600" defTabSz="912813" eaLnBrk="0" hangingPunct="0">
              <a:defRPr sz="2800">
                <a:solidFill>
                  <a:schemeClr val="tx1"/>
                </a:solidFill>
                <a:latin typeface="Times New Roman" pitchFamily="18" charset="0"/>
              </a:defRPr>
            </a:lvl5pPr>
            <a:lvl6pPr marL="2514600" indent="-228600" defTabSz="912813" eaLnBrk="0" fontAlgn="base" hangingPunct="0">
              <a:spcBef>
                <a:spcPct val="0"/>
              </a:spcBef>
              <a:spcAft>
                <a:spcPct val="0"/>
              </a:spcAft>
              <a:defRPr sz="2800">
                <a:solidFill>
                  <a:schemeClr val="tx1"/>
                </a:solidFill>
                <a:latin typeface="Times New Roman" pitchFamily="18" charset="0"/>
              </a:defRPr>
            </a:lvl6pPr>
            <a:lvl7pPr marL="2971800" indent="-228600" defTabSz="912813" eaLnBrk="0" fontAlgn="base" hangingPunct="0">
              <a:spcBef>
                <a:spcPct val="0"/>
              </a:spcBef>
              <a:spcAft>
                <a:spcPct val="0"/>
              </a:spcAft>
              <a:defRPr sz="2800">
                <a:solidFill>
                  <a:schemeClr val="tx1"/>
                </a:solidFill>
                <a:latin typeface="Times New Roman" pitchFamily="18" charset="0"/>
              </a:defRPr>
            </a:lvl7pPr>
            <a:lvl8pPr marL="3429000" indent="-228600" defTabSz="912813" eaLnBrk="0" fontAlgn="base" hangingPunct="0">
              <a:spcBef>
                <a:spcPct val="0"/>
              </a:spcBef>
              <a:spcAft>
                <a:spcPct val="0"/>
              </a:spcAft>
              <a:defRPr sz="2800">
                <a:solidFill>
                  <a:schemeClr val="tx1"/>
                </a:solidFill>
                <a:latin typeface="Times New Roman" pitchFamily="18" charset="0"/>
              </a:defRPr>
            </a:lvl8pPr>
            <a:lvl9pPr marL="3886200" indent="-228600" defTabSz="912813" eaLnBrk="0" fontAlgn="base" hangingPunct="0">
              <a:spcBef>
                <a:spcPct val="0"/>
              </a:spcBef>
              <a:spcAft>
                <a:spcPct val="0"/>
              </a:spcAft>
              <a:defRPr sz="2800">
                <a:solidFill>
                  <a:schemeClr val="tx1"/>
                </a:solidFill>
                <a:latin typeface="Times New Roman" pitchFamily="18" charset="0"/>
              </a:defRPr>
            </a:lvl9pPr>
          </a:lstStyle>
          <a:p>
            <a:pPr eaLnBrk="1" hangingPunct="1"/>
            <a:fld id="{8DCA2107-7D83-4906-A67F-81B819DFA5BC}" type="slidenum">
              <a:rPr lang="en-US" altLang="en-US" sz="1200"/>
              <a:pPr eaLnBrk="1" hangingPunct="1"/>
              <a:t>3</a:t>
            </a:fld>
            <a:endParaRPr lang="en-US" altLang="en-US"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endParaRPr lang="en-US" altLang="en-US" dirty="0">
              <a:cs typeface="Arial" charset="0"/>
            </a:endParaRPr>
          </a:p>
        </p:txBody>
      </p:sp>
    </p:spTree>
    <p:extLst>
      <p:ext uri="{BB962C8B-B14F-4D97-AF65-F5344CB8AC3E}">
        <p14:creationId xmlns:p14="http://schemas.microsoft.com/office/powerpoint/2010/main" val="4176894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defTabSz="912813" eaLnBrk="0" hangingPunct="0">
              <a:defRPr sz="2800">
                <a:solidFill>
                  <a:schemeClr val="tx1"/>
                </a:solidFill>
                <a:latin typeface="Times New Roman" pitchFamily="18" charset="0"/>
              </a:defRPr>
            </a:lvl1pPr>
            <a:lvl2pPr marL="742950" indent="-285750" defTabSz="912813" eaLnBrk="0" hangingPunct="0">
              <a:defRPr sz="2800">
                <a:solidFill>
                  <a:schemeClr val="tx1"/>
                </a:solidFill>
                <a:latin typeface="Times New Roman" pitchFamily="18" charset="0"/>
              </a:defRPr>
            </a:lvl2pPr>
            <a:lvl3pPr marL="1143000" indent="-228600" defTabSz="912813" eaLnBrk="0" hangingPunct="0">
              <a:defRPr sz="2800">
                <a:solidFill>
                  <a:schemeClr val="tx1"/>
                </a:solidFill>
                <a:latin typeface="Times New Roman" pitchFamily="18" charset="0"/>
              </a:defRPr>
            </a:lvl3pPr>
            <a:lvl4pPr marL="1600200" indent="-228600" defTabSz="912813" eaLnBrk="0" hangingPunct="0">
              <a:defRPr sz="2800">
                <a:solidFill>
                  <a:schemeClr val="tx1"/>
                </a:solidFill>
                <a:latin typeface="Times New Roman" pitchFamily="18" charset="0"/>
              </a:defRPr>
            </a:lvl4pPr>
            <a:lvl5pPr marL="2057400" indent="-228600" defTabSz="912813" eaLnBrk="0" hangingPunct="0">
              <a:defRPr sz="2800">
                <a:solidFill>
                  <a:schemeClr val="tx1"/>
                </a:solidFill>
                <a:latin typeface="Times New Roman" pitchFamily="18" charset="0"/>
              </a:defRPr>
            </a:lvl5pPr>
            <a:lvl6pPr marL="2514600" indent="-228600" defTabSz="912813" eaLnBrk="0" fontAlgn="base" hangingPunct="0">
              <a:spcBef>
                <a:spcPct val="0"/>
              </a:spcBef>
              <a:spcAft>
                <a:spcPct val="0"/>
              </a:spcAft>
              <a:defRPr sz="2800">
                <a:solidFill>
                  <a:schemeClr val="tx1"/>
                </a:solidFill>
                <a:latin typeface="Times New Roman" pitchFamily="18" charset="0"/>
              </a:defRPr>
            </a:lvl6pPr>
            <a:lvl7pPr marL="2971800" indent="-228600" defTabSz="912813" eaLnBrk="0" fontAlgn="base" hangingPunct="0">
              <a:spcBef>
                <a:spcPct val="0"/>
              </a:spcBef>
              <a:spcAft>
                <a:spcPct val="0"/>
              </a:spcAft>
              <a:defRPr sz="2800">
                <a:solidFill>
                  <a:schemeClr val="tx1"/>
                </a:solidFill>
                <a:latin typeface="Times New Roman" pitchFamily="18" charset="0"/>
              </a:defRPr>
            </a:lvl7pPr>
            <a:lvl8pPr marL="3429000" indent="-228600" defTabSz="912813" eaLnBrk="0" fontAlgn="base" hangingPunct="0">
              <a:spcBef>
                <a:spcPct val="0"/>
              </a:spcBef>
              <a:spcAft>
                <a:spcPct val="0"/>
              </a:spcAft>
              <a:defRPr sz="2800">
                <a:solidFill>
                  <a:schemeClr val="tx1"/>
                </a:solidFill>
                <a:latin typeface="Times New Roman" pitchFamily="18" charset="0"/>
              </a:defRPr>
            </a:lvl8pPr>
            <a:lvl9pPr marL="3886200" indent="-228600" defTabSz="912813" eaLnBrk="0" fontAlgn="base" hangingPunct="0">
              <a:spcBef>
                <a:spcPct val="0"/>
              </a:spcBef>
              <a:spcAft>
                <a:spcPct val="0"/>
              </a:spcAft>
              <a:defRPr sz="2800">
                <a:solidFill>
                  <a:schemeClr val="tx1"/>
                </a:solidFill>
                <a:latin typeface="Times New Roman" pitchFamily="18" charset="0"/>
              </a:defRPr>
            </a:lvl9pPr>
          </a:lstStyle>
          <a:p>
            <a:pPr eaLnBrk="1" hangingPunct="1"/>
            <a:fld id="{8DCA2107-7D83-4906-A67F-81B819DFA5BC}" type="slidenum">
              <a:rPr lang="en-US" altLang="en-US" sz="1200"/>
              <a:pPr eaLnBrk="1" hangingPunct="1"/>
              <a:t>4</a:t>
            </a:fld>
            <a:endParaRPr lang="en-US" altLang="en-US"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endParaRPr lang="en-US" altLang="en-US" dirty="0">
              <a:cs typeface="Arial" charset="0"/>
            </a:endParaRPr>
          </a:p>
        </p:txBody>
      </p:sp>
    </p:spTree>
    <p:extLst>
      <p:ext uri="{BB962C8B-B14F-4D97-AF65-F5344CB8AC3E}">
        <p14:creationId xmlns:p14="http://schemas.microsoft.com/office/powerpoint/2010/main" val="1240512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defTabSz="912813" eaLnBrk="0" hangingPunct="0">
              <a:defRPr sz="2800">
                <a:solidFill>
                  <a:schemeClr val="tx1"/>
                </a:solidFill>
                <a:latin typeface="Times New Roman" pitchFamily="18" charset="0"/>
              </a:defRPr>
            </a:lvl1pPr>
            <a:lvl2pPr marL="742950" indent="-285750" defTabSz="912813" eaLnBrk="0" hangingPunct="0">
              <a:defRPr sz="2800">
                <a:solidFill>
                  <a:schemeClr val="tx1"/>
                </a:solidFill>
                <a:latin typeface="Times New Roman" pitchFamily="18" charset="0"/>
              </a:defRPr>
            </a:lvl2pPr>
            <a:lvl3pPr marL="1143000" indent="-228600" defTabSz="912813" eaLnBrk="0" hangingPunct="0">
              <a:defRPr sz="2800">
                <a:solidFill>
                  <a:schemeClr val="tx1"/>
                </a:solidFill>
                <a:latin typeface="Times New Roman" pitchFamily="18" charset="0"/>
              </a:defRPr>
            </a:lvl3pPr>
            <a:lvl4pPr marL="1600200" indent="-228600" defTabSz="912813" eaLnBrk="0" hangingPunct="0">
              <a:defRPr sz="2800">
                <a:solidFill>
                  <a:schemeClr val="tx1"/>
                </a:solidFill>
                <a:latin typeface="Times New Roman" pitchFamily="18" charset="0"/>
              </a:defRPr>
            </a:lvl4pPr>
            <a:lvl5pPr marL="2057400" indent="-228600" defTabSz="912813" eaLnBrk="0" hangingPunct="0">
              <a:defRPr sz="2800">
                <a:solidFill>
                  <a:schemeClr val="tx1"/>
                </a:solidFill>
                <a:latin typeface="Times New Roman" pitchFamily="18" charset="0"/>
              </a:defRPr>
            </a:lvl5pPr>
            <a:lvl6pPr marL="2514600" indent="-228600" defTabSz="912813" eaLnBrk="0" fontAlgn="base" hangingPunct="0">
              <a:spcBef>
                <a:spcPct val="0"/>
              </a:spcBef>
              <a:spcAft>
                <a:spcPct val="0"/>
              </a:spcAft>
              <a:defRPr sz="2800">
                <a:solidFill>
                  <a:schemeClr val="tx1"/>
                </a:solidFill>
                <a:latin typeface="Times New Roman" pitchFamily="18" charset="0"/>
              </a:defRPr>
            </a:lvl6pPr>
            <a:lvl7pPr marL="2971800" indent="-228600" defTabSz="912813" eaLnBrk="0" fontAlgn="base" hangingPunct="0">
              <a:spcBef>
                <a:spcPct val="0"/>
              </a:spcBef>
              <a:spcAft>
                <a:spcPct val="0"/>
              </a:spcAft>
              <a:defRPr sz="2800">
                <a:solidFill>
                  <a:schemeClr val="tx1"/>
                </a:solidFill>
                <a:latin typeface="Times New Roman" pitchFamily="18" charset="0"/>
              </a:defRPr>
            </a:lvl7pPr>
            <a:lvl8pPr marL="3429000" indent="-228600" defTabSz="912813" eaLnBrk="0" fontAlgn="base" hangingPunct="0">
              <a:spcBef>
                <a:spcPct val="0"/>
              </a:spcBef>
              <a:spcAft>
                <a:spcPct val="0"/>
              </a:spcAft>
              <a:defRPr sz="2800">
                <a:solidFill>
                  <a:schemeClr val="tx1"/>
                </a:solidFill>
                <a:latin typeface="Times New Roman" pitchFamily="18" charset="0"/>
              </a:defRPr>
            </a:lvl8pPr>
            <a:lvl9pPr marL="3886200" indent="-228600" defTabSz="912813" eaLnBrk="0" fontAlgn="base" hangingPunct="0">
              <a:spcBef>
                <a:spcPct val="0"/>
              </a:spcBef>
              <a:spcAft>
                <a:spcPct val="0"/>
              </a:spcAft>
              <a:defRPr sz="2800">
                <a:solidFill>
                  <a:schemeClr val="tx1"/>
                </a:solidFill>
                <a:latin typeface="Times New Roman" pitchFamily="18" charset="0"/>
              </a:defRPr>
            </a:lvl9pPr>
          </a:lstStyle>
          <a:p>
            <a:pPr eaLnBrk="1" hangingPunct="1"/>
            <a:fld id="{70A1FE02-45B1-48ED-9458-CC8A97F3F416}" type="slidenum">
              <a:rPr lang="en-US" altLang="en-US" sz="1200"/>
              <a:pPr eaLnBrk="1" hangingPunct="1"/>
              <a:t>5</a:t>
            </a:fld>
            <a:endParaRPr lang="en-US" altLang="en-US" sz="12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en-US" altLang="en-US" dirty="0">
              <a:cs typeface="Arial" charset="0"/>
            </a:endParaRPr>
          </a:p>
        </p:txBody>
      </p:sp>
    </p:spTree>
    <p:extLst>
      <p:ext uri="{BB962C8B-B14F-4D97-AF65-F5344CB8AC3E}">
        <p14:creationId xmlns:p14="http://schemas.microsoft.com/office/powerpoint/2010/main" val="2806956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defTabSz="912813" eaLnBrk="0" hangingPunct="0">
              <a:defRPr sz="2800">
                <a:solidFill>
                  <a:schemeClr val="tx1"/>
                </a:solidFill>
                <a:latin typeface="Times New Roman" pitchFamily="18" charset="0"/>
              </a:defRPr>
            </a:lvl1pPr>
            <a:lvl2pPr marL="742950" indent="-285750" defTabSz="912813" eaLnBrk="0" hangingPunct="0">
              <a:defRPr sz="2800">
                <a:solidFill>
                  <a:schemeClr val="tx1"/>
                </a:solidFill>
                <a:latin typeface="Times New Roman" pitchFamily="18" charset="0"/>
              </a:defRPr>
            </a:lvl2pPr>
            <a:lvl3pPr marL="1143000" indent="-228600" defTabSz="912813" eaLnBrk="0" hangingPunct="0">
              <a:defRPr sz="2800">
                <a:solidFill>
                  <a:schemeClr val="tx1"/>
                </a:solidFill>
                <a:latin typeface="Times New Roman" pitchFamily="18" charset="0"/>
              </a:defRPr>
            </a:lvl3pPr>
            <a:lvl4pPr marL="1600200" indent="-228600" defTabSz="912813" eaLnBrk="0" hangingPunct="0">
              <a:defRPr sz="2800">
                <a:solidFill>
                  <a:schemeClr val="tx1"/>
                </a:solidFill>
                <a:latin typeface="Times New Roman" pitchFamily="18" charset="0"/>
              </a:defRPr>
            </a:lvl4pPr>
            <a:lvl5pPr marL="2057400" indent="-228600" defTabSz="912813" eaLnBrk="0" hangingPunct="0">
              <a:defRPr sz="2800">
                <a:solidFill>
                  <a:schemeClr val="tx1"/>
                </a:solidFill>
                <a:latin typeface="Times New Roman" pitchFamily="18" charset="0"/>
              </a:defRPr>
            </a:lvl5pPr>
            <a:lvl6pPr marL="2514600" indent="-228600" defTabSz="912813" eaLnBrk="0" fontAlgn="base" hangingPunct="0">
              <a:spcBef>
                <a:spcPct val="0"/>
              </a:spcBef>
              <a:spcAft>
                <a:spcPct val="0"/>
              </a:spcAft>
              <a:defRPr sz="2800">
                <a:solidFill>
                  <a:schemeClr val="tx1"/>
                </a:solidFill>
                <a:latin typeface="Times New Roman" pitchFamily="18" charset="0"/>
              </a:defRPr>
            </a:lvl6pPr>
            <a:lvl7pPr marL="2971800" indent="-228600" defTabSz="912813" eaLnBrk="0" fontAlgn="base" hangingPunct="0">
              <a:spcBef>
                <a:spcPct val="0"/>
              </a:spcBef>
              <a:spcAft>
                <a:spcPct val="0"/>
              </a:spcAft>
              <a:defRPr sz="2800">
                <a:solidFill>
                  <a:schemeClr val="tx1"/>
                </a:solidFill>
                <a:latin typeface="Times New Roman" pitchFamily="18" charset="0"/>
              </a:defRPr>
            </a:lvl7pPr>
            <a:lvl8pPr marL="3429000" indent="-228600" defTabSz="912813" eaLnBrk="0" fontAlgn="base" hangingPunct="0">
              <a:spcBef>
                <a:spcPct val="0"/>
              </a:spcBef>
              <a:spcAft>
                <a:spcPct val="0"/>
              </a:spcAft>
              <a:defRPr sz="2800">
                <a:solidFill>
                  <a:schemeClr val="tx1"/>
                </a:solidFill>
                <a:latin typeface="Times New Roman" pitchFamily="18" charset="0"/>
              </a:defRPr>
            </a:lvl8pPr>
            <a:lvl9pPr marL="3886200" indent="-228600" defTabSz="912813" eaLnBrk="0" fontAlgn="base" hangingPunct="0">
              <a:spcBef>
                <a:spcPct val="0"/>
              </a:spcBef>
              <a:spcAft>
                <a:spcPct val="0"/>
              </a:spcAft>
              <a:defRPr sz="2800">
                <a:solidFill>
                  <a:schemeClr val="tx1"/>
                </a:solidFill>
                <a:latin typeface="Times New Roman" pitchFamily="18" charset="0"/>
              </a:defRPr>
            </a:lvl9pPr>
          </a:lstStyle>
          <a:p>
            <a:pPr eaLnBrk="1" hangingPunct="1"/>
            <a:fld id="{96F9F2A2-BAC8-4ECD-828C-2AEA0FA38193}" type="slidenum">
              <a:rPr lang="en-US" altLang="en-US" sz="1200"/>
              <a:pPr eaLnBrk="1" hangingPunct="1"/>
              <a:t>6</a:t>
            </a:fld>
            <a:endParaRPr lang="en-US" altLang="en-US" sz="120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660539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defTabSz="912813" eaLnBrk="0" hangingPunct="0">
              <a:defRPr sz="2800">
                <a:solidFill>
                  <a:schemeClr val="tx1"/>
                </a:solidFill>
                <a:latin typeface="Times New Roman" pitchFamily="18" charset="0"/>
              </a:defRPr>
            </a:lvl1pPr>
            <a:lvl2pPr marL="742950" indent="-285750" defTabSz="912813" eaLnBrk="0" hangingPunct="0">
              <a:defRPr sz="2800">
                <a:solidFill>
                  <a:schemeClr val="tx1"/>
                </a:solidFill>
                <a:latin typeface="Times New Roman" pitchFamily="18" charset="0"/>
              </a:defRPr>
            </a:lvl2pPr>
            <a:lvl3pPr marL="1143000" indent="-228600" defTabSz="912813" eaLnBrk="0" hangingPunct="0">
              <a:defRPr sz="2800">
                <a:solidFill>
                  <a:schemeClr val="tx1"/>
                </a:solidFill>
                <a:latin typeface="Times New Roman" pitchFamily="18" charset="0"/>
              </a:defRPr>
            </a:lvl3pPr>
            <a:lvl4pPr marL="1600200" indent="-228600" defTabSz="912813" eaLnBrk="0" hangingPunct="0">
              <a:defRPr sz="2800">
                <a:solidFill>
                  <a:schemeClr val="tx1"/>
                </a:solidFill>
                <a:latin typeface="Times New Roman" pitchFamily="18" charset="0"/>
              </a:defRPr>
            </a:lvl4pPr>
            <a:lvl5pPr marL="2057400" indent="-228600" defTabSz="912813" eaLnBrk="0" hangingPunct="0">
              <a:defRPr sz="2800">
                <a:solidFill>
                  <a:schemeClr val="tx1"/>
                </a:solidFill>
                <a:latin typeface="Times New Roman" pitchFamily="18" charset="0"/>
              </a:defRPr>
            </a:lvl5pPr>
            <a:lvl6pPr marL="2514600" indent="-228600" defTabSz="912813" eaLnBrk="0" fontAlgn="base" hangingPunct="0">
              <a:spcBef>
                <a:spcPct val="0"/>
              </a:spcBef>
              <a:spcAft>
                <a:spcPct val="0"/>
              </a:spcAft>
              <a:defRPr sz="2800">
                <a:solidFill>
                  <a:schemeClr val="tx1"/>
                </a:solidFill>
                <a:latin typeface="Times New Roman" pitchFamily="18" charset="0"/>
              </a:defRPr>
            </a:lvl6pPr>
            <a:lvl7pPr marL="2971800" indent="-228600" defTabSz="912813" eaLnBrk="0" fontAlgn="base" hangingPunct="0">
              <a:spcBef>
                <a:spcPct val="0"/>
              </a:spcBef>
              <a:spcAft>
                <a:spcPct val="0"/>
              </a:spcAft>
              <a:defRPr sz="2800">
                <a:solidFill>
                  <a:schemeClr val="tx1"/>
                </a:solidFill>
                <a:latin typeface="Times New Roman" pitchFamily="18" charset="0"/>
              </a:defRPr>
            </a:lvl7pPr>
            <a:lvl8pPr marL="3429000" indent="-228600" defTabSz="912813" eaLnBrk="0" fontAlgn="base" hangingPunct="0">
              <a:spcBef>
                <a:spcPct val="0"/>
              </a:spcBef>
              <a:spcAft>
                <a:spcPct val="0"/>
              </a:spcAft>
              <a:defRPr sz="2800">
                <a:solidFill>
                  <a:schemeClr val="tx1"/>
                </a:solidFill>
                <a:latin typeface="Times New Roman" pitchFamily="18" charset="0"/>
              </a:defRPr>
            </a:lvl8pPr>
            <a:lvl9pPr marL="3886200" indent="-228600" defTabSz="912813" eaLnBrk="0" fontAlgn="base" hangingPunct="0">
              <a:spcBef>
                <a:spcPct val="0"/>
              </a:spcBef>
              <a:spcAft>
                <a:spcPct val="0"/>
              </a:spcAft>
              <a:defRPr sz="2800">
                <a:solidFill>
                  <a:schemeClr val="tx1"/>
                </a:solidFill>
                <a:latin typeface="Times New Roman" pitchFamily="18" charset="0"/>
              </a:defRPr>
            </a:lvl9pPr>
          </a:lstStyle>
          <a:p>
            <a:pPr eaLnBrk="1" hangingPunct="1"/>
            <a:fld id="{96F9F2A2-BAC8-4ECD-828C-2AEA0FA38193}" type="slidenum">
              <a:rPr lang="en-US" altLang="en-US" sz="1200"/>
              <a:pPr eaLnBrk="1" hangingPunct="1"/>
              <a:t>7</a:t>
            </a:fld>
            <a:endParaRPr lang="en-US" altLang="en-US" sz="120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435768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defTabSz="912813" eaLnBrk="0" hangingPunct="0">
              <a:defRPr sz="2800">
                <a:solidFill>
                  <a:schemeClr val="tx1"/>
                </a:solidFill>
                <a:latin typeface="Times New Roman" pitchFamily="18" charset="0"/>
              </a:defRPr>
            </a:lvl1pPr>
            <a:lvl2pPr marL="742950" indent="-285750" defTabSz="912813" eaLnBrk="0" hangingPunct="0">
              <a:defRPr sz="2800">
                <a:solidFill>
                  <a:schemeClr val="tx1"/>
                </a:solidFill>
                <a:latin typeface="Times New Roman" pitchFamily="18" charset="0"/>
              </a:defRPr>
            </a:lvl2pPr>
            <a:lvl3pPr marL="1143000" indent="-228600" defTabSz="912813" eaLnBrk="0" hangingPunct="0">
              <a:defRPr sz="2800">
                <a:solidFill>
                  <a:schemeClr val="tx1"/>
                </a:solidFill>
                <a:latin typeface="Times New Roman" pitchFamily="18" charset="0"/>
              </a:defRPr>
            </a:lvl3pPr>
            <a:lvl4pPr marL="1600200" indent="-228600" defTabSz="912813" eaLnBrk="0" hangingPunct="0">
              <a:defRPr sz="2800">
                <a:solidFill>
                  <a:schemeClr val="tx1"/>
                </a:solidFill>
                <a:latin typeface="Times New Roman" pitchFamily="18" charset="0"/>
              </a:defRPr>
            </a:lvl4pPr>
            <a:lvl5pPr marL="2057400" indent="-228600" defTabSz="912813" eaLnBrk="0" hangingPunct="0">
              <a:defRPr sz="2800">
                <a:solidFill>
                  <a:schemeClr val="tx1"/>
                </a:solidFill>
                <a:latin typeface="Times New Roman" pitchFamily="18" charset="0"/>
              </a:defRPr>
            </a:lvl5pPr>
            <a:lvl6pPr marL="2514600" indent="-228600" defTabSz="912813" eaLnBrk="0" fontAlgn="base" hangingPunct="0">
              <a:spcBef>
                <a:spcPct val="0"/>
              </a:spcBef>
              <a:spcAft>
                <a:spcPct val="0"/>
              </a:spcAft>
              <a:defRPr sz="2800">
                <a:solidFill>
                  <a:schemeClr val="tx1"/>
                </a:solidFill>
                <a:latin typeface="Times New Roman" pitchFamily="18" charset="0"/>
              </a:defRPr>
            </a:lvl6pPr>
            <a:lvl7pPr marL="2971800" indent="-228600" defTabSz="912813" eaLnBrk="0" fontAlgn="base" hangingPunct="0">
              <a:spcBef>
                <a:spcPct val="0"/>
              </a:spcBef>
              <a:spcAft>
                <a:spcPct val="0"/>
              </a:spcAft>
              <a:defRPr sz="2800">
                <a:solidFill>
                  <a:schemeClr val="tx1"/>
                </a:solidFill>
                <a:latin typeface="Times New Roman" pitchFamily="18" charset="0"/>
              </a:defRPr>
            </a:lvl7pPr>
            <a:lvl8pPr marL="3429000" indent="-228600" defTabSz="912813" eaLnBrk="0" fontAlgn="base" hangingPunct="0">
              <a:spcBef>
                <a:spcPct val="0"/>
              </a:spcBef>
              <a:spcAft>
                <a:spcPct val="0"/>
              </a:spcAft>
              <a:defRPr sz="2800">
                <a:solidFill>
                  <a:schemeClr val="tx1"/>
                </a:solidFill>
                <a:latin typeface="Times New Roman" pitchFamily="18" charset="0"/>
              </a:defRPr>
            </a:lvl8pPr>
            <a:lvl9pPr marL="3886200" indent="-228600" defTabSz="912813" eaLnBrk="0" fontAlgn="base" hangingPunct="0">
              <a:spcBef>
                <a:spcPct val="0"/>
              </a:spcBef>
              <a:spcAft>
                <a:spcPct val="0"/>
              </a:spcAft>
              <a:defRPr sz="2800">
                <a:solidFill>
                  <a:schemeClr val="tx1"/>
                </a:solidFill>
                <a:latin typeface="Times New Roman" pitchFamily="18" charset="0"/>
              </a:defRPr>
            </a:lvl9pPr>
          </a:lstStyle>
          <a:p>
            <a:pPr eaLnBrk="1" hangingPunct="1"/>
            <a:fld id="{72D92016-A103-4441-9FF1-D4FEDBD0EBCF}" type="slidenum">
              <a:rPr lang="en-US" altLang="en-US" sz="1200"/>
              <a:pPr eaLnBrk="1" hangingPunct="1"/>
              <a:t>8</a:t>
            </a:fld>
            <a:endParaRPr lang="en-US" altLang="en-US"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169102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defTabSz="912813" eaLnBrk="0" hangingPunct="0">
              <a:defRPr sz="2800">
                <a:solidFill>
                  <a:schemeClr val="tx1"/>
                </a:solidFill>
                <a:latin typeface="Times New Roman" pitchFamily="18" charset="0"/>
              </a:defRPr>
            </a:lvl1pPr>
            <a:lvl2pPr marL="742950" indent="-285750" defTabSz="912813" eaLnBrk="0" hangingPunct="0">
              <a:defRPr sz="2800">
                <a:solidFill>
                  <a:schemeClr val="tx1"/>
                </a:solidFill>
                <a:latin typeface="Times New Roman" pitchFamily="18" charset="0"/>
              </a:defRPr>
            </a:lvl2pPr>
            <a:lvl3pPr marL="1143000" indent="-228600" defTabSz="912813" eaLnBrk="0" hangingPunct="0">
              <a:defRPr sz="2800">
                <a:solidFill>
                  <a:schemeClr val="tx1"/>
                </a:solidFill>
                <a:latin typeface="Times New Roman" pitchFamily="18" charset="0"/>
              </a:defRPr>
            </a:lvl3pPr>
            <a:lvl4pPr marL="1600200" indent="-228600" defTabSz="912813" eaLnBrk="0" hangingPunct="0">
              <a:defRPr sz="2800">
                <a:solidFill>
                  <a:schemeClr val="tx1"/>
                </a:solidFill>
                <a:latin typeface="Times New Roman" pitchFamily="18" charset="0"/>
              </a:defRPr>
            </a:lvl4pPr>
            <a:lvl5pPr marL="2057400" indent="-228600" defTabSz="912813" eaLnBrk="0" hangingPunct="0">
              <a:defRPr sz="2800">
                <a:solidFill>
                  <a:schemeClr val="tx1"/>
                </a:solidFill>
                <a:latin typeface="Times New Roman" pitchFamily="18" charset="0"/>
              </a:defRPr>
            </a:lvl5pPr>
            <a:lvl6pPr marL="2514600" indent="-228600" defTabSz="912813" eaLnBrk="0" fontAlgn="base" hangingPunct="0">
              <a:spcBef>
                <a:spcPct val="0"/>
              </a:spcBef>
              <a:spcAft>
                <a:spcPct val="0"/>
              </a:spcAft>
              <a:defRPr sz="2800">
                <a:solidFill>
                  <a:schemeClr val="tx1"/>
                </a:solidFill>
                <a:latin typeface="Times New Roman" pitchFamily="18" charset="0"/>
              </a:defRPr>
            </a:lvl6pPr>
            <a:lvl7pPr marL="2971800" indent="-228600" defTabSz="912813" eaLnBrk="0" fontAlgn="base" hangingPunct="0">
              <a:spcBef>
                <a:spcPct val="0"/>
              </a:spcBef>
              <a:spcAft>
                <a:spcPct val="0"/>
              </a:spcAft>
              <a:defRPr sz="2800">
                <a:solidFill>
                  <a:schemeClr val="tx1"/>
                </a:solidFill>
                <a:latin typeface="Times New Roman" pitchFamily="18" charset="0"/>
              </a:defRPr>
            </a:lvl7pPr>
            <a:lvl8pPr marL="3429000" indent="-228600" defTabSz="912813" eaLnBrk="0" fontAlgn="base" hangingPunct="0">
              <a:spcBef>
                <a:spcPct val="0"/>
              </a:spcBef>
              <a:spcAft>
                <a:spcPct val="0"/>
              </a:spcAft>
              <a:defRPr sz="2800">
                <a:solidFill>
                  <a:schemeClr val="tx1"/>
                </a:solidFill>
                <a:latin typeface="Times New Roman" pitchFamily="18" charset="0"/>
              </a:defRPr>
            </a:lvl8pPr>
            <a:lvl9pPr marL="3886200" indent="-228600" defTabSz="912813" eaLnBrk="0" fontAlgn="base" hangingPunct="0">
              <a:spcBef>
                <a:spcPct val="0"/>
              </a:spcBef>
              <a:spcAft>
                <a:spcPct val="0"/>
              </a:spcAft>
              <a:defRPr sz="2800">
                <a:solidFill>
                  <a:schemeClr val="tx1"/>
                </a:solidFill>
                <a:latin typeface="Times New Roman" pitchFamily="18" charset="0"/>
              </a:defRPr>
            </a:lvl9pPr>
          </a:lstStyle>
          <a:p>
            <a:pPr eaLnBrk="1" hangingPunct="1"/>
            <a:fld id="{6F5B7863-DB56-4E92-93A1-A1F348CEFF97}" type="slidenum">
              <a:rPr lang="en-US" altLang="en-US" sz="1200"/>
              <a:pPr eaLnBrk="1" hangingPunct="1"/>
              <a:t>9</a:t>
            </a:fld>
            <a:endParaRPr lang="en-US" altLang="en-US" sz="1200" dirty="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16759301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BCC49E5-B4C2-4494-85AF-D563062388AF}"/>
              </a:ext>
            </a:extLst>
          </p:cNvPr>
          <p:cNvSpPr/>
          <p:nvPr userDrawn="1"/>
        </p:nvSpPr>
        <p:spPr>
          <a:xfrm>
            <a:off x="164730" y="365125"/>
            <a:ext cx="1703547" cy="7906042"/>
          </a:xfrm>
          <a:prstGeom prst="rect">
            <a:avLst/>
          </a:prstGeom>
          <a:solidFill>
            <a:srgbClr val="AF7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13C7458E-17FA-48BE-87CD-C08384557FCF}"/>
              </a:ext>
            </a:extLst>
          </p:cNvPr>
          <p:cNvSpPr>
            <a:spLocks noGrp="1"/>
          </p:cNvSpPr>
          <p:nvPr>
            <p:ph type="subTitle" idx="1"/>
          </p:nvPr>
        </p:nvSpPr>
        <p:spPr>
          <a:xfrm>
            <a:off x="4427791" y="4054608"/>
            <a:ext cx="5902585" cy="618067"/>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le 1">
            <a:extLst>
              <a:ext uri="{FF2B5EF4-FFF2-40B4-BE49-F238E27FC236}">
                <a16:creationId xmlns:a16="http://schemas.microsoft.com/office/drawing/2014/main" id="{94F55353-0821-4434-910C-DA7294D1C8DB}"/>
              </a:ext>
            </a:extLst>
          </p:cNvPr>
          <p:cNvSpPr>
            <a:spLocks noGrp="1"/>
          </p:cNvSpPr>
          <p:nvPr>
            <p:ph type="ctrTitle"/>
          </p:nvPr>
        </p:nvSpPr>
        <p:spPr>
          <a:xfrm>
            <a:off x="4420647" y="1337868"/>
            <a:ext cx="6689596" cy="2387600"/>
          </a:xfrm>
        </p:spPr>
        <p:txBody>
          <a:bodyPr anchor="b"/>
          <a:lstStyle>
            <a:lvl1pPr algn="l">
              <a:defRPr sz="6000" b="1">
                <a:solidFill>
                  <a:schemeClr val="accent2"/>
                </a:solidFill>
              </a:defRPr>
            </a:lvl1pPr>
          </a:lstStyle>
          <a:p>
            <a:r>
              <a:rPr lang="en-US" dirty="0"/>
              <a:t>Click to edit Master title style</a:t>
            </a:r>
          </a:p>
        </p:txBody>
      </p:sp>
      <p:sp>
        <p:nvSpPr>
          <p:cNvPr id="4" name="Rectangle 3">
            <a:extLst>
              <a:ext uri="{FF2B5EF4-FFF2-40B4-BE49-F238E27FC236}">
                <a16:creationId xmlns:a16="http://schemas.microsoft.com/office/drawing/2014/main" id="{601EDA76-F215-4004-A5FC-AE9B7EE61D7F}"/>
              </a:ext>
            </a:extLst>
          </p:cNvPr>
          <p:cNvSpPr/>
          <p:nvPr userDrawn="1"/>
        </p:nvSpPr>
        <p:spPr>
          <a:xfrm>
            <a:off x="323557" y="-450165"/>
            <a:ext cx="3151164" cy="79060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Graphic 36">
            <a:extLst>
              <a:ext uri="{FF2B5EF4-FFF2-40B4-BE49-F238E27FC236}">
                <a16:creationId xmlns:a16="http://schemas.microsoft.com/office/drawing/2014/main" id="{9496C891-9C93-4484-B2AF-79A88E1DF0D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4465" y="558642"/>
            <a:ext cx="2041616" cy="1727521"/>
          </a:xfrm>
          <a:prstGeom prst="rect">
            <a:avLst/>
          </a:prstGeom>
        </p:spPr>
      </p:pic>
      <p:pic>
        <p:nvPicPr>
          <p:cNvPr id="6" name="Graphic 5">
            <a:extLst>
              <a:ext uri="{FF2B5EF4-FFF2-40B4-BE49-F238E27FC236}">
                <a16:creationId xmlns:a16="http://schemas.microsoft.com/office/drawing/2014/main" id="{6C0D36EF-F4D9-43EB-A867-61E6B6B64FE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46048" y="2932576"/>
            <a:ext cx="4679360" cy="4353937"/>
          </a:xfrm>
          <a:prstGeom prst="rect">
            <a:avLst/>
          </a:prstGeom>
        </p:spPr>
      </p:pic>
    </p:spTree>
    <p:extLst>
      <p:ext uri="{BB962C8B-B14F-4D97-AF65-F5344CB8AC3E}">
        <p14:creationId xmlns:p14="http://schemas.microsoft.com/office/powerpoint/2010/main" val="1371393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A5E74A2D-2228-4084-B566-62BCC154050A}"/>
              </a:ext>
            </a:extLst>
          </p:cNvPr>
          <p:cNvSpPr/>
          <p:nvPr userDrawn="1"/>
        </p:nvSpPr>
        <p:spPr>
          <a:xfrm>
            <a:off x="0" y="6492875"/>
            <a:ext cx="12192000" cy="3651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2" name="Title 1">
            <a:extLst>
              <a:ext uri="{FF2B5EF4-FFF2-40B4-BE49-F238E27FC236}">
                <a16:creationId xmlns:a16="http://schemas.microsoft.com/office/drawing/2014/main" id="{518940C0-6236-4860-A436-B2269B11D18D}"/>
              </a:ext>
            </a:extLst>
          </p:cNvPr>
          <p:cNvSpPr>
            <a:spLocks noGrp="1"/>
          </p:cNvSpPr>
          <p:nvPr>
            <p:ph type="title"/>
          </p:nvPr>
        </p:nvSpPr>
        <p:spPr>
          <a:xfrm>
            <a:off x="1755532" y="2701440"/>
            <a:ext cx="8680936" cy="1455120"/>
          </a:xfrm>
        </p:spPr>
        <p:txBody>
          <a:bodyPr anchor="b"/>
          <a:lstStyle>
            <a:lvl1pPr algn="ctr">
              <a:defRPr sz="6000" b="1">
                <a:solidFill>
                  <a:schemeClr val="accent2"/>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0A1FD022-F011-40E9-94F6-834CD218B942}"/>
              </a:ext>
            </a:extLst>
          </p:cNvPr>
          <p:cNvSpPr>
            <a:spLocks noGrp="1"/>
          </p:cNvSpPr>
          <p:nvPr>
            <p:ph type="body" idx="1"/>
          </p:nvPr>
        </p:nvSpPr>
        <p:spPr>
          <a:xfrm>
            <a:off x="1755532" y="4412494"/>
            <a:ext cx="8680936" cy="835412"/>
          </a:xfrm>
        </p:spPr>
        <p:txBody>
          <a:bodyPr anchor="ctr" anchorCtr="0"/>
          <a:lstStyle>
            <a:lvl1pPr marL="0" indent="0" algn="ctr">
              <a:buNone/>
              <a:defRPr sz="2400">
                <a:solidFill>
                  <a:srgbClr val="4D4D4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2" name="Date Placeholder 11">
            <a:extLst>
              <a:ext uri="{FF2B5EF4-FFF2-40B4-BE49-F238E27FC236}">
                <a16:creationId xmlns:a16="http://schemas.microsoft.com/office/drawing/2014/main" id="{518E44E5-9C72-48A1-9842-67378EB0E848}"/>
              </a:ext>
            </a:extLst>
          </p:cNvPr>
          <p:cNvSpPr>
            <a:spLocks noGrp="1"/>
          </p:cNvSpPr>
          <p:nvPr>
            <p:ph type="dt" sz="half" idx="10"/>
          </p:nvPr>
        </p:nvSpPr>
        <p:spPr>
          <a:xfrm>
            <a:off x="196624" y="6492874"/>
            <a:ext cx="2743200" cy="365125"/>
          </a:xfrm>
        </p:spPr>
        <p:txBody>
          <a:bodyPr/>
          <a:lstStyle>
            <a:lvl1pPr>
              <a:defRPr>
                <a:solidFill>
                  <a:schemeClr val="bg1"/>
                </a:solidFill>
              </a:defRPr>
            </a:lvl1pPr>
          </a:lstStyle>
          <a:p>
            <a:endParaRPr lang="en-US" dirty="0"/>
          </a:p>
        </p:txBody>
      </p:sp>
      <p:sp>
        <p:nvSpPr>
          <p:cNvPr id="14" name="Slide Number Placeholder 13">
            <a:extLst>
              <a:ext uri="{FF2B5EF4-FFF2-40B4-BE49-F238E27FC236}">
                <a16:creationId xmlns:a16="http://schemas.microsoft.com/office/drawing/2014/main" id="{F8BF5781-30AB-49AB-848E-A279CD74B0AB}"/>
              </a:ext>
            </a:extLst>
          </p:cNvPr>
          <p:cNvSpPr>
            <a:spLocks noGrp="1"/>
          </p:cNvSpPr>
          <p:nvPr>
            <p:ph type="sldNum" sz="quarter" idx="12"/>
          </p:nvPr>
        </p:nvSpPr>
        <p:spPr>
          <a:xfrm>
            <a:off x="9252176" y="6492874"/>
            <a:ext cx="2743200" cy="365125"/>
          </a:xfrm>
        </p:spPr>
        <p:txBody>
          <a:bodyPr/>
          <a:lstStyle>
            <a:lvl1pPr>
              <a:defRPr>
                <a:solidFill>
                  <a:schemeClr val="bg1"/>
                </a:solidFill>
              </a:defRPr>
            </a:lvl1pPr>
          </a:lstStyle>
          <a:p>
            <a:fld id="{F2DA5EF6-F1AD-44DA-AE60-8C0472A8F915}" type="slidenum">
              <a:rPr lang="en-US" smtClean="0"/>
              <a:pPr/>
              <a:t>‹#›</a:t>
            </a:fld>
            <a:endParaRPr lang="en-US" dirty="0"/>
          </a:p>
        </p:txBody>
      </p:sp>
      <p:cxnSp>
        <p:nvCxnSpPr>
          <p:cNvPr id="20" name="Straight Connector 19">
            <a:extLst>
              <a:ext uri="{FF2B5EF4-FFF2-40B4-BE49-F238E27FC236}">
                <a16:creationId xmlns:a16="http://schemas.microsoft.com/office/drawing/2014/main" id="{875ACFE7-1B4A-4262-B462-115D46D98179}"/>
              </a:ext>
            </a:extLst>
          </p:cNvPr>
          <p:cNvCxnSpPr>
            <a:cxnSpLocks/>
          </p:cNvCxnSpPr>
          <p:nvPr userDrawn="1"/>
        </p:nvCxnSpPr>
        <p:spPr>
          <a:xfrm flipV="1">
            <a:off x="838200" y="4275078"/>
            <a:ext cx="10515599" cy="18897"/>
          </a:xfrm>
          <a:prstGeom prst="line">
            <a:avLst/>
          </a:prstGeom>
          <a:ln w="38100" cap="rnd">
            <a:solidFill>
              <a:srgbClr val="AF7F4B"/>
            </a:solidFill>
          </a:ln>
        </p:spPr>
        <p:style>
          <a:lnRef idx="1">
            <a:schemeClr val="dk1"/>
          </a:lnRef>
          <a:fillRef idx="0">
            <a:schemeClr val="dk1"/>
          </a:fillRef>
          <a:effectRef idx="0">
            <a:schemeClr val="dk1"/>
          </a:effectRef>
          <a:fontRef idx="minor">
            <a:schemeClr val="tx1"/>
          </a:fontRef>
        </p:style>
      </p:cxnSp>
      <p:sp>
        <p:nvSpPr>
          <p:cNvPr id="28" name="Footer Placeholder 10">
            <a:extLst>
              <a:ext uri="{FF2B5EF4-FFF2-40B4-BE49-F238E27FC236}">
                <a16:creationId xmlns:a16="http://schemas.microsoft.com/office/drawing/2014/main" id="{9A257EF5-34B5-4492-A6B6-C094B6CA37E7}"/>
              </a:ext>
            </a:extLst>
          </p:cNvPr>
          <p:cNvSpPr>
            <a:spLocks noGrp="1"/>
          </p:cNvSpPr>
          <p:nvPr>
            <p:ph type="ftr" sz="quarter" idx="4294967295"/>
          </p:nvPr>
        </p:nvSpPr>
        <p:spPr>
          <a:xfrm>
            <a:off x="4158154" y="6492874"/>
            <a:ext cx="3875690" cy="365125"/>
          </a:xfrm>
        </p:spPr>
        <p:txBody>
          <a:bodyPr/>
          <a:lstStyle/>
          <a:p>
            <a:r>
              <a:rPr lang="en-US" sz="1400" b="1">
                <a:solidFill>
                  <a:schemeClr val="bg1"/>
                </a:solidFill>
              </a:rPr>
              <a:t>San José Housing Market Update: 2019 Quarter 2</a:t>
            </a:r>
            <a:endParaRPr lang="en-US" sz="1400" b="1" dirty="0">
              <a:solidFill>
                <a:schemeClr val="bg1"/>
              </a:solidFill>
            </a:endParaRPr>
          </a:p>
        </p:txBody>
      </p:sp>
    </p:spTree>
    <p:extLst>
      <p:ext uri="{BB962C8B-B14F-4D97-AF65-F5344CB8AC3E}">
        <p14:creationId xmlns:p14="http://schemas.microsoft.com/office/powerpoint/2010/main" val="2255281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FB06E96C-08F1-4553-AEE5-531D72131A74}"/>
              </a:ext>
            </a:extLst>
          </p:cNvPr>
          <p:cNvSpPr/>
          <p:nvPr userDrawn="1"/>
        </p:nvSpPr>
        <p:spPr>
          <a:xfrm>
            <a:off x="0" y="6492875"/>
            <a:ext cx="12192000" cy="3651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cxnSp>
        <p:nvCxnSpPr>
          <p:cNvPr id="24" name="Straight Connector 23">
            <a:extLst>
              <a:ext uri="{FF2B5EF4-FFF2-40B4-BE49-F238E27FC236}">
                <a16:creationId xmlns:a16="http://schemas.microsoft.com/office/drawing/2014/main" id="{4512BF0F-0282-403E-84D3-72BF07494BB6}"/>
              </a:ext>
            </a:extLst>
          </p:cNvPr>
          <p:cNvCxnSpPr>
            <a:cxnSpLocks/>
          </p:cNvCxnSpPr>
          <p:nvPr userDrawn="1"/>
        </p:nvCxnSpPr>
        <p:spPr>
          <a:xfrm flipV="1">
            <a:off x="838200" y="1363606"/>
            <a:ext cx="10515599" cy="18897"/>
          </a:xfrm>
          <a:prstGeom prst="line">
            <a:avLst/>
          </a:prstGeom>
          <a:ln w="38100" cap="rnd">
            <a:solidFill>
              <a:srgbClr val="0078B2"/>
            </a:solidFill>
          </a:ln>
        </p:spPr>
        <p:style>
          <a:lnRef idx="1">
            <a:schemeClr val="dk1"/>
          </a:lnRef>
          <a:fillRef idx="0">
            <a:schemeClr val="dk1"/>
          </a:fillRef>
          <a:effectRef idx="0">
            <a:schemeClr val="dk1"/>
          </a:effectRef>
          <a:fontRef idx="minor">
            <a:schemeClr val="tx1"/>
          </a:fontRef>
        </p:style>
      </p:cxnSp>
      <p:sp>
        <p:nvSpPr>
          <p:cNvPr id="3" name="Content Placeholder 2">
            <a:extLst>
              <a:ext uri="{FF2B5EF4-FFF2-40B4-BE49-F238E27FC236}">
                <a16:creationId xmlns:a16="http://schemas.microsoft.com/office/drawing/2014/main" id="{8CBB1CB8-1855-4D77-83BC-71D50175F808}"/>
              </a:ext>
            </a:extLst>
          </p:cNvPr>
          <p:cNvSpPr>
            <a:spLocks noGrp="1"/>
          </p:cNvSpPr>
          <p:nvPr>
            <p:ph idx="1"/>
          </p:nvPr>
        </p:nvSpPr>
        <p:spPr>
          <a:xfrm>
            <a:off x="838200" y="1825625"/>
            <a:ext cx="10515599"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a:extLst>
              <a:ext uri="{FF2B5EF4-FFF2-40B4-BE49-F238E27FC236}">
                <a16:creationId xmlns:a16="http://schemas.microsoft.com/office/drawing/2014/main" id="{9F6D82F5-F408-44B6-A96B-696ABE80F4FB}"/>
              </a:ext>
            </a:extLst>
          </p:cNvPr>
          <p:cNvSpPr>
            <a:spLocks noGrp="1"/>
          </p:cNvSpPr>
          <p:nvPr>
            <p:ph type="title"/>
          </p:nvPr>
        </p:nvSpPr>
        <p:spPr>
          <a:xfrm>
            <a:off x="838200" y="327903"/>
            <a:ext cx="10515599" cy="998481"/>
          </a:xfrm>
        </p:spPr>
        <p:txBody>
          <a:bodyPr/>
          <a:lstStyle>
            <a:lvl1pPr algn="ctr">
              <a:defRPr b="1">
                <a:solidFill>
                  <a:schemeClr val="accent2"/>
                </a:solidFill>
              </a:defRPr>
            </a:lvl1pPr>
          </a:lstStyle>
          <a:p>
            <a:r>
              <a:rPr lang="en-US" dirty="0"/>
              <a:t>Click to edit Master title style</a:t>
            </a:r>
          </a:p>
        </p:txBody>
      </p:sp>
      <p:sp>
        <p:nvSpPr>
          <p:cNvPr id="30" name="Date Placeholder 11">
            <a:extLst>
              <a:ext uri="{FF2B5EF4-FFF2-40B4-BE49-F238E27FC236}">
                <a16:creationId xmlns:a16="http://schemas.microsoft.com/office/drawing/2014/main" id="{944920E9-71D8-42C6-9933-B66C144127D7}"/>
              </a:ext>
            </a:extLst>
          </p:cNvPr>
          <p:cNvSpPr>
            <a:spLocks noGrp="1"/>
          </p:cNvSpPr>
          <p:nvPr>
            <p:ph type="dt" sz="half" idx="10"/>
          </p:nvPr>
        </p:nvSpPr>
        <p:spPr>
          <a:xfrm>
            <a:off x="196624" y="6492874"/>
            <a:ext cx="2743200" cy="365125"/>
          </a:xfrm>
        </p:spPr>
        <p:txBody>
          <a:bodyPr/>
          <a:lstStyle>
            <a:lvl1pPr>
              <a:defRPr>
                <a:solidFill>
                  <a:schemeClr val="bg1"/>
                </a:solidFill>
              </a:defRPr>
            </a:lvl1pPr>
          </a:lstStyle>
          <a:p>
            <a:endParaRPr lang="en-US" dirty="0"/>
          </a:p>
        </p:txBody>
      </p:sp>
      <p:sp>
        <p:nvSpPr>
          <p:cNvPr id="31" name="Slide Number Placeholder 13">
            <a:extLst>
              <a:ext uri="{FF2B5EF4-FFF2-40B4-BE49-F238E27FC236}">
                <a16:creationId xmlns:a16="http://schemas.microsoft.com/office/drawing/2014/main" id="{1FBBC22A-F16D-4A45-A27E-24828ACBD05E}"/>
              </a:ext>
            </a:extLst>
          </p:cNvPr>
          <p:cNvSpPr>
            <a:spLocks noGrp="1"/>
          </p:cNvSpPr>
          <p:nvPr>
            <p:ph type="sldNum" sz="quarter" idx="12"/>
          </p:nvPr>
        </p:nvSpPr>
        <p:spPr>
          <a:xfrm>
            <a:off x="9252176" y="6492874"/>
            <a:ext cx="2743200" cy="365125"/>
          </a:xfrm>
        </p:spPr>
        <p:txBody>
          <a:bodyPr/>
          <a:lstStyle>
            <a:lvl1pPr>
              <a:defRPr>
                <a:solidFill>
                  <a:schemeClr val="bg1"/>
                </a:solidFill>
              </a:defRPr>
            </a:lvl1pPr>
          </a:lstStyle>
          <a:p>
            <a:fld id="{F2DA5EF6-F1AD-44DA-AE60-8C0472A8F915}" type="slidenum">
              <a:rPr lang="en-US" smtClean="0"/>
              <a:pPr/>
              <a:t>‹#›</a:t>
            </a:fld>
            <a:endParaRPr lang="en-US" dirty="0"/>
          </a:p>
        </p:txBody>
      </p:sp>
      <p:sp>
        <p:nvSpPr>
          <p:cNvPr id="38" name="Footer Placeholder 10">
            <a:extLst>
              <a:ext uri="{FF2B5EF4-FFF2-40B4-BE49-F238E27FC236}">
                <a16:creationId xmlns:a16="http://schemas.microsoft.com/office/drawing/2014/main" id="{F8D0C90A-9492-4E3F-8203-6DA543D8DE13}"/>
              </a:ext>
            </a:extLst>
          </p:cNvPr>
          <p:cNvSpPr>
            <a:spLocks noGrp="1"/>
          </p:cNvSpPr>
          <p:nvPr>
            <p:ph type="ftr" sz="quarter" idx="4294967295"/>
          </p:nvPr>
        </p:nvSpPr>
        <p:spPr>
          <a:xfrm>
            <a:off x="4158154" y="6492875"/>
            <a:ext cx="3875690" cy="365125"/>
          </a:xfrm>
        </p:spPr>
        <p:txBody>
          <a:bodyPr/>
          <a:lstStyle/>
          <a:p>
            <a:r>
              <a:rPr lang="en-US" sz="1400" b="1">
                <a:solidFill>
                  <a:schemeClr val="bg1"/>
                </a:solidFill>
              </a:rPr>
              <a:t>San José Housing Market Update: 2019 Quarter 2</a:t>
            </a:r>
            <a:endParaRPr lang="en-US" sz="1400" b="1" dirty="0">
              <a:solidFill>
                <a:schemeClr val="bg1"/>
              </a:solidFill>
            </a:endParaRPr>
          </a:p>
        </p:txBody>
      </p:sp>
    </p:spTree>
    <p:extLst>
      <p:ext uri="{BB962C8B-B14F-4D97-AF65-F5344CB8AC3E}">
        <p14:creationId xmlns:p14="http://schemas.microsoft.com/office/powerpoint/2010/main" val="1860224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E0F3F145-BC09-4F58-A80B-9479D0CDEDCE}"/>
              </a:ext>
            </a:extLst>
          </p:cNvPr>
          <p:cNvSpPr/>
          <p:nvPr userDrawn="1"/>
        </p:nvSpPr>
        <p:spPr>
          <a:xfrm>
            <a:off x="0" y="6492875"/>
            <a:ext cx="12192000" cy="3651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3" name="Content Placeholder 2">
            <a:extLst>
              <a:ext uri="{FF2B5EF4-FFF2-40B4-BE49-F238E27FC236}">
                <a16:creationId xmlns:a16="http://schemas.microsoft.com/office/drawing/2014/main" id="{BC14632E-581C-4AEC-A747-56FBC044731E}"/>
              </a:ext>
            </a:extLst>
          </p:cNvPr>
          <p:cNvSpPr>
            <a:spLocks noGrp="1"/>
          </p:cNvSpPr>
          <p:nvPr>
            <p:ph sz="half" idx="1"/>
          </p:nvPr>
        </p:nvSpPr>
        <p:spPr>
          <a:xfrm>
            <a:off x="838202" y="1825625"/>
            <a:ext cx="511228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348C7B6-E9D3-480F-B960-A7BD281BC45C}"/>
              </a:ext>
            </a:extLst>
          </p:cNvPr>
          <p:cNvSpPr>
            <a:spLocks noGrp="1"/>
          </p:cNvSpPr>
          <p:nvPr>
            <p:ph sz="half" idx="2"/>
          </p:nvPr>
        </p:nvSpPr>
        <p:spPr>
          <a:xfrm>
            <a:off x="6241516" y="1825625"/>
            <a:ext cx="511228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Date Placeholder 11">
            <a:extLst>
              <a:ext uri="{FF2B5EF4-FFF2-40B4-BE49-F238E27FC236}">
                <a16:creationId xmlns:a16="http://schemas.microsoft.com/office/drawing/2014/main" id="{DF5F4B93-BF82-45BD-9DFC-874C8F368213}"/>
              </a:ext>
            </a:extLst>
          </p:cNvPr>
          <p:cNvSpPr>
            <a:spLocks noGrp="1"/>
          </p:cNvSpPr>
          <p:nvPr>
            <p:ph type="dt" sz="half" idx="10"/>
          </p:nvPr>
        </p:nvSpPr>
        <p:spPr>
          <a:xfrm>
            <a:off x="196624" y="6492874"/>
            <a:ext cx="2743200" cy="365125"/>
          </a:xfrm>
        </p:spPr>
        <p:txBody>
          <a:bodyPr/>
          <a:lstStyle>
            <a:lvl1pPr>
              <a:defRPr>
                <a:solidFill>
                  <a:schemeClr val="bg1"/>
                </a:solidFill>
              </a:defRPr>
            </a:lvl1pPr>
          </a:lstStyle>
          <a:p>
            <a:endParaRPr lang="en-US" dirty="0"/>
          </a:p>
        </p:txBody>
      </p:sp>
      <p:sp>
        <p:nvSpPr>
          <p:cNvPr id="37" name="Slide Number Placeholder 13">
            <a:extLst>
              <a:ext uri="{FF2B5EF4-FFF2-40B4-BE49-F238E27FC236}">
                <a16:creationId xmlns:a16="http://schemas.microsoft.com/office/drawing/2014/main" id="{FC96B782-6043-4F89-8BC7-1D8D6F534A92}"/>
              </a:ext>
            </a:extLst>
          </p:cNvPr>
          <p:cNvSpPr>
            <a:spLocks noGrp="1"/>
          </p:cNvSpPr>
          <p:nvPr>
            <p:ph type="sldNum" sz="quarter" idx="12"/>
          </p:nvPr>
        </p:nvSpPr>
        <p:spPr>
          <a:xfrm>
            <a:off x="9252176" y="6492874"/>
            <a:ext cx="2743200" cy="365125"/>
          </a:xfrm>
        </p:spPr>
        <p:txBody>
          <a:bodyPr/>
          <a:lstStyle>
            <a:lvl1pPr>
              <a:defRPr>
                <a:solidFill>
                  <a:schemeClr val="bg1"/>
                </a:solidFill>
              </a:defRPr>
            </a:lvl1pPr>
          </a:lstStyle>
          <a:p>
            <a:fld id="{F2DA5EF6-F1AD-44DA-AE60-8C0472A8F915}" type="slidenum">
              <a:rPr lang="en-US" smtClean="0"/>
              <a:pPr/>
              <a:t>‹#›</a:t>
            </a:fld>
            <a:endParaRPr lang="en-US" dirty="0"/>
          </a:p>
        </p:txBody>
      </p:sp>
      <p:cxnSp>
        <p:nvCxnSpPr>
          <p:cNvPr id="39" name="Straight Connector 38">
            <a:extLst>
              <a:ext uri="{FF2B5EF4-FFF2-40B4-BE49-F238E27FC236}">
                <a16:creationId xmlns:a16="http://schemas.microsoft.com/office/drawing/2014/main" id="{F737CF66-8947-45D2-A4AD-3BDA63DF4650}"/>
              </a:ext>
            </a:extLst>
          </p:cNvPr>
          <p:cNvCxnSpPr>
            <a:cxnSpLocks/>
          </p:cNvCxnSpPr>
          <p:nvPr userDrawn="1"/>
        </p:nvCxnSpPr>
        <p:spPr>
          <a:xfrm flipV="1">
            <a:off x="838200" y="1363606"/>
            <a:ext cx="10515599" cy="18897"/>
          </a:xfrm>
          <a:prstGeom prst="line">
            <a:avLst/>
          </a:prstGeom>
          <a:ln w="38100" cap="rnd">
            <a:solidFill>
              <a:srgbClr val="0078B2"/>
            </a:solidFill>
          </a:ln>
        </p:spPr>
        <p:style>
          <a:lnRef idx="1">
            <a:schemeClr val="dk1"/>
          </a:lnRef>
          <a:fillRef idx="0">
            <a:schemeClr val="dk1"/>
          </a:fillRef>
          <a:effectRef idx="0">
            <a:schemeClr val="dk1"/>
          </a:effectRef>
          <a:fontRef idx="minor">
            <a:schemeClr val="tx1"/>
          </a:fontRef>
        </p:style>
      </p:cxnSp>
      <p:sp>
        <p:nvSpPr>
          <p:cNvPr id="40" name="Title 1">
            <a:extLst>
              <a:ext uri="{FF2B5EF4-FFF2-40B4-BE49-F238E27FC236}">
                <a16:creationId xmlns:a16="http://schemas.microsoft.com/office/drawing/2014/main" id="{6DA3C949-8352-4659-952B-11D3C7CEBF55}"/>
              </a:ext>
            </a:extLst>
          </p:cNvPr>
          <p:cNvSpPr>
            <a:spLocks noGrp="1"/>
          </p:cNvSpPr>
          <p:nvPr>
            <p:ph type="title"/>
          </p:nvPr>
        </p:nvSpPr>
        <p:spPr>
          <a:xfrm>
            <a:off x="838200" y="362284"/>
            <a:ext cx="10515599" cy="998481"/>
          </a:xfrm>
        </p:spPr>
        <p:txBody>
          <a:bodyPr/>
          <a:lstStyle>
            <a:lvl1pPr algn="ctr">
              <a:defRPr b="1">
                <a:solidFill>
                  <a:schemeClr val="accent2"/>
                </a:solidFill>
              </a:defRPr>
            </a:lvl1pPr>
          </a:lstStyle>
          <a:p>
            <a:r>
              <a:rPr lang="en-US" dirty="0"/>
              <a:t>Click to edit Master title style</a:t>
            </a:r>
          </a:p>
        </p:txBody>
      </p:sp>
      <p:sp>
        <p:nvSpPr>
          <p:cNvPr id="43" name="Footer Placeholder 10">
            <a:extLst>
              <a:ext uri="{FF2B5EF4-FFF2-40B4-BE49-F238E27FC236}">
                <a16:creationId xmlns:a16="http://schemas.microsoft.com/office/drawing/2014/main" id="{D3C40315-F3A1-4A10-92FA-922D5909BB47}"/>
              </a:ext>
            </a:extLst>
          </p:cNvPr>
          <p:cNvSpPr>
            <a:spLocks noGrp="1"/>
          </p:cNvSpPr>
          <p:nvPr>
            <p:ph type="ftr" sz="quarter" idx="4294967295"/>
          </p:nvPr>
        </p:nvSpPr>
        <p:spPr>
          <a:xfrm>
            <a:off x="4158154" y="6492874"/>
            <a:ext cx="3875690" cy="365125"/>
          </a:xfrm>
        </p:spPr>
        <p:txBody>
          <a:bodyPr/>
          <a:lstStyle/>
          <a:p>
            <a:r>
              <a:rPr lang="en-US" sz="1400" b="1">
                <a:solidFill>
                  <a:schemeClr val="bg1"/>
                </a:solidFill>
              </a:rPr>
              <a:t>San José Housing Market Update: 2019 Quarter 2</a:t>
            </a:r>
            <a:endParaRPr lang="en-US" sz="1400" b="1" dirty="0">
              <a:solidFill>
                <a:schemeClr val="bg1"/>
              </a:solidFill>
            </a:endParaRPr>
          </a:p>
        </p:txBody>
      </p:sp>
    </p:spTree>
    <p:extLst>
      <p:ext uri="{BB962C8B-B14F-4D97-AF65-F5344CB8AC3E}">
        <p14:creationId xmlns:p14="http://schemas.microsoft.com/office/powerpoint/2010/main" val="45312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7985B5DA-218B-40F9-A2A5-520E7341A085}"/>
              </a:ext>
            </a:extLst>
          </p:cNvPr>
          <p:cNvSpPr/>
          <p:nvPr userDrawn="1"/>
        </p:nvSpPr>
        <p:spPr>
          <a:xfrm>
            <a:off x="0" y="6492875"/>
            <a:ext cx="12192000" cy="3651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3" name="Text Placeholder 2">
            <a:extLst>
              <a:ext uri="{FF2B5EF4-FFF2-40B4-BE49-F238E27FC236}">
                <a16:creationId xmlns:a16="http://schemas.microsoft.com/office/drawing/2014/main" id="{CF99B5D6-BF26-44A6-9E29-324AE37F8CD0}"/>
              </a:ext>
            </a:extLst>
          </p:cNvPr>
          <p:cNvSpPr>
            <a:spLocks noGrp="1"/>
          </p:cNvSpPr>
          <p:nvPr>
            <p:ph type="body" idx="1"/>
          </p:nvPr>
        </p:nvSpPr>
        <p:spPr>
          <a:xfrm>
            <a:off x="836612" y="1681163"/>
            <a:ext cx="5043699" cy="823912"/>
          </a:xfrm>
        </p:spPr>
        <p:txBody>
          <a:bodyPr anchor="b">
            <a:normAutofit/>
          </a:bodyPr>
          <a:lstStyle>
            <a:lvl1pPr marL="0" indent="0">
              <a:buNone/>
              <a:defRPr sz="2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E904F0D4-C88C-4CEE-8DC8-7F2654E5A670}"/>
              </a:ext>
            </a:extLst>
          </p:cNvPr>
          <p:cNvSpPr>
            <a:spLocks noGrp="1"/>
          </p:cNvSpPr>
          <p:nvPr>
            <p:ph sz="half" idx="2"/>
          </p:nvPr>
        </p:nvSpPr>
        <p:spPr>
          <a:xfrm>
            <a:off x="836612" y="2505075"/>
            <a:ext cx="5043699" cy="3684588"/>
          </a:xfrm>
        </p:spPr>
        <p:txBody>
          <a:bodyPr/>
          <a:lstStyle>
            <a:lvl1pPr>
              <a:defRPr sz="2600">
                <a:solidFill>
                  <a:srgbClr val="4D4D4F"/>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3C0B11E-94FF-4B74-B846-50D6149A36A6}"/>
              </a:ext>
            </a:extLst>
          </p:cNvPr>
          <p:cNvSpPr>
            <a:spLocks noGrp="1"/>
          </p:cNvSpPr>
          <p:nvPr>
            <p:ph type="body" sz="quarter" idx="3"/>
          </p:nvPr>
        </p:nvSpPr>
        <p:spPr>
          <a:xfrm>
            <a:off x="6286850" y="1681163"/>
            <a:ext cx="5068538" cy="823912"/>
          </a:xfrm>
        </p:spPr>
        <p:txBody>
          <a:bodyPr anchor="b">
            <a:normAutofit/>
          </a:bodyPr>
          <a:lstStyle>
            <a:lvl1pPr marL="0" indent="0">
              <a:buNone/>
              <a:defRPr sz="2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363FAEAD-A6DA-4083-B3B6-EAE7420A29DE}"/>
              </a:ext>
            </a:extLst>
          </p:cNvPr>
          <p:cNvSpPr>
            <a:spLocks noGrp="1"/>
          </p:cNvSpPr>
          <p:nvPr>
            <p:ph sz="quarter" idx="4"/>
          </p:nvPr>
        </p:nvSpPr>
        <p:spPr>
          <a:xfrm>
            <a:off x="6286850" y="2505075"/>
            <a:ext cx="5068538" cy="3684588"/>
          </a:xfrm>
        </p:spPr>
        <p:txBody>
          <a:bodyPr/>
          <a:lstStyle>
            <a:lvl1pPr>
              <a:defRPr sz="2600">
                <a:solidFill>
                  <a:srgbClr val="4D4D4F"/>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Date Placeholder 11">
            <a:extLst>
              <a:ext uri="{FF2B5EF4-FFF2-40B4-BE49-F238E27FC236}">
                <a16:creationId xmlns:a16="http://schemas.microsoft.com/office/drawing/2014/main" id="{B06704A0-7BD1-4C79-B2A9-C80674BAE3C8}"/>
              </a:ext>
            </a:extLst>
          </p:cNvPr>
          <p:cNvSpPr>
            <a:spLocks noGrp="1"/>
          </p:cNvSpPr>
          <p:nvPr>
            <p:ph type="dt" sz="half" idx="10"/>
          </p:nvPr>
        </p:nvSpPr>
        <p:spPr>
          <a:xfrm>
            <a:off x="196624" y="6492874"/>
            <a:ext cx="2743200" cy="365125"/>
          </a:xfrm>
        </p:spPr>
        <p:txBody>
          <a:bodyPr/>
          <a:lstStyle>
            <a:lvl1pPr>
              <a:defRPr>
                <a:solidFill>
                  <a:schemeClr val="bg1"/>
                </a:solidFill>
              </a:defRPr>
            </a:lvl1pPr>
          </a:lstStyle>
          <a:p>
            <a:endParaRPr lang="en-US" dirty="0"/>
          </a:p>
        </p:txBody>
      </p:sp>
      <p:sp>
        <p:nvSpPr>
          <p:cNvPr id="25" name="Slide Number Placeholder 13">
            <a:extLst>
              <a:ext uri="{FF2B5EF4-FFF2-40B4-BE49-F238E27FC236}">
                <a16:creationId xmlns:a16="http://schemas.microsoft.com/office/drawing/2014/main" id="{7A3EA227-659B-492D-A9EA-321EDE3FB7ED}"/>
              </a:ext>
            </a:extLst>
          </p:cNvPr>
          <p:cNvSpPr>
            <a:spLocks noGrp="1"/>
          </p:cNvSpPr>
          <p:nvPr>
            <p:ph type="sldNum" sz="quarter" idx="12"/>
          </p:nvPr>
        </p:nvSpPr>
        <p:spPr>
          <a:xfrm>
            <a:off x="9252176" y="6492874"/>
            <a:ext cx="2743200" cy="365125"/>
          </a:xfrm>
        </p:spPr>
        <p:txBody>
          <a:bodyPr/>
          <a:lstStyle>
            <a:lvl1pPr>
              <a:defRPr>
                <a:solidFill>
                  <a:schemeClr val="bg1"/>
                </a:solidFill>
              </a:defRPr>
            </a:lvl1pPr>
          </a:lstStyle>
          <a:p>
            <a:fld id="{F2DA5EF6-F1AD-44DA-AE60-8C0472A8F915}" type="slidenum">
              <a:rPr lang="en-US" smtClean="0"/>
              <a:pPr/>
              <a:t>‹#›</a:t>
            </a:fld>
            <a:endParaRPr lang="en-US" dirty="0"/>
          </a:p>
        </p:txBody>
      </p:sp>
      <p:cxnSp>
        <p:nvCxnSpPr>
          <p:cNvPr id="31" name="Straight Connector 30">
            <a:extLst>
              <a:ext uri="{FF2B5EF4-FFF2-40B4-BE49-F238E27FC236}">
                <a16:creationId xmlns:a16="http://schemas.microsoft.com/office/drawing/2014/main" id="{A8932329-9AA8-4054-98D2-8F34A118CD0A}"/>
              </a:ext>
            </a:extLst>
          </p:cNvPr>
          <p:cNvCxnSpPr>
            <a:cxnSpLocks/>
          </p:cNvCxnSpPr>
          <p:nvPr userDrawn="1"/>
        </p:nvCxnSpPr>
        <p:spPr>
          <a:xfrm flipV="1">
            <a:off x="838200" y="1363606"/>
            <a:ext cx="10515599" cy="18897"/>
          </a:xfrm>
          <a:prstGeom prst="line">
            <a:avLst/>
          </a:prstGeom>
          <a:ln w="38100" cap="rnd">
            <a:solidFill>
              <a:srgbClr val="0078B2"/>
            </a:solidFill>
          </a:ln>
        </p:spPr>
        <p:style>
          <a:lnRef idx="1">
            <a:schemeClr val="dk1"/>
          </a:lnRef>
          <a:fillRef idx="0">
            <a:schemeClr val="dk1"/>
          </a:fillRef>
          <a:effectRef idx="0">
            <a:schemeClr val="dk1"/>
          </a:effectRef>
          <a:fontRef idx="minor">
            <a:schemeClr val="tx1"/>
          </a:fontRef>
        </p:style>
      </p:cxnSp>
      <p:sp>
        <p:nvSpPr>
          <p:cNvPr id="32" name="Title 1">
            <a:extLst>
              <a:ext uri="{FF2B5EF4-FFF2-40B4-BE49-F238E27FC236}">
                <a16:creationId xmlns:a16="http://schemas.microsoft.com/office/drawing/2014/main" id="{15CF6C85-C006-41A5-9231-8E2C23BB5C4A}"/>
              </a:ext>
            </a:extLst>
          </p:cNvPr>
          <p:cNvSpPr>
            <a:spLocks noGrp="1"/>
          </p:cNvSpPr>
          <p:nvPr>
            <p:ph type="title"/>
          </p:nvPr>
        </p:nvSpPr>
        <p:spPr>
          <a:xfrm>
            <a:off x="838200" y="319545"/>
            <a:ext cx="10515599" cy="998481"/>
          </a:xfrm>
        </p:spPr>
        <p:txBody>
          <a:bodyPr/>
          <a:lstStyle>
            <a:lvl1pPr algn="ctr">
              <a:defRPr b="1">
                <a:solidFill>
                  <a:schemeClr val="accent2"/>
                </a:solidFill>
              </a:defRPr>
            </a:lvl1pPr>
          </a:lstStyle>
          <a:p>
            <a:r>
              <a:rPr lang="en-US" dirty="0"/>
              <a:t>Click to edit Master title style</a:t>
            </a:r>
          </a:p>
        </p:txBody>
      </p:sp>
      <p:sp>
        <p:nvSpPr>
          <p:cNvPr id="34" name="Footer Placeholder 10">
            <a:extLst>
              <a:ext uri="{FF2B5EF4-FFF2-40B4-BE49-F238E27FC236}">
                <a16:creationId xmlns:a16="http://schemas.microsoft.com/office/drawing/2014/main" id="{6510C9A0-9E94-4B72-9BFA-AF609D6F84F4}"/>
              </a:ext>
            </a:extLst>
          </p:cNvPr>
          <p:cNvSpPr>
            <a:spLocks noGrp="1"/>
          </p:cNvSpPr>
          <p:nvPr>
            <p:ph type="ftr" sz="quarter" idx="4294967295"/>
          </p:nvPr>
        </p:nvSpPr>
        <p:spPr>
          <a:xfrm>
            <a:off x="4158154" y="6492874"/>
            <a:ext cx="3875690" cy="365125"/>
          </a:xfrm>
        </p:spPr>
        <p:txBody>
          <a:bodyPr/>
          <a:lstStyle/>
          <a:p>
            <a:r>
              <a:rPr lang="en-US" sz="1400" b="1">
                <a:solidFill>
                  <a:schemeClr val="bg1"/>
                </a:solidFill>
              </a:rPr>
              <a:t>San José Housing Market Update: 2019 Quarter 2</a:t>
            </a:r>
            <a:endParaRPr lang="en-US" sz="1400" b="1" dirty="0">
              <a:solidFill>
                <a:schemeClr val="bg1"/>
              </a:solidFill>
            </a:endParaRPr>
          </a:p>
        </p:txBody>
      </p:sp>
    </p:spTree>
    <p:extLst>
      <p:ext uri="{BB962C8B-B14F-4D97-AF65-F5344CB8AC3E}">
        <p14:creationId xmlns:p14="http://schemas.microsoft.com/office/powerpoint/2010/main" val="1840426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E8FA15F-7125-4CF0-80D6-278FF6A33E14}"/>
              </a:ext>
            </a:extLst>
          </p:cNvPr>
          <p:cNvSpPr/>
          <p:nvPr userDrawn="1"/>
        </p:nvSpPr>
        <p:spPr>
          <a:xfrm>
            <a:off x="0" y="6492875"/>
            <a:ext cx="12192000" cy="3651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24" name="Date Placeholder 11">
            <a:extLst>
              <a:ext uri="{FF2B5EF4-FFF2-40B4-BE49-F238E27FC236}">
                <a16:creationId xmlns:a16="http://schemas.microsoft.com/office/drawing/2014/main" id="{E90CF44D-4BAD-4F29-B02F-7FAA9EC9959D}"/>
              </a:ext>
            </a:extLst>
          </p:cNvPr>
          <p:cNvSpPr>
            <a:spLocks noGrp="1"/>
          </p:cNvSpPr>
          <p:nvPr>
            <p:ph type="dt" sz="half" idx="10"/>
          </p:nvPr>
        </p:nvSpPr>
        <p:spPr>
          <a:xfrm>
            <a:off x="196624" y="6492874"/>
            <a:ext cx="2743200" cy="365125"/>
          </a:xfrm>
        </p:spPr>
        <p:txBody>
          <a:bodyPr/>
          <a:lstStyle>
            <a:lvl1pPr>
              <a:defRPr>
                <a:solidFill>
                  <a:schemeClr val="bg1"/>
                </a:solidFill>
              </a:defRPr>
            </a:lvl1pPr>
          </a:lstStyle>
          <a:p>
            <a:endParaRPr lang="en-US" dirty="0"/>
          </a:p>
        </p:txBody>
      </p:sp>
      <p:sp>
        <p:nvSpPr>
          <p:cNvPr id="25" name="Slide Number Placeholder 13">
            <a:extLst>
              <a:ext uri="{FF2B5EF4-FFF2-40B4-BE49-F238E27FC236}">
                <a16:creationId xmlns:a16="http://schemas.microsoft.com/office/drawing/2014/main" id="{4C55560B-1024-4ED5-9962-7BCD68D50770}"/>
              </a:ext>
            </a:extLst>
          </p:cNvPr>
          <p:cNvSpPr>
            <a:spLocks noGrp="1"/>
          </p:cNvSpPr>
          <p:nvPr>
            <p:ph type="sldNum" sz="quarter" idx="12"/>
          </p:nvPr>
        </p:nvSpPr>
        <p:spPr>
          <a:xfrm>
            <a:off x="9252176" y="6492874"/>
            <a:ext cx="2743200" cy="365125"/>
          </a:xfrm>
        </p:spPr>
        <p:txBody>
          <a:bodyPr/>
          <a:lstStyle>
            <a:lvl1pPr>
              <a:defRPr>
                <a:solidFill>
                  <a:schemeClr val="bg1"/>
                </a:solidFill>
              </a:defRPr>
            </a:lvl1pPr>
          </a:lstStyle>
          <a:p>
            <a:fld id="{F2DA5EF6-F1AD-44DA-AE60-8C0472A8F915}" type="slidenum">
              <a:rPr lang="en-US" smtClean="0"/>
              <a:pPr/>
              <a:t>‹#›</a:t>
            </a:fld>
            <a:endParaRPr lang="en-US" dirty="0"/>
          </a:p>
        </p:txBody>
      </p:sp>
      <p:sp>
        <p:nvSpPr>
          <p:cNvPr id="27" name="Footer Placeholder 10">
            <a:extLst>
              <a:ext uri="{FF2B5EF4-FFF2-40B4-BE49-F238E27FC236}">
                <a16:creationId xmlns:a16="http://schemas.microsoft.com/office/drawing/2014/main" id="{509489AE-594D-4F91-9030-8FECD72F9CED}"/>
              </a:ext>
            </a:extLst>
          </p:cNvPr>
          <p:cNvSpPr>
            <a:spLocks noGrp="1"/>
          </p:cNvSpPr>
          <p:nvPr>
            <p:ph type="ftr" sz="quarter" idx="4294967295"/>
          </p:nvPr>
        </p:nvSpPr>
        <p:spPr>
          <a:xfrm>
            <a:off x="4158154" y="6492874"/>
            <a:ext cx="3875690" cy="365125"/>
          </a:xfrm>
        </p:spPr>
        <p:txBody>
          <a:bodyPr/>
          <a:lstStyle/>
          <a:p>
            <a:r>
              <a:rPr lang="en-US" sz="1400" b="1" dirty="0">
                <a:solidFill>
                  <a:schemeClr val="bg1"/>
                </a:solidFill>
              </a:rPr>
              <a:t>San José Housing Market Update: 2019 Quarter 2</a:t>
            </a:r>
          </a:p>
        </p:txBody>
      </p:sp>
      <p:cxnSp>
        <p:nvCxnSpPr>
          <p:cNvPr id="28" name="Straight Connector 27">
            <a:extLst>
              <a:ext uri="{FF2B5EF4-FFF2-40B4-BE49-F238E27FC236}">
                <a16:creationId xmlns:a16="http://schemas.microsoft.com/office/drawing/2014/main" id="{4AF0B846-6E14-4F86-9FE0-8E873F31AF7C}"/>
              </a:ext>
            </a:extLst>
          </p:cNvPr>
          <p:cNvCxnSpPr>
            <a:cxnSpLocks/>
          </p:cNvCxnSpPr>
          <p:nvPr userDrawn="1"/>
        </p:nvCxnSpPr>
        <p:spPr>
          <a:xfrm flipV="1">
            <a:off x="838199" y="1340160"/>
            <a:ext cx="10515599" cy="18897"/>
          </a:xfrm>
          <a:prstGeom prst="line">
            <a:avLst/>
          </a:prstGeom>
          <a:ln w="38100" cap="rnd">
            <a:solidFill>
              <a:srgbClr val="0078B2"/>
            </a:solidFill>
          </a:ln>
        </p:spPr>
        <p:style>
          <a:lnRef idx="1">
            <a:schemeClr val="dk1"/>
          </a:lnRef>
          <a:fillRef idx="0">
            <a:schemeClr val="dk1"/>
          </a:fillRef>
          <a:effectRef idx="0">
            <a:schemeClr val="dk1"/>
          </a:effectRef>
          <a:fontRef idx="minor">
            <a:schemeClr val="tx1"/>
          </a:fontRef>
        </p:style>
      </p:cxnSp>
      <p:sp>
        <p:nvSpPr>
          <p:cNvPr id="40" name="Title 1">
            <a:extLst>
              <a:ext uri="{FF2B5EF4-FFF2-40B4-BE49-F238E27FC236}">
                <a16:creationId xmlns:a16="http://schemas.microsoft.com/office/drawing/2014/main" id="{28E6A1D7-6305-42F3-8F48-674ECF7E0764}"/>
              </a:ext>
            </a:extLst>
          </p:cNvPr>
          <p:cNvSpPr>
            <a:spLocks noGrp="1"/>
          </p:cNvSpPr>
          <p:nvPr>
            <p:ph type="title"/>
          </p:nvPr>
        </p:nvSpPr>
        <p:spPr>
          <a:xfrm>
            <a:off x="838199" y="284376"/>
            <a:ext cx="10515599" cy="998481"/>
          </a:xfrm>
        </p:spPr>
        <p:txBody>
          <a:bodyPr/>
          <a:lstStyle>
            <a:lvl1pPr algn="ctr">
              <a:defRPr b="1">
                <a:solidFill>
                  <a:schemeClr val="accent2"/>
                </a:solidFill>
              </a:defRPr>
            </a:lvl1pPr>
          </a:lstStyle>
          <a:p>
            <a:r>
              <a:rPr lang="en-US" dirty="0"/>
              <a:t>Click to edit Master title style</a:t>
            </a:r>
          </a:p>
        </p:txBody>
      </p:sp>
    </p:spTree>
    <p:extLst>
      <p:ext uri="{BB962C8B-B14F-4D97-AF65-F5344CB8AC3E}">
        <p14:creationId xmlns:p14="http://schemas.microsoft.com/office/powerpoint/2010/main" val="1341643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A2889F5-2310-4656-AF1F-922472C693EF}"/>
              </a:ext>
            </a:extLst>
          </p:cNvPr>
          <p:cNvSpPr/>
          <p:nvPr userDrawn="1"/>
        </p:nvSpPr>
        <p:spPr>
          <a:xfrm>
            <a:off x="0" y="6492875"/>
            <a:ext cx="12192000" cy="3651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25" name="Date Placeholder 11">
            <a:extLst>
              <a:ext uri="{FF2B5EF4-FFF2-40B4-BE49-F238E27FC236}">
                <a16:creationId xmlns:a16="http://schemas.microsoft.com/office/drawing/2014/main" id="{0C96366D-721B-45D0-BC36-FEF39AFEF73D}"/>
              </a:ext>
            </a:extLst>
          </p:cNvPr>
          <p:cNvSpPr>
            <a:spLocks noGrp="1"/>
          </p:cNvSpPr>
          <p:nvPr>
            <p:ph type="dt" sz="half" idx="10"/>
          </p:nvPr>
        </p:nvSpPr>
        <p:spPr>
          <a:xfrm>
            <a:off x="196624" y="6492874"/>
            <a:ext cx="2743200" cy="365125"/>
          </a:xfrm>
        </p:spPr>
        <p:txBody>
          <a:bodyPr/>
          <a:lstStyle>
            <a:lvl1pPr>
              <a:defRPr>
                <a:solidFill>
                  <a:schemeClr val="bg1"/>
                </a:solidFill>
              </a:defRPr>
            </a:lvl1pPr>
          </a:lstStyle>
          <a:p>
            <a:endParaRPr lang="en-US" dirty="0"/>
          </a:p>
        </p:txBody>
      </p:sp>
      <p:sp>
        <p:nvSpPr>
          <p:cNvPr id="26" name="Slide Number Placeholder 13">
            <a:extLst>
              <a:ext uri="{FF2B5EF4-FFF2-40B4-BE49-F238E27FC236}">
                <a16:creationId xmlns:a16="http://schemas.microsoft.com/office/drawing/2014/main" id="{6C9BE982-AD4C-4CB8-A2AB-40AA9B08DCB4}"/>
              </a:ext>
            </a:extLst>
          </p:cNvPr>
          <p:cNvSpPr>
            <a:spLocks noGrp="1"/>
          </p:cNvSpPr>
          <p:nvPr>
            <p:ph type="sldNum" sz="quarter" idx="12"/>
          </p:nvPr>
        </p:nvSpPr>
        <p:spPr>
          <a:xfrm>
            <a:off x="9252176" y="6492874"/>
            <a:ext cx="2743200" cy="365125"/>
          </a:xfrm>
        </p:spPr>
        <p:txBody>
          <a:bodyPr/>
          <a:lstStyle>
            <a:lvl1pPr>
              <a:defRPr>
                <a:solidFill>
                  <a:schemeClr val="bg1"/>
                </a:solidFill>
              </a:defRPr>
            </a:lvl1pPr>
          </a:lstStyle>
          <a:p>
            <a:fld id="{F2DA5EF6-F1AD-44DA-AE60-8C0472A8F915}" type="slidenum">
              <a:rPr lang="en-US" smtClean="0"/>
              <a:pPr/>
              <a:t>‹#›</a:t>
            </a:fld>
            <a:endParaRPr lang="en-US" dirty="0"/>
          </a:p>
        </p:txBody>
      </p:sp>
      <p:sp>
        <p:nvSpPr>
          <p:cNvPr id="27" name="Footer Placeholder 10">
            <a:extLst>
              <a:ext uri="{FF2B5EF4-FFF2-40B4-BE49-F238E27FC236}">
                <a16:creationId xmlns:a16="http://schemas.microsoft.com/office/drawing/2014/main" id="{F36CEBB2-F057-4918-A66C-41E332468C2A}"/>
              </a:ext>
            </a:extLst>
          </p:cNvPr>
          <p:cNvSpPr>
            <a:spLocks noGrp="1"/>
          </p:cNvSpPr>
          <p:nvPr>
            <p:ph type="ftr" sz="quarter" idx="4294967295"/>
          </p:nvPr>
        </p:nvSpPr>
        <p:spPr>
          <a:xfrm>
            <a:off x="4158154" y="6492874"/>
            <a:ext cx="3875690" cy="365125"/>
          </a:xfrm>
        </p:spPr>
        <p:txBody>
          <a:bodyPr/>
          <a:lstStyle/>
          <a:p>
            <a:r>
              <a:rPr lang="en-US" sz="1400" b="1">
                <a:solidFill>
                  <a:schemeClr val="bg1"/>
                </a:solidFill>
              </a:rPr>
              <a:t>San José Housing Market Update: 2019 Quarter 2</a:t>
            </a:r>
            <a:endParaRPr lang="en-US" sz="1400" b="1" dirty="0">
              <a:solidFill>
                <a:schemeClr val="bg1"/>
              </a:solidFill>
            </a:endParaRPr>
          </a:p>
        </p:txBody>
      </p:sp>
    </p:spTree>
    <p:extLst>
      <p:ext uri="{BB962C8B-B14F-4D97-AF65-F5344CB8AC3E}">
        <p14:creationId xmlns:p14="http://schemas.microsoft.com/office/powerpoint/2010/main" val="1708924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San José Housing Market Update: 2019 Quarter 2</a:t>
            </a:r>
          </a:p>
        </p:txBody>
      </p:sp>
      <p:sp>
        <p:nvSpPr>
          <p:cNvPr id="6" name="Rectangle 6"/>
          <p:cNvSpPr>
            <a:spLocks noGrp="1" noChangeArrowheads="1"/>
          </p:cNvSpPr>
          <p:nvPr>
            <p:ph type="sldNum" sz="quarter" idx="12"/>
          </p:nvPr>
        </p:nvSpPr>
        <p:spPr>
          <a:ln/>
        </p:spPr>
        <p:txBody>
          <a:bodyPr/>
          <a:lstStyle>
            <a:lvl1pPr>
              <a:defRPr/>
            </a:lvl1pPr>
          </a:lstStyle>
          <a:p>
            <a:pPr>
              <a:defRPr/>
            </a:pPr>
            <a:fld id="{CEEAE9E2-58D3-4242-817F-65745B6A87B1}" type="slidenum">
              <a:rPr lang="en-US" altLang="en-US"/>
              <a:pPr>
                <a:defRPr/>
              </a:pPr>
              <a:t>‹#›</a:t>
            </a:fld>
            <a:endParaRPr lang="en-US" altLang="en-US"/>
          </a:p>
        </p:txBody>
      </p:sp>
    </p:spTree>
    <p:extLst>
      <p:ext uri="{BB962C8B-B14F-4D97-AF65-F5344CB8AC3E}">
        <p14:creationId xmlns:p14="http://schemas.microsoft.com/office/powerpoint/2010/main" val="3869885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ED7707-6263-421F-86AF-2B05EFDB14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9A165DD-4992-469C-9FE5-6ACD1A8156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8227EA6-08BE-4DC8-8ACB-E2DA6B44A0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rgbClr val="4D4D4F"/>
                </a:solidFill>
              </a:defRPr>
            </a:lvl1pPr>
          </a:lstStyle>
          <a:p>
            <a:endParaRPr lang="en-US" dirty="0"/>
          </a:p>
        </p:txBody>
      </p:sp>
      <p:sp>
        <p:nvSpPr>
          <p:cNvPr id="5" name="Footer Placeholder 4">
            <a:extLst>
              <a:ext uri="{FF2B5EF4-FFF2-40B4-BE49-F238E27FC236}">
                <a16:creationId xmlns:a16="http://schemas.microsoft.com/office/drawing/2014/main" id="{D8D4140E-741B-4F77-8B66-2BA2DEEAF4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rgbClr val="4D4D4F"/>
                </a:solidFill>
              </a:defRPr>
            </a:lvl1pPr>
          </a:lstStyle>
          <a:p>
            <a:r>
              <a:rPr lang="en-US"/>
              <a:t>San José Housing Market Update: 2019 Quarter 2</a:t>
            </a:r>
            <a:endParaRPr lang="en-US" dirty="0"/>
          </a:p>
        </p:txBody>
      </p:sp>
      <p:sp>
        <p:nvSpPr>
          <p:cNvPr id="6" name="Slide Number Placeholder 5">
            <a:extLst>
              <a:ext uri="{FF2B5EF4-FFF2-40B4-BE49-F238E27FC236}">
                <a16:creationId xmlns:a16="http://schemas.microsoft.com/office/drawing/2014/main" id="{45B157F5-5212-4847-A41B-8D12CF14C2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rgbClr val="4D4D4F"/>
                </a:solidFill>
              </a:defRPr>
            </a:lvl1pPr>
          </a:lstStyle>
          <a:p>
            <a:fld id="{F2DA5EF6-F1AD-44DA-AE60-8C0472A8F915}" type="slidenum">
              <a:rPr lang="en-US" smtClean="0"/>
              <a:pPr/>
              <a:t>‹#›</a:t>
            </a:fld>
            <a:endParaRPr lang="en-US"/>
          </a:p>
        </p:txBody>
      </p:sp>
    </p:spTree>
    <p:extLst>
      <p:ext uri="{BB962C8B-B14F-4D97-AF65-F5344CB8AC3E}">
        <p14:creationId xmlns:p14="http://schemas.microsoft.com/office/powerpoint/2010/main" val="2803039185"/>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Lst>
  <p:hf hd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341313" indent="-296863" algn="l" defTabSz="914400" rtl="0" eaLnBrk="1" latinLnBrk="0" hangingPunct="1">
        <a:lnSpc>
          <a:spcPct val="100000"/>
        </a:lnSpc>
        <a:spcBef>
          <a:spcPts val="1000"/>
        </a:spcBef>
        <a:buClr>
          <a:schemeClr val="accent2"/>
        </a:buClr>
        <a:buSzPct val="80000"/>
        <a:buFontTx/>
        <a:buBlip>
          <a:blip r:embed="rId10"/>
        </a:buBlip>
        <a:defRPr sz="2800" kern="1200">
          <a:solidFill>
            <a:srgbClr val="4D4D4F"/>
          </a:solidFill>
          <a:latin typeface="+mj-lt"/>
          <a:ea typeface="+mn-ea"/>
          <a:cs typeface="+mn-cs"/>
        </a:defRPr>
      </a:lvl1pPr>
      <a:lvl2pPr marL="803275" indent="-228600" algn="l" defTabSz="914400" rtl="0" eaLnBrk="1" latinLnBrk="0" hangingPunct="1">
        <a:lnSpc>
          <a:spcPct val="100000"/>
        </a:lnSpc>
        <a:spcBef>
          <a:spcPts val="500"/>
        </a:spcBef>
        <a:buClr>
          <a:srgbClr val="AF7F4B"/>
        </a:buClr>
        <a:buSzPct val="120000"/>
        <a:buFont typeface="Arial" panose="020B0604020202020204" pitchFamily="34" charset="0"/>
        <a:buChar char="•"/>
        <a:defRPr sz="2400" kern="1200">
          <a:solidFill>
            <a:srgbClr val="4D4D4F"/>
          </a:solidFill>
          <a:latin typeface="+mj-lt"/>
          <a:ea typeface="+mn-ea"/>
          <a:cs typeface="+mn-cs"/>
        </a:defRPr>
      </a:lvl2pPr>
      <a:lvl3pPr marL="1146175" indent="-228600" algn="l" defTabSz="914400" rtl="0" eaLnBrk="1" latinLnBrk="0" hangingPunct="1">
        <a:lnSpc>
          <a:spcPct val="100000"/>
        </a:lnSpc>
        <a:spcBef>
          <a:spcPts val="500"/>
        </a:spcBef>
        <a:buClr>
          <a:srgbClr val="5A8560"/>
        </a:buClr>
        <a:buSzPct val="110000"/>
        <a:buFont typeface="Wingdings" panose="05000000000000000000" pitchFamily="2" charset="2"/>
        <a:buChar char="§"/>
        <a:defRPr sz="2000" kern="1200">
          <a:solidFill>
            <a:srgbClr val="4D4D4F"/>
          </a:solidFill>
          <a:latin typeface="+mj-lt"/>
          <a:ea typeface="+mn-ea"/>
          <a:cs typeface="+mn-cs"/>
        </a:defRPr>
      </a:lvl3pPr>
      <a:lvl4pPr marL="1487488" indent="-228600" algn="l" defTabSz="914400" rtl="0" eaLnBrk="1" latinLnBrk="0" hangingPunct="1">
        <a:lnSpc>
          <a:spcPct val="100000"/>
        </a:lnSpc>
        <a:spcBef>
          <a:spcPts val="500"/>
        </a:spcBef>
        <a:buSzPct val="100000"/>
        <a:buFont typeface="Calibri" panose="020F0502020204030204" pitchFamily="34" charset="0"/>
        <a:buChar char="–"/>
        <a:defRPr sz="1800" kern="1200">
          <a:solidFill>
            <a:srgbClr val="4D4D4F"/>
          </a:solidFill>
          <a:latin typeface="+mj-lt"/>
          <a:ea typeface="+mn-ea"/>
          <a:cs typeface="+mn-cs"/>
        </a:defRPr>
      </a:lvl4pPr>
      <a:lvl5pPr marL="1828800" indent="-228600" algn="l" defTabSz="914400" rtl="0" eaLnBrk="1" latinLnBrk="0" hangingPunct="1">
        <a:lnSpc>
          <a:spcPct val="100000"/>
        </a:lnSpc>
        <a:spcBef>
          <a:spcPts val="500"/>
        </a:spcBef>
        <a:buSzPct val="80000"/>
        <a:buFont typeface="Courier New" panose="02070309020205020404" pitchFamily="49" charset="0"/>
        <a:buChar char="o"/>
        <a:defRPr sz="1800" kern="1200">
          <a:solidFill>
            <a:srgbClr val="4D4D4F"/>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chart" Target="../charts/chart10.xml"/></Relationships>
</file>

<file path=ppt/slides/_rels/slide1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chart" Target="../charts/chart4.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93147" y="6154298"/>
            <a:ext cx="7239000" cy="215444"/>
          </a:xfrm>
          <a:prstGeom prst="rect">
            <a:avLst/>
          </a:prstGeom>
          <a:noFill/>
        </p:spPr>
        <p:txBody>
          <a:bodyPr wrap="square" rtlCol="0">
            <a:spAutoFit/>
          </a:bodyPr>
          <a:lstStyle/>
          <a:p>
            <a:endParaRPr lang="en-US" sz="800" dirty="0">
              <a:latin typeface="Helvetica" panose="020B0604020202020204" pitchFamily="34" charset="0"/>
              <a:cs typeface="Helvetica" panose="020B0604020202020204" pitchFamily="34" charset="0"/>
            </a:endParaRPr>
          </a:p>
        </p:txBody>
      </p:sp>
      <p:sp>
        <p:nvSpPr>
          <p:cNvPr id="4" name="Title 3">
            <a:extLst>
              <a:ext uri="{FF2B5EF4-FFF2-40B4-BE49-F238E27FC236}">
                <a16:creationId xmlns:a16="http://schemas.microsoft.com/office/drawing/2014/main" id="{33017D12-673C-4BAD-9751-4598677B2631}"/>
              </a:ext>
            </a:extLst>
          </p:cNvPr>
          <p:cNvSpPr>
            <a:spLocks noGrp="1"/>
          </p:cNvSpPr>
          <p:nvPr>
            <p:ph type="ctrTitle"/>
          </p:nvPr>
        </p:nvSpPr>
        <p:spPr>
          <a:xfrm>
            <a:off x="3587262" y="101024"/>
            <a:ext cx="8241323" cy="1300960"/>
          </a:xfrm>
        </p:spPr>
        <p:txBody>
          <a:bodyPr/>
          <a:lstStyle/>
          <a:p>
            <a:r>
              <a:rPr lang="en-US" dirty="0">
                <a:solidFill>
                  <a:srgbClr val="AF7F4B"/>
                </a:solidFill>
              </a:rPr>
              <a:t>Housing Market Update</a:t>
            </a:r>
          </a:p>
        </p:txBody>
      </p:sp>
      <p:sp>
        <p:nvSpPr>
          <p:cNvPr id="6" name="Subtitle 5">
            <a:extLst>
              <a:ext uri="{FF2B5EF4-FFF2-40B4-BE49-F238E27FC236}">
                <a16:creationId xmlns:a16="http://schemas.microsoft.com/office/drawing/2014/main" id="{03578D90-4F48-4847-99A6-110A07F42502}"/>
              </a:ext>
            </a:extLst>
          </p:cNvPr>
          <p:cNvSpPr>
            <a:spLocks noGrp="1"/>
          </p:cNvSpPr>
          <p:nvPr>
            <p:ph type="subTitle" idx="1"/>
          </p:nvPr>
        </p:nvSpPr>
        <p:spPr>
          <a:xfrm>
            <a:off x="5237276" y="1256894"/>
            <a:ext cx="5902585" cy="618067"/>
          </a:xfrm>
        </p:spPr>
        <p:txBody>
          <a:bodyPr/>
          <a:lstStyle/>
          <a:p>
            <a:pPr algn="r"/>
            <a:r>
              <a:rPr lang="en-US" dirty="0">
                <a:solidFill>
                  <a:schemeClr val="accent2"/>
                </a:solidFill>
              </a:rPr>
              <a:t>Fourth Quarter 2019</a:t>
            </a:r>
          </a:p>
        </p:txBody>
      </p:sp>
      <p:sp>
        <p:nvSpPr>
          <p:cNvPr id="5" name="TextBox 4"/>
          <p:cNvSpPr txBox="1"/>
          <p:nvPr/>
        </p:nvSpPr>
        <p:spPr>
          <a:xfrm>
            <a:off x="4046803" y="5988424"/>
            <a:ext cx="6896115" cy="692497"/>
          </a:xfrm>
          <a:prstGeom prst="rect">
            <a:avLst/>
          </a:prstGeom>
          <a:noFill/>
        </p:spPr>
        <p:txBody>
          <a:bodyPr wrap="square" rtlCol="0">
            <a:spAutoFit/>
          </a:bodyPr>
          <a:lstStyle/>
          <a:p>
            <a:r>
              <a:rPr lang="en-US" sz="800" dirty="0">
                <a:solidFill>
                  <a:srgbClr val="AF7F4B"/>
                </a:solidFill>
              </a:rPr>
              <a:t>North San Pedro Studios is one of San Jose’s largest, 100-percent affordable housing projects. It will be the affordable part of the North San Pedro Residential Project, a housing master plan being developed by </a:t>
            </a:r>
            <a:r>
              <a:rPr lang="en-US" sz="800" dirty="0" err="1">
                <a:solidFill>
                  <a:srgbClr val="AF7F4B"/>
                </a:solidFill>
              </a:rPr>
              <a:t>Intracorp</a:t>
            </a:r>
            <a:r>
              <a:rPr lang="en-US" sz="800" dirty="0">
                <a:solidFill>
                  <a:srgbClr val="AF7F4B"/>
                </a:solidFill>
              </a:rPr>
              <a:t> Homes, Swenson and First Community Housing in partnership with San Jose’s redevelopment agency on 5.72 acres adjacent to the downtown core. North San Pedro Studios was made possible through gap funding from the Measure A affordable housing bond that Santa Clara County residents approved in 2016. It will reportedly be the first project in San Jose to set aside units specifically for chronically homeless veterans.  </a:t>
            </a:r>
          </a:p>
          <a:p>
            <a:r>
              <a:rPr lang="en-US" sz="700" dirty="0">
                <a:solidFill>
                  <a:srgbClr val="AF7F4B"/>
                </a:solidFill>
              </a:rPr>
              <a:t>Source: Silicon Valley Business Journal January 2020, image from First Community Housing</a:t>
            </a:r>
          </a:p>
        </p:txBody>
      </p:sp>
      <p:sp>
        <p:nvSpPr>
          <p:cNvPr id="9" name="AutoShape 2" descr="Mt.-View-Front.jpg"/>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p:cNvPicPr>
            <a:picLocks noChangeAspect="1"/>
          </p:cNvPicPr>
          <p:nvPr/>
        </p:nvPicPr>
        <p:blipFill>
          <a:blip r:embed="rId3"/>
          <a:stretch>
            <a:fillRect/>
          </a:stretch>
        </p:blipFill>
        <p:spPr>
          <a:xfrm>
            <a:off x="4046803" y="1811479"/>
            <a:ext cx="6844287" cy="3850377"/>
          </a:xfrm>
          <a:prstGeom prst="rect">
            <a:avLst/>
          </a:prstGeom>
        </p:spPr>
      </p:pic>
    </p:spTree>
    <p:extLst>
      <p:ext uri="{BB962C8B-B14F-4D97-AF65-F5344CB8AC3E}">
        <p14:creationId xmlns:p14="http://schemas.microsoft.com/office/powerpoint/2010/main" val="779570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5"/>
          <p:cNvSpPr txBox="1">
            <a:spLocks noChangeArrowheads="1"/>
          </p:cNvSpPr>
          <p:nvPr/>
        </p:nvSpPr>
        <p:spPr bwMode="auto">
          <a:xfrm>
            <a:off x="1381330" y="6128289"/>
            <a:ext cx="50292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altLang="en-US" sz="800" dirty="0">
                <a:solidFill>
                  <a:srgbClr val="0078B2"/>
                </a:solidFill>
                <a:latin typeface="+mj-lt"/>
              </a:rPr>
              <a:t>SOURCE: Santa Clara County Association of Realtors December 2019.</a:t>
            </a:r>
          </a:p>
        </p:txBody>
      </p:sp>
      <p:sp>
        <p:nvSpPr>
          <p:cNvPr id="9220" name="Text Box 7"/>
          <p:cNvSpPr txBox="1">
            <a:spLocks noChangeArrowheads="1"/>
          </p:cNvSpPr>
          <p:nvPr/>
        </p:nvSpPr>
        <p:spPr bwMode="auto">
          <a:xfrm>
            <a:off x="9476622" y="2215739"/>
            <a:ext cx="115252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altLang="en-US" sz="1400" b="1" dirty="0">
                <a:solidFill>
                  <a:schemeClr val="accent6"/>
                </a:solidFill>
                <a:latin typeface="Arial" panose="020B0604020202020204" pitchFamily="34" charset="0"/>
                <a:cs typeface="Arial" panose="020B0604020202020204" pitchFamily="34" charset="0"/>
              </a:rPr>
              <a:t>$1,232,500</a:t>
            </a:r>
          </a:p>
        </p:txBody>
      </p:sp>
      <p:sp>
        <p:nvSpPr>
          <p:cNvPr id="9221" name="Text Box 11"/>
          <p:cNvSpPr txBox="1">
            <a:spLocks noChangeArrowheads="1"/>
          </p:cNvSpPr>
          <p:nvPr/>
        </p:nvSpPr>
        <p:spPr bwMode="auto">
          <a:xfrm>
            <a:off x="9519801" y="2846576"/>
            <a:ext cx="122872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altLang="en-US" sz="1400" b="1" dirty="0">
                <a:solidFill>
                  <a:schemeClr val="accent5"/>
                </a:solidFill>
                <a:latin typeface="Arial" panose="020B0604020202020204" pitchFamily="34" charset="0"/>
                <a:cs typeface="Arial" panose="020B0604020202020204" pitchFamily="34" charset="0"/>
              </a:rPr>
              <a:t>$1,070,500</a:t>
            </a:r>
            <a:endParaRPr lang="en-US" altLang="en-US" sz="1400" dirty="0">
              <a:solidFill>
                <a:schemeClr val="accent5"/>
              </a:solidFill>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D9C711AF-1C76-45FF-9D81-6ECE99047561}"/>
              </a:ext>
            </a:extLst>
          </p:cNvPr>
          <p:cNvSpPr>
            <a:spLocks noGrp="1"/>
          </p:cNvSpPr>
          <p:nvPr>
            <p:ph type="sldNum" sz="quarter" idx="12"/>
          </p:nvPr>
        </p:nvSpPr>
        <p:spPr/>
        <p:txBody>
          <a:bodyPr/>
          <a:lstStyle/>
          <a:p>
            <a:pPr>
              <a:defRPr/>
            </a:pPr>
            <a:fld id="{CEEAE9E2-58D3-4242-817F-65745B6A87B1}" type="slidenum">
              <a:rPr lang="en-US" altLang="en-US" smtClean="0"/>
              <a:pPr>
                <a:defRPr/>
              </a:pPr>
              <a:t>10</a:t>
            </a:fld>
            <a:endParaRPr lang="en-US" altLang="en-US"/>
          </a:p>
        </p:txBody>
      </p:sp>
      <p:sp>
        <p:nvSpPr>
          <p:cNvPr id="8" name="Title 7">
            <a:extLst>
              <a:ext uri="{FF2B5EF4-FFF2-40B4-BE49-F238E27FC236}">
                <a16:creationId xmlns:a16="http://schemas.microsoft.com/office/drawing/2014/main" id="{DB11F354-B707-479B-9F0F-C34F97BA7B0C}"/>
              </a:ext>
            </a:extLst>
          </p:cNvPr>
          <p:cNvSpPr>
            <a:spLocks noGrp="1"/>
          </p:cNvSpPr>
          <p:nvPr>
            <p:ph type="title"/>
          </p:nvPr>
        </p:nvSpPr>
        <p:spPr>
          <a:xfrm>
            <a:off x="838200" y="384022"/>
            <a:ext cx="10515599" cy="731891"/>
          </a:xfrm>
        </p:spPr>
        <p:txBody>
          <a:bodyPr>
            <a:normAutofit/>
          </a:bodyPr>
          <a:lstStyle/>
          <a:p>
            <a:r>
              <a:rPr lang="en-US" altLang="en-US" dirty="0">
                <a:solidFill>
                  <a:srgbClr val="AF7F4B"/>
                </a:solidFill>
                <a:latin typeface="+mn-lt"/>
              </a:rPr>
              <a:t>San José Single-Family Median Home Prices</a:t>
            </a:r>
            <a:endParaRPr lang="en-US" dirty="0">
              <a:solidFill>
                <a:srgbClr val="AF7F4B"/>
              </a:solidFill>
              <a:latin typeface="+mn-lt"/>
            </a:endParaRPr>
          </a:p>
        </p:txBody>
      </p:sp>
      <p:sp>
        <p:nvSpPr>
          <p:cNvPr id="10" name="Footer Placeholder 9">
            <a:extLst>
              <a:ext uri="{FF2B5EF4-FFF2-40B4-BE49-F238E27FC236}">
                <a16:creationId xmlns:a16="http://schemas.microsoft.com/office/drawing/2014/main" id="{320BA12C-B099-4FC6-85B6-86950174E061}"/>
              </a:ext>
            </a:extLst>
          </p:cNvPr>
          <p:cNvSpPr>
            <a:spLocks noGrp="1"/>
          </p:cNvSpPr>
          <p:nvPr>
            <p:ph type="ftr" sz="quarter" idx="4294967295"/>
          </p:nvPr>
        </p:nvSpPr>
        <p:spPr>
          <a:xfrm>
            <a:off x="4158154" y="6492874"/>
            <a:ext cx="3875690" cy="365125"/>
          </a:xfrm>
        </p:spPr>
        <p:txBody>
          <a:bodyPr/>
          <a:lstStyle/>
          <a:p>
            <a:r>
              <a:rPr lang="en-US" sz="1400" b="1" dirty="0">
                <a:solidFill>
                  <a:schemeClr val="bg1"/>
                </a:solidFill>
              </a:rPr>
              <a:t>San José Housing Market Update: 2019 Quarter 4</a:t>
            </a:r>
          </a:p>
        </p:txBody>
      </p:sp>
      <p:sp>
        <p:nvSpPr>
          <p:cNvPr id="11" name="Rectangle 3">
            <a:extLst/>
          </p:cNvPr>
          <p:cNvSpPr txBox="1">
            <a:spLocks noChangeArrowheads="1"/>
          </p:cNvSpPr>
          <p:nvPr/>
        </p:nvSpPr>
        <p:spPr>
          <a:xfrm>
            <a:off x="10182496" y="4068450"/>
            <a:ext cx="1699775" cy="1914263"/>
          </a:xfrm>
          <a:prstGeom prst="rect">
            <a:avLst/>
          </a:prstGeom>
        </p:spPr>
        <p:txBody>
          <a:bodyPr>
            <a:normAutofit/>
          </a:bodyPr>
          <a:lstStyle>
            <a:lvl1pPr marL="341313" indent="-296863" algn="l" defTabSz="914400" rtl="0" eaLnBrk="1" latinLnBrk="0" hangingPunct="1">
              <a:lnSpc>
                <a:spcPct val="100000"/>
              </a:lnSpc>
              <a:spcBef>
                <a:spcPts val="1000"/>
              </a:spcBef>
              <a:buClr>
                <a:schemeClr val="accent2"/>
              </a:buClr>
              <a:buSzPct val="80000"/>
              <a:buFontTx/>
              <a:buBlip>
                <a:blip r:embed="rId3"/>
              </a:buBlip>
              <a:defRPr sz="2800" kern="1200">
                <a:solidFill>
                  <a:srgbClr val="4D4D4F"/>
                </a:solidFill>
                <a:latin typeface="+mj-lt"/>
                <a:ea typeface="+mn-ea"/>
                <a:cs typeface="+mn-cs"/>
              </a:defRPr>
            </a:lvl1pPr>
            <a:lvl2pPr marL="803275" indent="-228600" algn="l" defTabSz="914400" rtl="0" eaLnBrk="1" latinLnBrk="0" hangingPunct="1">
              <a:lnSpc>
                <a:spcPct val="100000"/>
              </a:lnSpc>
              <a:spcBef>
                <a:spcPts val="500"/>
              </a:spcBef>
              <a:buClr>
                <a:srgbClr val="AF7F4B"/>
              </a:buClr>
              <a:buSzPct val="120000"/>
              <a:buFont typeface="Arial" panose="020B0604020202020204" pitchFamily="34" charset="0"/>
              <a:buChar char="•"/>
              <a:defRPr sz="2400" kern="1200">
                <a:solidFill>
                  <a:srgbClr val="4D4D4F"/>
                </a:solidFill>
                <a:latin typeface="+mj-lt"/>
                <a:ea typeface="+mn-ea"/>
                <a:cs typeface="+mn-cs"/>
              </a:defRPr>
            </a:lvl2pPr>
            <a:lvl3pPr marL="1146175" indent="-228600" algn="l" defTabSz="914400" rtl="0" eaLnBrk="1" latinLnBrk="0" hangingPunct="1">
              <a:lnSpc>
                <a:spcPct val="100000"/>
              </a:lnSpc>
              <a:spcBef>
                <a:spcPts val="500"/>
              </a:spcBef>
              <a:buClr>
                <a:srgbClr val="5A8560"/>
              </a:buClr>
              <a:buSzPct val="110000"/>
              <a:buFont typeface="Wingdings" panose="05000000000000000000" pitchFamily="2" charset="2"/>
              <a:buChar char="§"/>
              <a:defRPr sz="2000" kern="1200">
                <a:solidFill>
                  <a:srgbClr val="4D4D4F"/>
                </a:solidFill>
                <a:latin typeface="+mj-lt"/>
                <a:ea typeface="+mn-ea"/>
                <a:cs typeface="+mn-cs"/>
              </a:defRPr>
            </a:lvl3pPr>
            <a:lvl4pPr marL="1487488" indent="-228600" algn="l" defTabSz="914400" rtl="0" eaLnBrk="1" latinLnBrk="0" hangingPunct="1">
              <a:lnSpc>
                <a:spcPct val="100000"/>
              </a:lnSpc>
              <a:spcBef>
                <a:spcPts val="500"/>
              </a:spcBef>
              <a:buSzPct val="100000"/>
              <a:buFont typeface="Calibri" panose="020F0502020204030204" pitchFamily="34" charset="0"/>
              <a:buChar char="–"/>
              <a:defRPr sz="1800" kern="1200">
                <a:solidFill>
                  <a:srgbClr val="4D4D4F"/>
                </a:solidFill>
                <a:latin typeface="+mj-lt"/>
                <a:ea typeface="+mn-ea"/>
                <a:cs typeface="+mn-cs"/>
              </a:defRPr>
            </a:lvl4pPr>
            <a:lvl5pPr marL="1828800" indent="-228600" algn="l" defTabSz="914400" rtl="0" eaLnBrk="1" latinLnBrk="0" hangingPunct="1">
              <a:lnSpc>
                <a:spcPct val="100000"/>
              </a:lnSpc>
              <a:spcBef>
                <a:spcPts val="500"/>
              </a:spcBef>
              <a:buSzPct val="80000"/>
              <a:buFont typeface="Courier New" panose="02070309020205020404" pitchFamily="49" charset="0"/>
              <a:buChar char="o"/>
              <a:defRPr sz="1800" kern="1200">
                <a:solidFill>
                  <a:srgbClr val="4D4D4F"/>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450" indent="0">
              <a:lnSpc>
                <a:spcPct val="120000"/>
              </a:lnSpc>
              <a:buNone/>
            </a:pPr>
            <a:r>
              <a:rPr lang="en-US" altLang="en-US" sz="1800" dirty="0">
                <a:latin typeface="+mn-lt"/>
              </a:rPr>
              <a:t>San José Single-family home prices Down 0.4% </a:t>
            </a:r>
            <a:r>
              <a:rPr lang="en-US" altLang="en-US" sz="1800" dirty="0" err="1">
                <a:latin typeface="+mn-lt"/>
              </a:rPr>
              <a:t>QoQ</a:t>
            </a:r>
            <a:r>
              <a:rPr lang="en-US" altLang="en-US" sz="1800" dirty="0">
                <a:latin typeface="+mn-lt"/>
              </a:rPr>
              <a:t> and Up 2% YoY</a:t>
            </a:r>
          </a:p>
          <a:p>
            <a:pPr marL="44450" indent="0">
              <a:lnSpc>
                <a:spcPct val="120000"/>
              </a:lnSpc>
              <a:buNone/>
            </a:pPr>
            <a:endParaRPr lang="en-US" altLang="en-US" dirty="0">
              <a:latin typeface="+mn-lt"/>
            </a:endParaRPr>
          </a:p>
        </p:txBody>
      </p:sp>
      <p:sp>
        <p:nvSpPr>
          <p:cNvPr id="2" name="Arrow: Down 1"/>
          <p:cNvSpPr/>
          <p:nvPr/>
        </p:nvSpPr>
        <p:spPr>
          <a:xfrm>
            <a:off x="10032274" y="4238897"/>
            <a:ext cx="203780" cy="2155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Chart 12"/>
          <p:cNvGraphicFramePr>
            <a:graphicFrameLocks noGrp="1"/>
          </p:cNvGraphicFramePr>
          <p:nvPr>
            <p:extLst>
              <p:ext uri="{D42A27DB-BD31-4B8C-83A1-F6EECF244321}">
                <p14:modId xmlns:p14="http://schemas.microsoft.com/office/powerpoint/2010/main" val="1416002499"/>
              </p:ext>
            </p:extLst>
          </p:nvPr>
        </p:nvGraphicFramePr>
        <p:xfrm>
          <a:off x="920262" y="1554906"/>
          <a:ext cx="8944396" cy="4573383"/>
        </p:xfrm>
        <a:graphic>
          <a:graphicData uri="http://schemas.openxmlformats.org/drawingml/2006/chart">
            <c:chart xmlns:c="http://schemas.openxmlformats.org/drawingml/2006/chart" xmlns:r="http://schemas.openxmlformats.org/officeDocument/2006/relationships" r:id="rId4"/>
          </a:graphicData>
        </a:graphic>
      </p:graphicFrame>
      <p:sp>
        <p:nvSpPr>
          <p:cNvPr id="4" name="Arrow: Up 3"/>
          <p:cNvSpPr/>
          <p:nvPr/>
        </p:nvSpPr>
        <p:spPr>
          <a:xfrm>
            <a:off x="10100216" y="5476053"/>
            <a:ext cx="164560" cy="20515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7749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
          <p:cNvSpPr txBox="1">
            <a:spLocks noChangeArrowheads="1"/>
          </p:cNvSpPr>
          <p:nvPr/>
        </p:nvSpPr>
        <p:spPr bwMode="auto">
          <a:xfrm>
            <a:off x="962953" y="6168829"/>
            <a:ext cx="1022024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altLang="en-US" sz="800" dirty="0">
                <a:solidFill>
                  <a:srgbClr val="0078B2"/>
                </a:solidFill>
                <a:latin typeface="+mj-lt"/>
              </a:rPr>
              <a:t>SOURCE: Santa Clara County Association of Realtors December 2019.</a:t>
            </a:r>
          </a:p>
        </p:txBody>
      </p:sp>
      <p:sp>
        <p:nvSpPr>
          <p:cNvPr id="11267" name="Text Box 4"/>
          <p:cNvSpPr txBox="1">
            <a:spLocks noChangeArrowheads="1"/>
          </p:cNvSpPr>
          <p:nvPr/>
        </p:nvSpPr>
        <p:spPr bwMode="auto">
          <a:xfrm>
            <a:off x="9039712" y="2945263"/>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altLang="en-US" sz="1400" b="1" dirty="0">
                <a:solidFill>
                  <a:schemeClr val="tx2"/>
                </a:solidFill>
                <a:latin typeface="Arial" panose="020B0604020202020204" pitchFamily="34" charset="0"/>
                <a:cs typeface="Arial" panose="020B0604020202020204" pitchFamily="34" charset="0"/>
              </a:rPr>
              <a:t>$655,000</a:t>
            </a:r>
          </a:p>
        </p:txBody>
      </p:sp>
      <p:sp>
        <p:nvSpPr>
          <p:cNvPr id="11268" name="Text Box 5"/>
          <p:cNvSpPr txBox="1">
            <a:spLocks noChangeArrowheads="1"/>
          </p:cNvSpPr>
          <p:nvPr/>
        </p:nvSpPr>
        <p:spPr bwMode="auto">
          <a:xfrm>
            <a:off x="9039712" y="2344428"/>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altLang="en-US" sz="1400" b="1" dirty="0">
                <a:solidFill>
                  <a:schemeClr val="accent2"/>
                </a:solidFill>
                <a:latin typeface="Arial" panose="020B0604020202020204" pitchFamily="34" charset="0"/>
                <a:cs typeface="Arial" panose="020B0604020202020204" pitchFamily="34" charset="0"/>
              </a:rPr>
              <a:t>$765,000</a:t>
            </a:r>
          </a:p>
        </p:txBody>
      </p:sp>
      <p:sp>
        <p:nvSpPr>
          <p:cNvPr id="10" name="Title 9">
            <a:extLst>
              <a:ext uri="{FF2B5EF4-FFF2-40B4-BE49-F238E27FC236}">
                <a16:creationId xmlns:a16="http://schemas.microsoft.com/office/drawing/2014/main" id="{E506DBC9-B60B-4684-A3B5-634BED5EC422}"/>
              </a:ext>
            </a:extLst>
          </p:cNvPr>
          <p:cNvSpPr>
            <a:spLocks noGrp="1"/>
          </p:cNvSpPr>
          <p:nvPr>
            <p:ph type="title"/>
          </p:nvPr>
        </p:nvSpPr>
        <p:spPr>
          <a:xfrm>
            <a:off x="838200" y="384022"/>
            <a:ext cx="10515599" cy="845967"/>
          </a:xfrm>
        </p:spPr>
        <p:txBody>
          <a:bodyPr>
            <a:normAutofit/>
          </a:bodyPr>
          <a:lstStyle/>
          <a:p>
            <a:r>
              <a:rPr lang="en-US" altLang="en-US" dirty="0">
                <a:solidFill>
                  <a:srgbClr val="AF7F4B"/>
                </a:solidFill>
                <a:latin typeface="+mn-lt"/>
              </a:rPr>
              <a:t>San José Condo/Townhome Median Prices</a:t>
            </a:r>
            <a:endParaRPr lang="en-US" dirty="0">
              <a:solidFill>
                <a:srgbClr val="AF7F4B"/>
              </a:solidFill>
              <a:latin typeface="+mn-lt"/>
            </a:endParaRPr>
          </a:p>
        </p:txBody>
      </p:sp>
      <p:sp>
        <p:nvSpPr>
          <p:cNvPr id="9" name="Slide Number Placeholder 8">
            <a:extLst>
              <a:ext uri="{FF2B5EF4-FFF2-40B4-BE49-F238E27FC236}">
                <a16:creationId xmlns:a16="http://schemas.microsoft.com/office/drawing/2014/main" id="{F81DF128-58DE-4F33-85BC-74524CCB35AF}"/>
              </a:ext>
            </a:extLst>
          </p:cNvPr>
          <p:cNvSpPr>
            <a:spLocks noGrp="1"/>
          </p:cNvSpPr>
          <p:nvPr>
            <p:ph type="sldNum" sz="quarter" idx="12"/>
          </p:nvPr>
        </p:nvSpPr>
        <p:spPr/>
        <p:txBody>
          <a:bodyPr/>
          <a:lstStyle/>
          <a:p>
            <a:pPr>
              <a:defRPr/>
            </a:pPr>
            <a:fld id="{CEEAE9E2-58D3-4242-817F-65745B6A87B1}" type="slidenum">
              <a:rPr lang="en-US" altLang="en-US" smtClean="0"/>
              <a:pPr>
                <a:defRPr/>
              </a:pPr>
              <a:t>11</a:t>
            </a:fld>
            <a:endParaRPr lang="en-US" altLang="en-US"/>
          </a:p>
        </p:txBody>
      </p:sp>
      <p:sp>
        <p:nvSpPr>
          <p:cNvPr id="11" name="Footer Placeholder 10">
            <a:extLst>
              <a:ext uri="{FF2B5EF4-FFF2-40B4-BE49-F238E27FC236}">
                <a16:creationId xmlns:a16="http://schemas.microsoft.com/office/drawing/2014/main" id="{8F8991DD-3136-4CFE-BDC6-2294DBBD2E9B}"/>
              </a:ext>
            </a:extLst>
          </p:cNvPr>
          <p:cNvSpPr>
            <a:spLocks noGrp="1"/>
          </p:cNvSpPr>
          <p:nvPr>
            <p:ph type="ftr" sz="quarter" idx="4294967295"/>
          </p:nvPr>
        </p:nvSpPr>
        <p:spPr>
          <a:xfrm>
            <a:off x="4158154" y="6492875"/>
            <a:ext cx="3875690" cy="365125"/>
          </a:xfrm>
        </p:spPr>
        <p:txBody>
          <a:bodyPr/>
          <a:lstStyle/>
          <a:p>
            <a:r>
              <a:rPr lang="en-US" sz="1400" b="1" dirty="0">
                <a:solidFill>
                  <a:schemeClr val="bg1"/>
                </a:solidFill>
              </a:rPr>
              <a:t>San José Housing Market Update: 2019 Quarter 4</a:t>
            </a:r>
          </a:p>
        </p:txBody>
      </p:sp>
      <p:sp>
        <p:nvSpPr>
          <p:cNvPr id="12" name="Rectangle 3">
            <a:extLst/>
          </p:cNvPr>
          <p:cNvSpPr txBox="1">
            <a:spLocks noChangeArrowheads="1"/>
          </p:cNvSpPr>
          <p:nvPr/>
        </p:nvSpPr>
        <p:spPr>
          <a:xfrm>
            <a:off x="9861040" y="3414530"/>
            <a:ext cx="1983136" cy="1914263"/>
          </a:xfrm>
          <a:prstGeom prst="rect">
            <a:avLst/>
          </a:prstGeom>
        </p:spPr>
        <p:txBody>
          <a:bodyPr>
            <a:normAutofit/>
          </a:bodyPr>
          <a:lstStyle>
            <a:lvl1pPr marL="341313" indent="-296863" algn="l" defTabSz="914400" rtl="0" eaLnBrk="1" latinLnBrk="0" hangingPunct="1">
              <a:lnSpc>
                <a:spcPct val="100000"/>
              </a:lnSpc>
              <a:spcBef>
                <a:spcPts val="1000"/>
              </a:spcBef>
              <a:buClr>
                <a:schemeClr val="accent2"/>
              </a:buClr>
              <a:buSzPct val="80000"/>
              <a:buFontTx/>
              <a:buBlip>
                <a:blip r:embed="rId3"/>
              </a:buBlip>
              <a:defRPr sz="2800" kern="1200">
                <a:solidFill>
                  <a:srgbClr val="4D4D4F"/>
                </a:solidFill>
                <a:latin typeface="+mj-lt"/>
                <a:ea typeface="+mn-ea"/>
                <a:cs typeface="+mn-cs"/>
              </a:defRPr>
            </a:lvl1pPr>
            <a:lvl2pPr marL="803275" indent="-228600" algn="l" defTabSz="914400" rtl="0" eaLnBrk="1" latinLnBrk="0" hangingPunct="1">
              <a:lnSpc>
                <a:spcPct val="100000"/>
              </a:lnSpc>
              <a:spcBef>
                <a:spcPts val="500"/>
              </a:spcBef>
              <a:buClr>
                <a:srgbClr val="AF7F4B"/>
              </a:buClr>
              <a:buSzPct val="120000"/>
              <a:buFont typeface="Arial" panose="020B0604020202020204" pitchFamily="34" charset="0"/>
              <a:buChar char="•"/>
              <a:defRPr sz="2400" kern="1200">
                <a:solidFill>
                  <a:srgbClr val="4D4D4F"/>
                </a:solidFill>
                <a:latin typeface="+mj-lt"/>
                <a:ea typeface="+mn-ea"/>
                <a:cs typeface="+mn-cs"/>
              </a:defRPr>
            </a:lvl2pPr>
            <a:lvl3pPr marL="1146175" indent="-228600" algn="l" defTabSz="914400" rtl="0" eaLnBrk="1" latinLnBrk="0" hangingPunct="1">
              <a:lnSpc>
                <a:spcPct val="100000"/>
              </a:lnSpc>
              <a:spcBef>
                <a:spcPts val="500"/>
              </a:spcBef>
              <a:buClr>
                <a:srgbClr val="5A8560"/>
              </a:buClr>
              <a:buSzPct val="110000"/>
              <a:buFont typeface="Wingdings" panose="05000000000000000000" pitchFamily="2" charset="2"/>
              <a:buChar char="§"/>
              <a:defRPr sz="2000" kern="1200">
                <a:solidFill>
                  <a:srgbClr val="4D4D4F"/>
                </a:solidFill>
                <a:latin typeface="+mj-lt"/>
                <a:ea typeface="+mn-ea"/>
                <a:cs typeface="+mn-cs"/>
              </a:defRPr>
            </a:lvl3pPr>
            <a:lvl4pPr marL="1487488" indent="-228600" algn="l" defTabSz="914400" rtl="0" eaLnBrk="1" latinLnBrk="0" hangingPunct="1">
              <a:lnSpc>
                <a:spcPct val="100000"/>
              </a:lnSpc>
              <a:spcBef>
                <a:spcPts val="500"/>
              </a:spcBef>
              <a:buSzPct val="100000"/>
              <a:buFont typeface="Calibri" panose="020F0502020204030204" pitchFamily="34" charset="0"/>
              <a:buChar char="–"/>
              <a:defRPr sz="1800" kern="1200">
                <a:solidFill>
                  <a:srgbClr val="4D4D4F"/>
                </a:solidFill>
                <a:latin typeface="+mj-lt"/>
                <a:ea typeface="+mn-ea"/>
                <a:cs typeface="+mn-cs"/>
              </a:defRPr>
            </a:lvl4pPr>
            <a:lvl5pPr marL="1828800" indent="-228600" algn="l" defTabSz="914400" rtl="0" eaLnBrk="1" latinLnBrk="0" hangingPunct="1">
              <a:lnSpc>
                <a:spcPct val="100000"/>
              </a:lnSpc>
              <a:spcBef>
                <a:spcPts val="500"/>
              </a:spcBef>
              <a:buSzPct val="80000"/>
              <a:buFont typeface="Courier New" panose="02070309020205020404" pitchFamily="49" charset="0"/>
              <a:buChar char="o"/>
              <a:defRPr sz="1800" kern="1200">
                <a:solidFill>
                  <a:srgbClr val="4D4D4F"/>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450" indent="0">
              <a:buNone/>
            </a:pPr>
            <a:r>
              <a:rPr lang="en-US" altLang="en-US" sz="1800" dirty="0"/>
              <a:t>San José Condo/Townhome Prices Down 8% </a:t>
            </a:r>
            <a:r>
              <a:rPr lang="en-US" altLang="en-US" sz="1800" dirty="0" err="1"/>
              <a:t>QoQ</a:t>
            </a:r>
            <a:r>
              <a:rPr lang="en-US" altLang="en-US" sz="1800" dirty="0"/>
              <a:t> and 6% YoY</a:t>
            </a:r>
            <a:endParaRPr lang="en-US" sz="1800" dirty="0"/>
          </a:p>
          <a:p>
            <a:pPr marL="44450" indent="0">
              <a:lnSpc>
                <a:spcPct val="120000"/>
              </a:lnSpc>
              <a:buNone/>
            </a:pPr>
            <a:endParaRPr lang="en-US" altLang="en-US" dirty="0">
              <a:latin typeface="+mn-lt"/>
            </a:endParaRPr>
          </a:p>
        </p:txBody>
      </p:sp>
      <p:sp>
        <p:nvSpPr>
          <p:cNvPr id="3" name="Arrow: Down 2"/>
          <p:cNvSpPr/>
          <p:nvPr/>
        </p:nvSpPr>
        <p:spPr>
          <a:xfrm>
            <a:off x="9704285" y="3540871"/>
            <a:ext cx="156754" cy="2155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Content Placeholder 13"/>
          <p:cNvGraphicFramePr>
            <a:graphicFrameLocks noGrp="1"/>
          </p:cNvGraphicFramePr>
          <p:nvPr>
            <p:ph idx="1"/>
            <p:extLst>
              <p:ext uri="{D42A27DB-BD31-4B8C-83A1-F6EECF244321}">
                <p14:modId xmlns:p14="http://schemas.microsoft.com/office/powerpoint/2010/main" val="2647816356"/>
              </p:ext>
            </p:extLst>
          </p:nvPr>
        </p:nvGraphicFramePr>
        <p:xfrm>
          <a:off x="815975" y="1558924"/>
          <a:ext cx="8393009" cy="450017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02614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3"/>
          <p:cNvSpPr txBox="1">
            <a:spLocks noChangeArrowheads="1"/>
          </p:cNvSpPr>
          <p:nvPr/>
        </p:nvSpPr>
        <p:spPr bwMode="auto">
          <a:xfrm>
            <a:off x="1132886" y="6109156"/>
            <a:ext cx="782499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r>
              <a:rPr lang="en-US" altLang="en-US" sz="800" dirty="0">
                <a:solidFill>
                  <a:srgbClr val="0078B2"/>
                </a:solidFill>
                <a:latin typeface="+mn-lt"/>
              </a:rPr>
              <a:t>SOURCE: Zillow Price to Income Index Q3 2019, one quarter lag.</a:t>
            </a:r>
            <a:endParaRPr lang="en-US" altLang="en-US" sz="800" b="1" dirty="0">
              <a:solidFill>
                <a:srgbClr val="0078B2"/>
              </a:solidFill>
              <a:latin typeface="+mn-lt"/>
            </a:endParaRPr>
          </a:p>
        </p:txBody>
      </p:sp>
      <p:sp>
        <p:nvSpPr>
          <p:cNvPr id="11" name="Title 10">
            <a:extLst>
              <a:ext uri="{FF2B5EF4-FFF2-40B4-BE49-F238E27FC236}">
                <a16:creationId xmlns:a16="http://schemas.microsoft.com/office/drawing/2014/main" id="{BC04C609-1FC1-4AB2-BED7-DDDDF4A76F94}"/>
              </a:ext>
            </a:extLst>
          </p:cNvPr>
          <p:cNvSpPr>
            <a:spLocks noGrp="1"/>
          </p:cNvSpPr>
          <p:nvPr>
            <p:ph type="title"/>
          </p:nvPr>
        </p:nvSpPr>
        <p:spPr/>
        <p:txBody>
          <a:bodyPr>
            <a:normAutofit fontScale="90000"/>
          </a:bodyPr>
          <a:lstStyle/>
          <a:p>
            <a:r>
              <a:rPr lang="en-US" altLang="en-US" dirty="0">
                <a:solidFill>
                  <a:srgbClr val="AF7F4B"/>
                </a:solidFill>
                <a:latin typeface="+mn-lt"/>
              </a:rPr>
              <a:t>San José Metro Area Home Price to Income Ratio</a:t>
            </a:r>
            <a:endParaRPr lang="en-US" dirty="0">
              <a:solidFill>
                <a:srgbClr val="AF7F4B"/>
              </a:solidFill>
              <a:latin typeface="+mn-lt"/>
            </a:endParaRPr>
          </a:p>
        </p:txBody>
      </p:sp>
      <p:sp>
        <p:nvSpPr>
          <p:cNvPr id="21" name="Rectangle 20">
            <a:extLst>
              <a:ext uri="{FF2B5EF4-FFF2-40B4-BE49-F238E27FC236}">
                <a16:creationId xmlns:a16="http://schemas.microsoft.com/office/drawing/2014/main" id="{A5F59A19-17AD-4237-92A0-973CD4599CCC}"/>
              </a:ext>
            </a:extLst>
          </p:cNvPr>
          <p:cNvSpPr/>
          <p:nvPr/>
        </p:nvSpPr>
        <p:spPr>
          <a:xfrm>
            <a:off x="9713467" y="2450149"/>
            <a:ext cx="1921183" cy="2308324"/>
          </a:xfrm>
          <a:prstGeom prst="rect">
            <a:avLst/>
          </a:prstGeom>
        </p:spPr>
        <p:txBody>
          <a:bodyPr wrap="square">
            <a:spAutoFit/>
          </a:bodyPr>
          <a:lstStyle/>
          <a:p>
            <a:r>
              <a:rPr lang="en-US" altLang="en-US" dirty="0">
                <a:solidFill>
                  <a:srgbClr val="4D4D4F"/>
                </a:solidFill>
                <a:latin typeface="+mj-lt"/>
              </a:rPr>
              <a:t>San José Metro Area Median Home Prices close to 10x Median Income – </a:t>
            </a:r>
            <a:r>
              <a:rPr lang="en-US" altLang="en-US" b="1" dirty="0">
                <a:solidFill>
                  <a:srgbClr val="4D4D4F"/>
                </a:solidFill>
                <a:latin typeface="+mj-lt"/>
              </a:rPr>
              <a:t>More than Double </a:t>
            </a:r>
            <a:r>
              <a:rPr lang="en-US" altLang="en-US" dirty="0">
                <a:solidFill>
                  <a:srgbClr val="4D4D4F"/>
                </a:solidFill>
                <a:latin typeface="+mj-lt"/>
              </a:rPr>
              <a:t>the National Average</a:t>
            </a:r>
            <a:br>
              <a:rPr lang="en-US" altLang="en-US" dirty="0">
                <a:solidFill>
                  <a:srgbClr val="4D4D4F"/>
                </a:solidFill>
                <a:latin typeface="+mj-lt"/>
              </a:rPr>
            </a:br>
            <a:endParaRPr lang="en-US" altLang="en-US" dirty="0">
              <a:solidFill>
                <a:srgbClr val="4D4D4F"/>
              </a:solidFill>
              <a:latin typeface="+mj-lt"/>
            </a:endParaRPr>
          </a:p>
        </p:txBody>
      </p:sp>
      <p:sp>
        <p:nvSpPr>
          <p:cNvPr id="13" name="Footer Placeholder 12">
            <a:extLst>
              <a:ext uri="{FF2B5EF4-FFF2-40B4-BE49-F238E27FC236}">
                <a16:creationId xmlns:a16="http://schemas.microsoft.com/office/drawing/2014/main" id="{12309CEF-0C5B-49B1-AFBF-5E95D232D7D6}"/>
              </a:ext>
            </a:extLst>
          </p:cNvPr>
          <p:cNvSpPr>
            <a:spLocks noGrp="1"/>
          </p:cNvSpPr>
          <p:nvPr>
            <p:ph type="ftr" sz="quarter" idx="4294967295"/>
          </p:nvPr>
        </p:nvSpPr>
        <p:spPr>
          <a:xfrm>
            <a:off x="4158154" y="6492875"/>
            <a:ext cx="3875690" cy="365125"/>
          </a:xfrm>
        </p:spPr>
        <p:txBody>
          <a:bodyPr/>
          <a:lstStyle/>
          <a:p>
            <a:r>
              <a:rPr lang="en-US" sz="1400" b="1" dirty="0">
                <a:solidFill>
                  <a:schemeClr val="bg1"/>
                </a:solidFill>
              </a:rPr>
              <a:t>San José Housing Market Update: 2019 Quarter 4</a:t>
            </a:r>
          </a:p>
        </p:txBody>
      </p:sp>
      <p:sp>
        <p:nvSpPr>
          <p:cNvPr id="15" name="Slide Number Placeholder 14">
            <a:extLst>
              <a:ext uri="{FF2B5EF4-FFF2-40B4-BE49-F238E27FC236}">
                <a16:creationId xmlns:a16="http://schemas.microsoft.com/office/drawing/2014/main" id="{BCA63694-F462-4701-83D1-90C8E54064D4}"/>
              </a:ext>
            </a:extLst>
          </p:cNvPr>
          <p:cNvSpPr>
            <a:spLocks noGrp="1"/>
          </p:cNvSpPr>
          <p:nvPr>
            <p:ph type="sldNum" sz="quarter" idx="12"/>
          </p:nvPr>
        </p:nvSpPr>
        <p:spPr/>
        <p:txBody>
          <a:bodyPr/>
          <a:lstStyle/>
          <a:p>
            <a:fld id="{F2DA5EF6-F1AD-44DA-AE60-8C0472A8F915}" type="slidenum">
              <a:rPr lang="en-US" smtClean="0"/>
              <a:pPr/>
              <a:t>12</a:t>
            </a:fld>
            <a:endParaRPr lang="en-US"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906471855"/>
              </p:ext>
            </p:extLst>
          </p:nvPr>
        </p:nvGraphicFramePr>
        <p:xfrm>
          <a:off x="838201" y="1550988"/>
          <a:ext cx="8716108" cy="45581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41070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3"/>
          <p:cNvSpPr txBox="1">
            <a:spLocks noChangeArrowheads="1"/>
          </p:cNvSpPr>
          <p:nvPr/>
        </p:nvSpPr>
        <p:spPr bwMode="auto">
          <a:xfrm>
            <a:off x="906308" y="6101377"/>
            <a:ext cx="811631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r>
              <a:rPr lang="en-US" altLang="en-US" sz="800" dirty="0">
                <a:solidFill>
                  <a:srgbClr val="0078B2"/>
                </a:solidFill>
                <a:latin typeface="+mn-lt"/>
              </a:rPr>
              <a:t>SOURCE: Zillow Mortgage Affordability Index Q3 2019, one quarter lag.</a:t>
            </a:r>
            <a:endParaRPr lang="en-US" altLang="en-US" sz="800" b="1" dirty="0">
              <a:solidFill>
                <a:srgbClr val="0078B2"/>
              </a:solidFill>
              <a:latin typeface="+mn-lt"/>
            </a:endParaRPr>
          </a:p>
        </p:txBody>
      </p:sp>
      <p:sp>
        <p:nvSpPr>
          <p:cNvPr id="10" name="Title 9">
            <a:extLst>
              <a:ext uri="{FF2B5EF4-FFF2-40B4-BE49-F238E27FC236}">
                <a16:creationId xmlns:a16="http://schemas.microsoft.com/office/drawing/2014/main" id="{A4B4D740-4DB3-49CC-B4E4-ECCA9656E9B0}"/>
              </a:ext>
            </a:extLst>
          </p:cNvPr>
          <p:cNvSpPr>
            <a:spLocks noGrp="1"/>
          </p:cNvSpPr>
          <p:nvPr>
            <p:ph type="title"/>
          </p:nvPr>
        </p:nvSpPr>
        <p:spPr/>
        <p:txBody>
          <a:bodyPr>
            <a:normAutofit/>
          </a:bodyPr>
          <a:lstStyle/>
          <a:p>
            <a:r>
              <a:rPr lang="en-US" altLang="en-US" dirty="0">
                <a:solidFill>
                  <a:srgbClr val="AF7F4B"/>
                </a:solidFill>
                <a:latin typeface="+mn-lt"/>
              </a:rPr>
              <a:t>Percent of Income Spent on Mortgages</a:t>
            </a:r>
            <a:endParaRPr lang="en-US" dirty="0">
              <a:solidFill>
                <a:srgbClr val="AF7F4B"/>
              </a:solidFill>
              <a:latin typeface="+mn-lt"/>
            </a:endParaRPr>
          </a:p>
        </p:txBody>
      </p:sp>
      <p:sp>
        <p:nvSpPr>
          <p:cNvPr id="9" name="Slide Number Placeholder 8">
            <a:extLst>
              <a:ext uri="{FF2B5EF4-FFF2-40B4-BE49-F238E27FC236}">
                <a16:creationId xmlns:a16="http://schemas.microsoft.com/office/drawing/2014/main" id="{EEB00D9E-3EB8-44D3-B0C6-90DB7BC633FC}"/>
              </a:ext>
            </a:extLst>
          </p:cNvPr>
          <p:cNvSpPr>
            <a:spLocks noGrp="1"/>
          </p:cNvSpPr>
          <p:nvPr>
            <p:ph type="sldNum" sz="quarter" idx="12"/>
          </p:nvPr>
        </p:nvSpPr>
        <p:spPr/>
        <p:txBody>
          <a:bodyPr/>
          <a:lstStyle/>
          <a:p>
            <a:pPr>
              <a:defRPr/>
            </a:pPr>
            <a:fld id="{CEEAE9E2-58D3-4242-817F-65745B6A87B1}" type="slidenum">
              <a:rPr lang="en-US" altLang="en-US" smtClean="0"/>
              <a:pPr>
                <a:defRPr/>
              </a:pPr>
              <a:t>13</a:t>
            </a:fld>
            <a:endParaRPr lang="en-US" altLang="en-US"/>
          </a:p>
        </p:txBody>
      </p:sp>
      <p:sp>
        <p:nvSpPr>
          <p:cNvPr id="11" name="Rectangle 10">
            <a:extLst>
              <a:ext uri="{FF2B5EF4-FFF2-40B4-BE49-F238E27FC236}">
                <a16:creationId xmlns:a16="http://schemas.microsoft.com/office/drawing/2014/main" id="{AC40D1C9-1720-4C2D-9271-4B9B9957B5A7}"/>
              </a:ext>
            </a:extLst>
          </p:cNvPr>
          <p:cNvSpPr/>
          <p:nvPr/>
        </p:nvSpPr>
        <p:spPr>
          <a:xfrm>
            <a:off x="10169434" y="2834167"/>
            <a:ext cx="1921183" cy="1477328"/>
          </a:xfrm>
          <a:prstGeom prst="rect">
            <a:avLst/>
          </a:prstGeom>
        </p:spPr>
        <p:txBody>
          <a:bodyPr wrap="square">
            <a:spAutoFit/>
          </a:bodyPr>
          <a:lstStyle/>
          <a:p>
            <a:r>
              <a:rPr lang="en-US" altLang="en-US" dirty="0">
                <a:solidFill>
                  <a:srgbClr val="4D4D4F"/>
                </a:solidFill>
              </a:rPr>
              <a:t>San José Owners Spend Over 40% their Income on Mortgages, 2.5X National Average</a:t>
            </a:r>
          </a:p>
        </p:txBody>
      </p:sp>
      <p:sp>
        <p:nvSpPr>
          <p:cNvPr id="12" name="Footer Placeholder 11">
            <a:extLst>
              <a:ext uri="{FF2B5EF4-FFF2-40B4-BE49-F238E27FC236}">
                <a16:creationId xmlns:a16="http://schemas.microsoft.com/office/drawing/2014/main" id="{BE801064-B9CF-443F-94EE-2EB7D63D468E}"/>
              </a:ext>
            </a:extLst>
          </p:cNvPr>
          <p:cNvSpPr>
            <a:spLocks noGrp="1"/>
          </p:cNvSpPr>
          <p:nvPr>
            <p:ph type="ftr" sz="quarter" idx="4294967295"/>
          </p:nvPr>
        </p:nvSpPr>
        <p:spPr>
          <a:xfrm>
            <a:off x="4158154" y="6492875"/>
            <a:ext cx="3875690" cy="365125"/>
          </a:xfrm>
        </p:spPr>
        <p:txBody>
          <a:bodyPr/>
          <a:lstStyle/>
          <a:p>
            <a:r>
              <a:rPr lang="en-US" sz="1400" b="1" dirty="0">
                <a:solidFill>
                  <a:schemeClr val="bg1"/>
                </a:solidFill>
              </a:rPr>
              <a:t>San José Housing Market Update: 2019 Quarter 4</a:t>
            </a:r>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3897316015"/>
              </p:ext>
            </p:extLst>
          </p:nvPr>
        </p:nvGraphicFramePr>
        <p:xfrm>
          <a:off x="767862" y="1662012"/>
          <a:ext cx="8904288"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37094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3"/>
          <p:cNvSpPr txBox="1">
            <a:spLocks noChangeArrowheads="1"/>
          </p:cNvSpPr>
          <p:nvPr/>
        </p:nvSpPr>
        <p:spPr bwMode="auto">
          <a:xfrm>
            <a:off x="838199" y="6058919"/>
            <a:ext cx="1051559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r>
              <a:rPr lang="en-US" altLang="en-US" sz="800" dirty="0">
                <a:solidFill>
                  <a:srgbClr val="0078B2"/>
                </a:solidFill>
                <a:latin typeface="+mn-lt"/>
              </a:rPr>
              <a:t>SOURCE: National Association of Home Builders, Housing Opportunity Index (HOI) Q4 2019.</a:t>
            </a:r>
          </a:p>
        </p:txBody>
      </p:sp>
      <p:sp>
        <p:nvSpPr>
          <p:cNvPr id="9" name="Title 8">
            <a:extLst>
              <a:ext uri="{FF2B5EF4-FFF2-40B4-BE49-F238E27FC236}">
                <a16:creationId xmlns:a16="http://schemas.microsoft.com/office/drawing/2014/main" id="{E3D4C0EE-ABC7-4094-A3C3-770B03D688DA}"/>
              </a:ext>
            </a:extLst>
          </p:cNvPr>
          <p:cNvSpPr>
            <a:spLocks noGrp="1"/>
          </p:cNvSpPr>
          <p:nvPr>
            <p:ph type="title"/>
          </p:nvPr>
        </p:nvSpPr>
        <p:spPr/>
        <p:txBody>
          <a:bodyPr>
            <a:noAutofit/>
          </a:bodyPr>
          <a:lstStyle/>
          <a:p>
            <a:r>
              <a:rPr lang="en-US" altLang="en-US" sz="4000" dirty="0">
                <a:solidFill>
                  <a:srgbClr val="AF7F4B"/>
                </a:solidFill>
                <a:latin typeface="+mn-lt"/>
              </a:rPr>
              <a:t>Only</a:t>
            </a:r>
            <a:r>
              <a:rPr lang="en-US" altLang="en-US" sz="3600" dirty="0">
                <a:solidFill>
                  <a:srgbClr val="AF7F4B"/>
                </a:solidFill>
                <a:latin typeface="+mn-lt"/>
              </a:rPr>
              <a:t> 21% of SJ Homes Remain Affordable to Median Income Households</a:t>
            </a:r>
            <a:endParaRPr lang="en-US" sz="3600" dirty="0">
              <a:solidFill>
                <a:srgbClr val="AF7F4B"/>
              </a:solidFill>
              <a:latin typeface="+mn-lt"/>
            </a:endParaRPr>
          </a:p>
        </p:txBody>
      </p:sp>
      <p:sp>
        <p:nvSpPr>
          <p:cNvPr id="10" name="Footer Placeholder 9">
            <a:extLst>
              <a:ext uri="{FF2B5EF4-FFF2-40B4-BE49-F238E27FC236}">
                <a16:creationId xmlns:a16="http://schemas.microsoft.com/office/drawing/2014/main" id="{7E8BF752-86AE-4FBA-944D-CD0FB382AD32}"/>
              </a:ext>
            </a:extLst>
          </p:cNvPr>
          <p:cNvSpPr>
            <a:spLocks noGrp="1"/>
          </p:cNvSpPr>
          <p:nvPr>
            <p:ph type="ftr" sz="quarter" idx="4294967295"/>
          </p:nvPr>
        </p:nvSpPr>
        <p:spPr>
          <a:xfrm>
            <a:off x="4158154" y="6492875"/>
            <a:ext cx="3875690" cy="365125"/>
          </a:xfrm>
        </p:spPr>
        <p:txBody>
          <a:bodyPr/>
          <a:lstStyle/>
          <a:p>
            <a:r>
              <a:rPr lang="en-US" sz="1400" b="1" dirty="0">
                <a:solidFill>
                  <a:schemeClr val="bg1"/>
                </a:solidFill>
              </a:rPr>
              <a:t>San José Housing Market Update: 2019 Quarter 4</a:t>
            </a:r>
          </a:p>
        </p:txBody>
      </p:sp>
      <p:sp>
        <p:nvSpPr>
          <p:cNvPr id="11" name="Slide Number Placeholder 10">
            <a:extLst>
              <a:ext uri="{FF2B5EF4-FFF2-40B4-BE49-F238E27FC236}">
                <a16:creationId xmlns:a16="http://schemas.microsoft.com/office/drawing/2014/main" id="{4D3E1FBA-1DC2-40A1-AD00-F1DC2200460A}"/>
              </a:ext>
            </a:extLst>
          </p:cNvPr>
          <p:cNvSpPr>
            <a:spLocks noGrp="1"/>
          </p:cNvSpPr>
          <p:nvPr>
            <p:ph type="sldNum" sz="quarter" idx="12"/>
          </p:nvPr>
        </p:nvSpPr>
        <p:spPr/>
        <p:txBody>
          <a:bodyPr/>
          <a:lstStyle/>
          <a:p>
            <a:fld id="{F2DA5EF6-F1AD-44DA-AE60-8C0472A8F915}" type="slidenum">
              <a:rPr lang="en-US" smtClean="0"/>
              <a:pPr/>
              <a:t>14</a:t>
            </a:fld>
            <a:endParaRPr lang="en-US" dirty="0"/>
          </a:p>
        </p:txBody>
      </p:sp>
      <p:sp>
        <p:nvSpPr>
          <p:cNvPr id="4" name="Rectangle 3"/>
          <p:cNvSpPr/>
          <p:nvPr/>
        </p:nvSpPr>
        <p:spPr>
          <a:xfrm>
            <a:off x="10171608" y="2400742"/>
            <a:ext cx="1613263" cy="1754326"/>
          </a:xfrm>
          <a:prstGeom prst="rect">
            <a:avLst/>
          </a:prstGeom>
        </p:spPr>
        <p:txBody>
          <a:bodyPr wrap="square">
            <a:spAutoFit/>
          </a:bodyPr>
          <a:lstStyle/>
          <a:p>
            <a:r>
              <a:rPr lang="en-US" altLang="en-US" dirty="0">
                <a:solidFill>
                  <a:srgbClr val="4D4D4F"/>
                </a:solidFill>
              </a:rPr>
              <a:t>Only 1 in 5 families can afford to buy a median priced home in San José</a:t>
            </a:r>
          </a:p>
        </p:txBody>
      </p:sp>
      <p:graphicFrame>
        <p:nvGraphicFramePr>
          <p:cNvPr id="8" name="Chart 7"/>
          <p:cNvGraphicFramePr>
            <a:graphicFrameLocks noGrp="1"/>
          </p:cNvGraphicFramePr>
          <p:nvPr>
            <p:extLst>
              <p:ext uri="{D42A27DB-BD31-4B8C-83A1-F6EECF244321}">
                <p14:modId xmlns:p14="http://schemas.microsoft.com/office/powerpoint/2010/main" val="1683139338"/>
              </p:ext>
            </p:extLst>
          </p:nvPr>
        </p:nvGraphicFramePr>
        <p:xfrm>
          <a:off x="838199" y="1384765"/>
          <a:ext cx="9015047" cy="4671088"/>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9484889" y="3000906"/>
            <a:ext cx="527538" cy="276999"/>
          </a:xfrm>
          <a:prstGeom prst="rect">
            <a:avLst/>
          </a:prstGeom>
          <a:noFill/>
        </p:spPr>
        <p:txBody>
          <a:bodyPr wrap="square" rtlCol="0">
            <a:spAutoFit/>
          </a:bodyPr>
          <a:lstStyle/>
          <a:p>
            <a:r>
              <a:rPr lang="en-US" sz="1200" b="1" dirty="0">
                <a:solidFill>
                  <a:srgbClr val="0078B2"/>
                </a:solidFill>
              </a:rPr>
              <a:t>63</a:t>
            </a:r>
            <a:r>
              <a:rPr lang="en-US" sz="1200" dirty="0"/>
              <a:t>%</a:t>
            </a:r>
          </a:p>
        </p:txBody>
      </p:sp>
      <p:sp>
        <p:nvSpPr>
          <p:cNvPr id="3" name="TextBox 2"/>
          <p:cNvSpPr txBox="1"/>
          <p:nvPr/>
        </p:nvSpPr>
        <p:spPr>
          <a:xfrm>
            <a:off x="9484889" y="4474518"/>
            <a:ext cx="591094" cy="276999"/>
          </a:xfrm>
          <a:prstGeom prst="rect">
            <a:avLst/>
          </a:prstGeom>
          <a:noFill/>
        </p:spPr>
        <p:txBody>
          <a:bodyPr wrap="square" rtlCol="0">
            <a:spAutoFit/>
          </a:bodyPr>
          <a:lstStyle/>
          <a:p>
            <a:r>
              <a:rPr lang="en-US" sz="1200" b="1" dirty="0">
                <a:solidFill>
                  <a:srgbClr val="662D64"/>
                </a:solidFill>
              </a:rPr>
              <a:t>21%</a:t>
            </a:r>
          </a:p>
        </p:txBody>
      </p:sp>
    </p:spTree>
    <p:extLst>
      <p:ext uri="{BB962C8B-B14F-4D97-AF65-F5344CB8AC3E}">
        <p14:creationId xmlns:p14="http://schemas.microsoft.com/office/powerpoint/2010/main" val="2999771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838201" y="6153725"/>
            <a:ext cx="10515598"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altLang="en-US" sz="800" dirty="0">
                <a:solidFill>
                  <a:srgbClr val="0078B2"/>
                </a:solidFill>
                <a:latin typeface="+mn-lt"/>
              </a:rPr>
              <a:t>SOURCE: Santa Clara County Association of Realtors December 2019.</a:t>
            </a:r>
          </a:p>
        </p:txBody>
      </p:sp>
      <p:sp>
        <p:nvSpPr>
          <p:cNvPr id="2" name="TextBox 1"/>
          <p:cNvSpPr txBox="1"/>
          <p:nvPr/>
        </p:nvSpPr>
        <p:spPr>
          <a:xfrm>
            <a:off x="8342072" y="5091238"/>
            <a:ext cx="609600" cy="369332"/>
          </a:xfrm>
          <a:prstGeom prst="rect">
            <a:avLst/>
          </a:prstGeom>
          <a:noFill/>
        </p:spPr>
        <p:txBody>
          <a:bodyPr wrap="square" rtlCol="0">
            <a:spAutoFit/>
          </a:bodyPr>
          <a:lstStyle/>
          <a:p>
            <a:endParaRPr lang="en-US" dirty="0"/>
          </a:p>
        </p:txBody>
      </p:sp>
      <p:sp>
        <p:nvSpPr>
          <p:cNvPr id="4" name="TextBox 3"/>
          <p:cNvSpPr txBox="1"/>
          <p:nvPr/>
        </p:nvSpPr>
        <p:spPr>
          <a:xfrm>
            <a:off x="10547576" y="4814239"/>
            <a:ext cx="609600" cy="276999"/>
          </a:xfrm>
          <a:prstGeom prst="rect">
            <a:avLst/>
          </a:prstGeom>
          <a:noFill/>
        </p:spPr>
        <p:txBody>
          <a:bodyPr wrap="square" rtlCol="0">
            <a:spAutoFit/>
          </a:bodyPr>
          <a:lstStyle/>
          <a:p>
            <a:r>
              <a:rPr lang="en-US" sz="1200" b="1" dirty="0">
                <a:solidFill>
                  <a:schemeClr val="accent5"/>
                </a:solidFill>
              </a:rPr>
              <a:t>358</a:t>
            </a:r>
          </a:p>
        </p:txBody>
      </p:sp>
      <p:sp>
        <p:nvSpPr>
          <p:cNvPr id="5" name="TextBox 4"/>
          <p:cNvSpPr txBox="1"/>
          <p:nvPr/>
        </p:nvSpPr>
        <p:spPr>
          <a:xfrm>
            <a:off x="10623776" y="4958904"/>
            <a:ext cx="533400" cy="276999"/>
          </a:xfrm>
          <a:prstGeom prst="rect">
            <a:avLst/>
          </a:prstGeom>
          <a:noFill/>
        </p:spPr>
        <p:txBody>
          <a:bodyPr wrap="square" rtlCol="0">
            <a:spAutoFit/>
          </a:bodyPr>
          <a:lstStyle/>
          <a:p>
            <a:r>
              <a:rPr lang="en-US" sz="1200" b="1" dirty="0">
                <a:solidFill>
                  <a:schemeClr val="accent3"/>
                </a:solidFill>
              </a:rPr>
              <a:t>215</a:t>
            </a:r>
          </a:p>
        </p:txBody>
      </p:sp>
      <p:sp>
        <p:nvSpPr>
          <p:cNvPr id="6" name="TextBox 5"/>
          <p:cNvSpPr txBox="1"/>
          <p:nvPr/>
        </p:nvSpPr>
        <p:spPr>
          <a:xfrm>
            <a:off x="10623776" y="5083741"/>
            <a:ext cx="533400" cy="276999"/>
          </a:xfrm>
          <a:prstGeom prst="rect">
            <a:avLst/>
          </a:prstGeom>
          <a:noFill/>
        </p:spPr>
        <p:txBody>
          <a:bodyPr wrap="square" rtlCol="0">
            <a:spAutoFit/>
          </a:bodyPr>
          <a:lstStyle/>
          <a:p>
            <a:r>
              <a:rPr lang="en-US" sz="1200" b="1" dirty="0">
                <a:solidFill>
                  <a:schemeClr val="accent1"/>
                </a:solidFill>
              </a:rPr>
              <a:t>152</a:t>
            </a:r>
          </a:p>
        </p:txBody>
      </p:sp>
      <p:sp>
        <p:nvSpPr>
          <p:cNvPr id="14" name="Title 13">
            <a:extLst>
              <a:ext uri="{FF2B5EF4-FFF2-40B4-BE49-F238E27FC236}">
                <a16:creationId xmlns:a16="http://schemas.microsoft.com/office/drawing/2014/main" id="{472A89FA-A5C6-45AE-9019-ADB47D027E6C}"/>
              </a:ext>
            </a:extLst>
          </p:cNvPr>
          <p:cNvSpPr>
            <a:spLocks noGrp="1"/>
          </p:cNvSpPr>
          <p:nvPr>
            <p:ph type="title"/>
          </p:nvPr>
        </p:nvSpPr>
        <p:spPr>
          <a:xfrm>
            <a:off x="838200" y="384023"/>
            <a:ext cx="10515599" cy="845966"/>
          </a:xfrm>
        </p:spPr>
        <p:txBody>
          <a:bodyPr>
            <a:noAutofit/>
          </a:bodyPr>
          <a:lstStyle/>
          <a:p>
            <a:r>
              <a:rPr lang="en-US" altLang="en-US" sz="3800" dirty="0">
                <a:solidFill>
                  <a:srgbClr val="AF7F4B"/>
                </a:solidFill>
                <a:latin typeface="+mn-lt"/>
              </a:rPr>
              <a:t>Single-Family New Listings, </a:t>
            </a:r>
            <a:r>
              <a:rPr lang="en-US" altLang="en-US" sz="3800" dirty="0">
                <a:solidFill>
                  <a:srgbClr val="AF7F4B"/>
                </a:solidFill>
              </a:rPr>
              <a:t>Inventory &amp; </a:t>
            </a:r>
            <a:r>
              <a:rPr lang="en-US" altLang="en-US" sz="3800" dirty="0">
                <a:solidFill>
                  <a:srgbClr val="AF7F4B"/>
                </a:solidFill>
                <a:latin typeface="+mn-lt"/>
              </a:rPr>
              <a:t>Sales Down </a:t>
            </a:r>
            <a:r>
              <a:rPr lang="en-US" altLang="en-US" sz="3800" dirty="0" err="1">
                <a:solidFill>
                  <a:srgbClr val="AF7F4B"/>
                </a:solidFill>
                <a:latin typeface="+mn-lt"/>
              </a:rPr>
              <a:t>QoQ</a:t>
            </a:r>
            <a:r>
              <a:rPr lang="en-US" altLang="en-US" sz="3800" dirty="0">
                <a:solidFill>
                  <a:srgbClr val="AF7F4B"/>
                </a:solidFill>
                <a:latin typeface="+mn-lt"/>
              </a:rPr>
              <a:t> (67%, 71%, 3%), Sales Up 13% YoY</a:t>
            </a:r>
            <a:endParaRPr lang="en-US" sz="3800" dirty="0">
              <a:solidFill>
                <a:srgbClr val="AF7F4B"/>
              </a:solidFill>
              <a:latin typeface="+mn-lt"/>
            </a:endParaRPr>
          </a:p>
        </p:txBody>
      </p:sp>
      <p:sp>
        <p:nvSpPr>
          <p:cNvPr id="15" name="Footer Placeholder 14">
            <a:extLst>
              <a:ext uri="{FF2B5EF4-FFF2-40B4-BE49-F238E27FC236}">
                <a16:creationId xmlns:a16="http://schemas.microsoft.com/office/drawing/2014/main" id="{0B294BE0-CB76-485D-9C4F-EFF17E7B5BC5}"/>
              </a:ext>
            </a:extLst>
          </p:cNvPr>
          <p:cNvSpPr>
            <a:spLocks noGrp="1"/>
          </p:cNvSpPr>
          <p:nvPr>
            <p:ph type="ftr" sz="quarter" idx="4294967295"/>
          </p:nvPr>
        </p:nvSpPr>
        <p:spPr>
          <a:xfrm>
            <a:off x="4158154" y="6492875"/>
            <a:ext cx="3875690" cy="365125"/>
          </a:xfrm>
        </p:spPr>
        <p:txBody>
          <a:bodyPr/>
          <a:lstStyle/>
          <a:p>
            <a:r>
              <a:rPr lang="en-US" sz="1400" b="1" dirty="0">
                <a:solidFill>
                  <a:schemeClr val="bg1"/>
                </a:solidFill>
              </a:rPr>
              <a:t>San José Housing Market Update: 2019 Quarter 4</a:t>
            </a:r>
          </a:p>
        </p:txBody>
      </p:sp>
      <p:sp>
        <p:nvSpPr>
          <p:cNvPr id="16" name="Slide Number Placeholder 15">
            <a:extLst>
              <a:ext uri="{FF2B5EF4-FFF2-40B4-BE49-F238E27FC236}">
                <a16:creationId xmlns:a16="http://schemas.microsoft.com/office/drawing/2014/main" id="{B8D3F152-6351-4E4A-A0C6-A09979A5AB53}"/>
              </a:ext>
            </a:extLst>
          </p:cNvPr>
          <p:cNvSpPr>
            <a:spLocks noGrp="1"/>
          </p:cNvSpPr>
          <p:nvPr>
            <p:ph type="sldNum" sz="quarter" idx="12"/>
          </p:nvPr>
        </p:nvSpPr>
        <p:spPr/>
        <p:txBody>
          <a:bodyPr/>
          <a:lstStyle/>
          <a:p>
            <a:fld id="{F2DA5EF6-F1AD-44DA-AE60-8C0472A8F915}" type="slidenum">
              <a:rPr lang="en-US" smtClean="0"/>
              <a:pPr/>
              <a:t>15</a:t>
            </a:fld>
            <a:endParaRPr lang="en-US" dirty="0"/>
          </a:p>
        </p:txBody>
      </p:sp>
      <p:graphicFrame>
        <p:nvGraphicFramePr>
          <p:cNvPr id="11" name="Chart 10"/>
          <p:cNvGraphicFramePr>
            <a:graphicFrameLocks noGrp="1"/>
          </p:cNvGraphicFramePr>
          <p:nvPr>
            <p:extLst>
              <p:ext uri="{D42A27DB-BD31-4B8C-83A1-F6EECF244321}">
                <p14:modId xmlns:p14="http://schemas.microsoft.com/office/powerpoint/2010/main" val="431589819"/>
              </p:ext>
            </p:extLst>
          </p:nvPr>
        </p:nvGraphicFramePr>
        <p:xfrm>
          <a:off x="914399" y="1448311"/>
          <a:ext cx="9882051" cy="458057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2078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3"/>
          <p:cNvSpPr txBox="1">
            <a:spLocks noChangeArrowheads="1"/>
          </p:cNvSpPr>
          <p:nvPr/>
        </p:nvSpPr>
        <p:spPr bwMode="auto">
          <a:xfrm>
            <a:off x="1246174" y="6096001"/>
            <a:ext cx="9152092"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altLang="en-US" sz="800" dirty="0">
                <a:solidFill>
                  <a:srgbClr val="0078B2"/>
                </a:solidFill>
                <a:latin typeface="+mn-lt"/>
              </a:rPr>
              <a:t>SOURCE: Santa Clara County Association of Realtors December 2019.</a:t>
            </a:r>
          </a:p>
        </p:txBody>
      </p:sp>
      <p:sp>
        <p:nvSpPr>
          <p:cNvPr id="13315" name="Text Box 4"/>
          <p:cNvSpPr txBox="1">
            <a:spLocks noChangeArrowheads="1"/>
          </p:cNvSpPr>
          <p:nvPr/>
        </p:nvSpPr>
        <p:spPr bwMode="auto">
          <a:xfrm>
            <a:off x="9847333" y="366739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altLang="en-US" sz="1400" b="1" dirty="0">
                <a:solidFill>
                  <a:schemeClr val="accent4"/>
                </a:solidFill>
                <a:latin typeface="Arial" panose="020B0604020202020204" pitchFamily="34" charset="0"/>
                <a:cs typeface="Arial" panose="020B0604020202020204" pitchFamily="34" charset="0"/>
              </a:rPr>
              <a:t>56 Days</a:t>
            </a:r>
          </a:p>
        </p:txBody>
      </p:sp>
      <p:sp>
        <p:nvSpPr>
          <p:cNvPr id="13320" name="Text Box 10"/>
          <p:cNvSpPr txBox="1">
            <a:spLocks noChangeArrowheads="1"/>
          </p:cNvSpPr>
          <p:nvPr/>
        </p:nvSpPr>
        <p:spPr bwMode="auto">
          <a:xfrm>
            <a:off x="9864866" y="4170626"/>
            <a:ext cx="1066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altLang="en-US" sz="1400" b="1" dirty="0">
                <a:solidFill>
                  <a:schemeClr val="accent2"/>
                </a:solidFill>
                <a:latin typeface="Arial" panose="020B0604020202020204" pitchFamily="34" charset="0"/>
                <a:cs typeface="Arial" panose="020B0604020202020204" pitchFamily="34" charset="0"/>
              </a:rPr>
              <a:t>38 Days</a:t>
            </a:r>
          </a:p>
        </p:txBody>
      </p:sp>
      <p:sp>
        <p:nvSpPr>
          <p:cNvPr id="17" name="Title 16">
            <a:extLst>
              <a:ext uri="{FF2B5EF4-FFF2-40B4-BE49-F238E27FC236}">
                <a16:creationId xmlns:a16="http://schemas.microsoft.com/office/drawing/2014/main" id="{61938AE6-6B9D-47F2-B679-0E705E11CCB9}"/>
              </a:ext>
            </a:extLst>
          </p:cNvPr>
          <p:cNvSpPr>
            <a:spLocks noGrp="1"/>
          </p:cNvSpPr>
          <p:nvPr>
            <p:ph type="title"/>
          </p:nvPr>
        </p:nvSpPr>
        <p:spPr>
          <a:xfrm>
            <a:off x="838200" y="337130"/>
            <a:ext cx="10515599" cy="998481"/>
          </a:xfrm>
        </p:spPr>
        <p:txBody>
          <a:bodyPr>
            <a:noAutofit/>
          </a:bodyPr>
          <a:lstStyle/>
          <a:p>
            <a:r>
              <a:rPr lang="en-US" altLang="en-US" sz="4000" dirty="0">
                <a:solidFill>
                  <a:srgbClr val="AF7F4B"/>
                </a:solidFill>
              </a:rPr>
              <a:t>Homes are Taking Over a Month to Sell; Condos Taking Almost Two Months</a:t>
            </a:r>
            <a:endParaRPr lang="en-US" sz="4000" dirty="0">
              <a:solidFill>
                <a:srgbClr val="AF7F4B"/>
              </a:solidFill>
            </a:endParaRPr>
          </a:p>
        </p:txBody>
      </p:sp>
      <p:sp>
        <p:nvSpPr>
          <p:cNvPr id="26" name="Footer Placeholder 25">
            <a:extLst>
              <a:ext uri="{FF2B5EF4-FFF2-40B4-BE49-F238E27FC236}">
                <a16:creationId xmlns:a16="http://schemas.microsoft.com/office/drawing/2014/main" id="{A4F32422-1CDF-430C-A716-7DA03EE2E351}"/>
              </a:ext>
            </a:extLst>
          </p:cNvPr>
          <p:cNvSpPr>
            <a:spLocks noGrp="1"/>
          </p:cNvSpPr>
          <p:nvPr>
            <p:ph type="ftr" sz="quarter" idx="4294967295"/>
          </p:nvPr>
        </p:nvSpPr>
        <p:spPr>
          <a:xfrm>
            <a:off x="4158154" y="6492874"/>
            <a:ext cx="3875690" cy="365125"/>
          </a:xfrm>
        </p:spPr>
        <p:txBody>
          <a:bodyPr/>
          <a:lstStyle/>
          <a:p>
            <a:r>
              <a:rPr lang="en-US" sz="1400" b="1" dirty="0">
                <a:solidFill>
                  <a:schemeClr val="bg1"/>
                </a:solidFill>
              </a:rPr>
              <a:t>San José Housing Market Update: 2019 Quarter 4</a:t>
            </a:r>
          </a:p>
        </p:txBody>
      </p:sp>
      <p:sp>
        <p:nvSpPr>
          <p:cNvPr id="27" name="Slide Number Placeholder 26">
            <a:extLst>
              <a:ext uri="{FF2B5EF4-FFF2-40B4-BE49-F238E27FC236}">
                <a16:creationId xmlns:a16="http://schemas.microsoft.com/office/drawing/2014/main" id="{CA92222A-8DBF-47AC-A211-7DF6D3A0AF5E}"/>
              </a:ext>
            </a:extLst>
          </p:cNvPr>
          <p:cNvSpPr>
            <a:spLocks noGrp="1"/>
          </p:cNvSpPr>
          <p:nvPr>
            <p:ph type="sldNum" sz="quarter" idx="12"/>
          </p:nvPr>
        </p:nvSpPr>
        <p:spPr/>
        <p:txBody>
          <a:bodyPr/>
          <a:lstStyle/>
          <a:p>
            <a:fld id="{F2DA5EF6-F1AD-44DA-AE60-8C0472A8F915}" type="slidenum">
              <a:rPr lang="en-US" smtClean="0"/>
              <a:pPr/>
              <a:t>16</a:t>
            </a:fld>
            <a:endParaRPr lang="en-US" dirty="0"/>
          </a:p>
        </p:txBody>
      </p:sp>
      <p:graphicFrame>
        <p:nvGraphicFramePr>
          <p:cNvPr id="9" name="Chart 8"/>
          <p:cNvGraphicFramePr>
            <a:graphicFrameLocks noGrp="1"/>
          </p:cNvGraphicFramePr>
          <p:nvPr>
            <p:extLst>
              <p:ext uri="{D42A27DB-BD31-4B8C-83A1-F6EECF244321}">
                <p14:modId xmlns:p14="http://schemas.microsoft.com/office/powerpoint/2010/main" val="2926809992"/>
              </p:ext>
            </p:extLst>
          </p:nvPr>
        </p:nvGraphicFramePr>
        <p:xfrm>
          <a:off x="718457" y="1463040"/>
          <a:ext cx="9855925" cy="46329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19795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5"/>
          <p:cNvSpPr txBox="1">
            <a:spLocks noChangeArrowheads="1"/>
          </p:cNvSpPr>
          <p:nvPr/>
        </p:nvSpPr>
        <p:spPr bwMode="auto">
          <a:xfrm>
            <a:off x="972396" y="6261041"/>
            <a:ext cx="947057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altLang="en-US" sz="800" dirty="0">
                <a:solidFill>
                  <a:srgbClr val="0078B2"/>
                </a:solidFill>
                <a:latin typeface="+mn-lt"/>
              </a:rPr>
              <a:t>SOURCE: Federal Reserve, Freddie Mac Primary Mortgage Market Survey, Q4 2019.</a:t>
            </a:r>
          </a:p>
        </p:txBody>
      </p:sp>
      <p:sp>
        <p:nvSpPr>
          <p:cNvPr id="9219" name="Text Box 6"/>
          <p:cNvSpPr txBox="1">
            <a:spLocks noChangeArrowheads="1"/>
          </p:cNvSpPr>
          <p:nvPr/>
        </p:nvSpPr>
        <p:spPr bwMode="auto">
          <a:xfrm>
            <a:off x="10023868" y="3543861"/>
            <a:ext cx="8382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altLang="en-US" sz="1000" b="1" dirty="0">
                <a:solidFill>
                  <a:srgbClr val="004275"/>
                </a:solidFill>
                <a:latin typeface="Arial" panose="020B0604020202020204" pitchFamily="34" charset="0"/>
                <a:cs typeface="Arial" panose="020B0604020202020204" pitchFamily="34" charset="0"/>
              </a:rPr>
              <a:t>3.72%</a:t>
            </a:r>
          </a:p>
        </p:txBody>
      </p:sp>
      <p:sp>
        <p:nvSpPr>
          <p:cNvPr id="9220" name="Text Box 7"/>
          <p:cNvSpPr txBox="1">
            <a:spLocks noChangeArrowheads="1"/>
          </p:cNvSpPr>
          <p:nvPr/>
        </p:nvSpPr>
        <p:spPr bwMode="auto">
          <a:xfrm>
            <a:off x="10023868" y="4663552"/>
            <a:ext cx="8382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altLang="en-US" sz="1000" b="1" dirty="0">
                <a:solidFill>
                  <a:schemeClr val="accent6"/>
                </a:solidFill>
                <a:latin typeface="Arial" panose="020B0604020202020204" pitchFamily="34" charset="0"/>
                <a:cs typeface="Arial" panose="020B0604020202020204" pitchFamily="34" charset="0"/>
              </a:rPr>
              <a:t>1.55</a:t>
            </a:r>
            <a:r>
              <a:rPr lang="en-US" altLang="en-US" sz="1400" b="1" dirty="0">
                <a:solidFill>
                  <a:schemeClr val="accent6"/>
                </a:solidFill>
                <a:latin typeface="Arial" panose="020B0604020202020204" pitchFamily="34" charset="0"/>
                <a:cs typeface="Arial" panose="020B0604020202020204" pitchFamily="34" charset="0"/>
              </a:rPr>
              <a:t>%</a:t>
            </a:r>
          </a:p>
        </p:txBody>
      </p:sp>
      <p:sp>
        <p:nvSpPr>
          <p:cNvPr id="9221" name="Text Box 11"/>
          <p:cNvSpPr txBox="1">
            <a:spLocks noChangeArrowheads="1"/>
          </p:cNvSpPr>
          <p:nvPr/>
        </p:nvSpPr>
        <p:spPr bwMode="auto">
          <a:xfrm>
            <a:off x="10023868" y="3714138"/>
            <a:ext cx="8382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altLang="en-US" sz="1000" b="1" dirty="0">
                <a:solidFill>
                  <a:schemeClr val="accent4"/>
                </a:solidFill>
                <a:latin typeface="Arial" panose="020B0604020202020204" pitchFamily="34" charset="0"/>
                <a:cs typeface="Arial" panose="020B0604020202020204" pitchFamily="34" charset="0"/>
              </a:rPr>
              <a:t>3.39</a:t>
            </a:r>
            <a:r>
              <a:rPr lang="en-US" altLang="en-US" sz="1400" b="1" dirty="0">
                <a:solidFill>
                  <a:schemeClr val="accent4"/>
                </a:solidFill>
                <a:latin typeface="Arial" panose="020B0604020202020204" pitchFamily="34" charset="0"/>
                <a:cs typeface="Arial" panose="020B0604020202020204" pitchFamily="34" charset="0"/>
              </a:rPr>
              <a:t>%</a:t>
            </a:r>
            <a:endParaRPr lang="en-US" altLang="en-US" sz="1400" dirty="0">
              <a:solidFill>
                <a:schemeClr val="accent4"/>
              </a:solidFill>
              <a:latin typeface="Arial" panose="020B0604020202020204" pitchFamily="34" charset="0"/>
              <a:cs typeface="Arial" panose="020B0604020202020204" pitchFamily="34" charset="0"/>
            </a:endParaRPr>
          </a:p>
        </p:txBody>
      </p:sp>
      <p:sp>
        <p:nvSpPr>
          <p:cNvPr id="11" name="Title 10">
            <a:extLst>
              <a:ext uri="{FF2B5EF4-FFF2-40B4-BE49-F238E27FC236}">
                <a16:creationId xmlns:a16="http://schemas.microsoft.com/office/drawing/2014/main" id="{D68BD874-BA5A-40AB-8967-E812CCA2C3DB}"/>
              </a:ext>
            </a:extLst>
          </p:cNvPr>
          <p:cNvSpPr>
            <a:spLocks noGrp="1"/>
          </p:cNvSpPr>
          <p:nvPr>
            <p:ph type="title"/>
          </p:nvPr>
        </p:nvSpPr>
        <p:spPr/>
        <p:txBody>
          <a:bodyPr>
            <a:normAutofit/>
          </a:bodyPr>
          <a:lstStyle/>
          <a:p>
            <a:r>
              <a:rPr lang="en-US" altLang="en-US" sz="4000" dirty="0">
                <a:solidFill>
                  <a:srgbClr val="AF7F4B"/>
                </a:solidFill>
              </a:rPr>
              <a:t>Interest</a:t>
            </a:r>
            <a:r>
              <a:rPr lang="en-US" altLang="en-US" dirty="0">
                <a:solidFill>
                  <a:srgbClr val="AF7F4B"/>
                </a:solidFill>
              </a:rPr>
              <a:t> Rates Remain Low</a:t>
            </a:r>
            <a:endParaRPr lang="en-US" dirty="0">
              <a:solidFill>
                <a:srgbClr val="AF7F4B"/>
              </a:solidFill>
            </a:endParaRPr>
          </a:p>
        </p:txBody>
      </p:sp>
      <p:sp>
        <p:nvSpPr>
          <p:cNvPr id="15" name="Footer Placeholder 14">
            <a:extLst>
              <a:ext uri="{FF2B5EF4-FFF2-40B4-BE49-F238E27FC236}">
                <a16:creationId xmlns:a16="http://schemas.microsoft.com/office/drawing/2014/main" id="{7B72FC24-2A64-4665-A1F6-F1DD1692A746}"/>
              </a:ext>
            </a:extLst>
          </p:cNvPr>
          <p:cNvSpPr>
            <a:spLocks noGrp="1"/>
          </p:cNvSpPr>
          <p:nvPr>
            <p:ph type="ftr" sz="quarter" idx="4294967295"/>
          </p:nvPr>
        </p:nvSpPr>
        <p:spPr>
          <a:xfrm>
            <a:off x="4158154" y="6492874"/>
            <a:ext cx="3875690" cy="365125"/>
          </a:xfrm>
        </p:spPr>
        <p:txBody>
          <a:bodyPr/>
          <a:lstStyle/>
          <a:p>
            <a:r>
              <a:rPr lang="en-US" sz="1400" b="1" dirty="0">
                <a:solidFill>
                  <a:schemeClr val="bg1"/>
                </a:solidFill>
              </a:rPr>
              <a:t>San José Housing Market Update: 2019 Quarter 4</a:t>
            </a:r>
          </a:p>
        </p:txBody>
      </p:sp>
      <p:sp>
        <p:nvSpPr>
          <p:cNvPr id="16" name="Slide Number Placeholder 15">
            <a:extLst>
              <a:ext uri="{FF2B5EF4-FFF2-40B4-BE49-F238E27FC236}">
                <a16:creationId xmlns:a16="http://schemas.microsoft.com/office/drawing/2014/main" id="{68EFD038-1982-4718-A76A-97C46F82779A}"/>
              </a:ext>
            </a:extLst>
          </p:cNvPr>
          <p:cNvSpPr>
            <a:spLocks noGrp="1"/>
          </p:cNvSpPr>
          <p:nvPr>
            <p:ph type="sldNum" sz="quarter" idx="12"/>
          </p:nvPr>
        </p:nvSpPr>
        <p:spPr/>
        <p:txBody>
          <a:bodyPr/>
          <a:lstStyle/>
          <a:p>
            <a:fld id="{F2DA5EF6-F1AD-44DA-AE60-8C0472A8F915}" type="slidenum">
              <a:rPr lang="en-US" smtClean="0"/>
              <a:pPr/>
              <a:t>17</a:t>
            </a:fld>
            <a:endParaRPr lang="en-US" dirty="0"/>
          </a:p>
        </p:txBody>
      </p:sp>
      <p:graphicFrame>
        <p:nvGraphicFramePr>
          <p:cNvPr id="10" name="Chart 9"/>
          <p:cNvGraphicFramePr>
            <a:graphicFrameLocks noGrp="1"/>
          </p:cNvGraphicFramePr>
          <p:nvPr>
            <p:extLst>
              <p:ext uri="{D42A27DB-BD31-4B8C-83A1-F6EECF244321}">
                <p14:modId xmlns:p14="http://schemas.microsoft.com/office/powerpoint/2010/main" val="4181625145"/>
              </p:ext>
            </p:extLst>
          </p:nvPr>
        </p:nvGraphicFramePr>
        <p:xfrm>
          <a:off x="838201" y="1482634"/>
          <a:ext cx="9548812" cy="46242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717557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sz="1600" dirty="0"/>
              <a:t>The City of San José selected </a:t>
            </a:r>
            <a:r>
              <a:rPr lang="en-US" sz="1600" dirty="0">
                <a:solidFill>
                  <a:srgbClr val="820000"/>
                </a:solidFill>
              </a:rPr>
              <a:t>Costar</a:t>
            </a:r>
            <a:r>
              <a:rPr lang="en-US" sz="1600" dirty="0"/>
              <a:t> to supply rental housing statistics as of July 1, 2017. The City’s previous vendor, </a:t>
            </a:r>
            <a:r>
              <a:rPr lang="en-US" sz="1600" dirty="0" err="1"/>
              <a:t>RealAnswers</a:t>
            </a:r>
            <a:r>
              <a:rPr lang="en-US" sz="1600" dirty="0"/>
              <a:t>, went out of business in Q4 2016 </a:t>
            </a:r>
          </a:p>
          <a:p>
            <a:r>
              <a:rPr lang="en-US" sz="1600" dirty="0"/>
              <a:t>The City has restated rents and vacancy data beginning </a:t>
            </a:r>
            <a:r>
              <a:rPr lang="en-US" sz="1600" dirty="0">
                <a:solidFill>
                  <a:srgbClr val="660033"/>
                </a:solidFill>
              </a:rPr>
              <a:t>January 2000</a:t>
            </a:r>
            <a:r>
              <a:rPr lang="en-US" sz="1600" dirty="0"/>
              <a:t>, using Costar. The revised data will be posted in the Housing Market Updates beginning in Q2 2017</a:t>
            </a:r>
          </a:p>
          <a:p>
            <a:r>
              <a:rPr lang="en-US" sz="1600" dirty="0"/>
              <a:t>The </a:t>
            </a:r>
            <a:r>
              <a:rPr lang="en-US" sz="1600" dirty="0">
                <a:solidFill>
                  <a:srgbClr val="660033"/>
                </a:solidFill>
              </a:rPr>
              <a:t>source</a:t>
            </a:r>
            <a:r>
              <a:rPr lang="en-US" sz="1600" dirty="0"/>
              <a:t> of the quarterly rents and vacancy data will be </a:t>
            </a:r>
            <a:r>
              <a:rPr lang="en-US" sz="1600" i="1" dirty="0"/>
              <a:t>average</a:t>
            </a:r>
            <a:r>
              <a:rPr lang="en-US" sz="1600" dirty="0"/>
              <a:t>, </a:t>
            </a:r>
            <a:r>
              <a:rPr lang="en-US" sz="1600" i="1" dirty="0"/>
              <a:t>effective</a:t>
            </a:r>
            <a:r>
              <a:rPr lang="en-US" sz="1600" dirty="0"/>
              <a:t>, </a:t>
            </a:r>
            <a:r>
              <a:rPr lang="en-US" sz="1600" i="1" dirty="0"/>
              <a:t>market-rate</a:t>
            </a:r>
            <a:r>
              <a:rPr lang="en-US" sz="1600" dirty="0"/>
              <a:t> apartment rents for the geography encompassing the </a:t>
            </a:r>
            <a:r>
              <a:rPr lang="en-US" sz="1600" i="1" dirty="0"/>
              <a:t>City of San José, </a:t>
            </a:r>
            <a:r>
              <a:rPr lang="en-US" sz="1600" dirty="0"/>
              <a:t>as reported in Costar’s proprietary database</a:t>
            </a:r>
          </a:p>
          <a:p>
            <a:r>
              <a:rPr lang="en-US" sz="1600" dirty="0">
                <a:solidFill>
                  <a:srgbClr val="660033"/>
                </a:solidFill>
              </a:rPr>
              <a:t>Effective rent </a:t>
            </a:r>
            <a:r>
              <a:rPr lang="en-US" sz="1600" dirty="0"/>
              <a:t>is the average rent paid over the term by a tenant adjusted downward for concessions paid for by the landlord (such as free rent, moving expenses, or other allowances), and upward for costs that are the responsibility of the tenant (such as operating expense pass throughs) </a:t>
            </a:r>
          </a:p>
          <a:p>
            <a:r>
              <a:rPr lang="en-US" sz="1600" dirty="0"/>
              <a:t>The rents reported are average </a:t>
            </a:r>
            <a:r>
              <a:rPr lang="en-US" sz="1600" dirty="0">
                <a:solidFill>
                  <a:srgbClr val="660033"/>
                </a:solidFill>
              </a:rPr>
              <a:t>market rate </a:t>
            </a:r>
            <a:r>
              <a:rPr lang="en-US" sz="1600" dirty="0"/>
              <a:t>rents charged by existing market-rate apartments; Costar updates rents data once a month for apartments with more than 30 units and once a quarter for apartments with less than 30 units</a:t>
            </a:r>
          </a:p>
          <a:p>
            <a:r>
              <a:rPr lang="en-US" sz="1600" dirty="0"/>
              <a:t>Moderate Market rate units in the Residential Building Permits data refers to market-rate units identified as affordable to moderate income households based on the expected rents data provided by the developer, during the building permit application process</a:t>
            </a:r>
          </a:p>
          <a:p>
            <a:r>
              <a:rPr lang="en-US" sz="1600" dirty="0" err="1"/>
              <a:t>QoQ</a:t>
            </a:r>
            <a:r>
              <a:rPr lang="en-US" sz="1600" dirty="0"/>
              <a:t> refers to Quarter-over-Quarter and YoY refers to Year-over-Year</a:t>
            </a:r>
          </a:p>
          <a:p>
            <a:r>
              <a:rPr lang="en-US" sz="1600" dirty="0"/>
              <a:t>For questions, please call the Housing Department at 408-535-3860</a:t>
            </a:r>
          </a:p>
          <a:p>
            <a:endParaRPr lang="en-US" sz="1600" dirty="0"/>
          </a:p>
          <a:p>
            <a:pPr marL="0" indent="0">
              <a:buNone/>
            </a:pPr>
            <a:endParaRPr lang="en-US" sz="1600" dirty="0"/>
          </a:p>
        </p:txBody>
      </p:sp>
      <p:sp>
        <p:nvSpPr>
          <p:cNvPr id="2" name="Title 1"/>
          <p:cNvSpPr>
            <a:spLocks noGrp="1"/>
          </p:cNvSpPr>
          <p:nvPr>
            <p:ph type="title"/>
          </p:nvPr>
        </p:nvSpPr>
        <p:spPr/>
        <p:txBody>
          <a:bodyPr/>
          <a:lstStyle/>
          <a:p>
            <a:r>
              <a:rPr lang="en-US" sz="4000" dirty="0">
                <a:solidFill>
                  <a:srgbClr val="AF7F4B"/>
                </a:solidFill>
              </a:rPr>
              <a:t>Data</a:t>
            </a:r>
            <a:r>
              <a:rPr lang="en-US" dirty="0">
                <a:solidFill>
                  <a:srgbClr val="AF7F4B"/>
                </a:solidFill>
              </a:rPr>
              <a:t> Sources and Definitions</a:t>
            </a:r>
          </a:p>
        </p:txBody>
      </p:sp>
      <p:sp>
        <p:nvSpPr>
          <p:cNvPr id="10" name="Footer Placeholder 9">
            <a:extLst>
              <a:ext uri="{FF2B5EF4-FFF2-40B4-BE49-F238E27FC236}">
                <a16:creationId xmlns:a16="http://schemas.microsoft.com/office/drawing/2014/main" id="{CC772492-4988-4E0B-93C0-F264B01DF0FD}"/>
              </a:ext>
            </a:extLst>
          </p:cNvPr>
          <p:cNvSpPr>
            <a:spLocks noGrp="1"/>
          </p:cNvSpPr>
          <p:nvPr>
            <p:ph type="ftr" sz="quarter" idx="4294967295"/>
          </p:nvPr>
        </p:nvSpPr>
        <p:spPr>
          <a:xfrm>
            <a:off x="4158154" y="6492875"/>
            <a:ext cx="3875690" cy="365125"/>
          </a:xfrm>
        </p:spPr>
        <p:txBody>
          <a:bodyPr/>
          <a:lstStyle/>
          <a:p>
            <a:r>
              <a:rPr lang="en-US" sz="1400" b="1" dirty="0">
                <a:solidFill>
                  <a:schemeClr val="bg1"/>
                </a:solidFill>
              </a:rPr>
              <a:t>San José Housing Market Update: 2019 Quarter 4</a:t>
            </a:r>
          </a:p>
        </p:txBody>
      </p:sp>
      <p:sp>
        <p:nvSpPr>
          <p:cNvPr id="11" name="Slide Number Placeholder 10">
            <a:extLst>
              <a:ext uri="{FF2B5EF4-FFF2-40B4-BE49-F238E27FC236}">
                <a16:creationId xmlns:a16="http://schemas.microsoft.com/office/drawing/2014/main" id="{0EF8B865-0EE1-45BD-A00B-79FC7C87F184}"/>
              </a:ext>
            </a:extLst>
          </p:cNvPr>
          <p:cNvSpPr>
            <a:spLocks noGrp="1"/>
          </p:cNvSpPr>
          <p:nvPr>
            <p:ph type="sldNum" sz="quarter" idx="12"/>
          </p:nvPr>
        </p:nvSpPr>
        <p:spPr/>
        <p:txBody>
          <a:bodyPr/>
          <a:lstStyle/>
          <a:p>
            <a:fld id="{F2DA5EF6-F1AD-44DA-AE60-8C0472A8F915}" type="slidenum">
              <a:rPr lang="en-US" smtClean="0"/>
              <a:pPr/>
              <a:t>18</a:t>
            </a:fld>
            <a:endParaRPr lang="en-US" dirty="0"/>
          </a:p>
        </p:txBody>
      </p:sp>
    </p:spTree>
    <p:extLst>
      <p:ext uri="{BB962C8B-B14F-4D97-AF65-F5344CB8AC3E}">
        <p14:creationId xmlns:p14="http://schemas.microsoft.com/office/powerpoint/2010/main" val="1581335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idx="1"/>
          </p:nvPr>
        </p:nvSpPr>
        <p:spPr>
          <a:xfrm>
            <a:off x="838200" y="1589648"/>
            <a:ext cx="10515599" cy="4303973"/>
          </a:xfrm>
        </p:spPr>
        <p:txBody>
          <a:bodyPr>
            <a:normAutofit fontScale="70000" lnSpcReduction="20000"/>
          </a:bodyPr>
          <a:lstStyle/>
          <a:p>
            <a:pPr>
              <a:lnSpc>
                <a:spcPct val="120000"/>
              </a:lnSpc>
            </a:pPr>
            <a:r>
              <a:rPr lang="en-US" altLang="en-US" dirty="0">
                <a:solidFill>
                  <a:srgbClr val="0078B2"/>
                </a:solidFill>
                <a:latin typeface="+mn-lt"/>
              </a:rPr>
              <a:t>542 </a:t>
            </a:r>
            <a:r>
              <a:rPr lang="en-US" altLang="en-US" dirty="0">
                <a:latin typeface="+mn-lt"/>
              </a:rPr>
              <a:t>residential building permits issued for market rate housing and </a:t>
            </a:r>
            <a:r>
              <a:rPr lang="en-US" altLang="en-US" dirty="0">
                <a:solidFill>
                  <a:srgbClr val="0078B2"/>
                </a:solidFill>
                <a:latin typeface="+mn-lt"/>
              </a:rPr>
              <a:t>0</a:t>
            </a:r>
            <a:r>
              <a:rPr lang="en-US" altLang="en-US" dirty="0">
                <a:latin typeface="+mn-lt"/>
              </a:rPr>
              <a:t> for affordable housing – </a:t>
            </a:r>
            <a:r>
              <a:rPr lang="en-US" altLang="en-US" dirty="0">
                <a:solidFill>
                  <a:srgbClr val="0078B2"/>
                </a:solidFill>
                <a:latin typeface="+mn-lt"/>
              </a:rPr>
              <a:t>2,411</a:t>
            </a:r>
            <a:r>
              <a:rPr lang="en-US" altLang="en-US" dirty="0">
                <a:latin typeface="+mn-lt"/>
              </a:rPr>
              <a:t> permits issued for 2019, out of which </a:t>
            </a:r>
            <a:r>
              <a:rPr lang="en-US" altLang="en-US" dirty="0">
                <a:solidFill>
                  <a:srgbClr val="0078B2"/>
                </a:solidFill>
                <a:latin typeface="+mn-lt"/>
              </a:rPr>
              <a:t>853</a:t>
            </a:r>
            <a:r>
              <a:rPr lang="en-US" altLang="en-US" dirty="0">
                <a:latin typeface="+mn-lt"/>
              </a:rPr>
              <a:t> were for affordable housing</a:t>
            </a:r>
          </a:p>
          <a:p>
            <a:pPr>
              <a:lnSpc>
                <a:spcPct val="120000"/>
              </a:lnSpc>
            </a:pPr>
            <a:r>
              <a:rPr lang="en-US" altLang="en-US" dirty="0">
                <a:solidFill>
                  <a:srgbClr val="0078B2"/>
                </a:solidFill>
                <a:latin typeface="+mn-lt"/>
              </a:rPr>
              <a:t>108</a:t>
            </a:r>
            <a:r>
              <a:rPr lang="en-US" altLang="en-US" dirty="0">
                <a:latin typeface="+mn-lt"/>
              </a:rPr>
              <a:t> second units / ADU (Accessory Dwelling Units) permits issued – </a:t>
            </a:r>
            <a:r>
              <a:rPr lang="en-US" altLang="en-US" dirty="0">
                <a:solidFill>
                  <a:srgbClr val="0078B2"/>
                </a:solidFill>
                <a:latin typeface="+mn-lt"/>
              </a:rPr>
              <a:t>416</a:t>
            </a:r>
            <a:r>
              <a:rPr lang="en-US" altLang="en-US" dirty="0">
                <a:latin typeface="+mn-lt"/>
              </a:rPr>
              <a:t> permits issued in</a:t>
            </a:r>
            <a:r>
              <a:rPr lang="en-US" altLang="en-US" dirty="0"/>
              <a:t> 2019 (far </a:t>
            </a:r>
            <a:r>
              <a:rPr lang="en-US" altLang="en-US" dirty="0">
                <a:latin typeface="+mn-lt"/>
              </a:rPr>
              <a:t>exceeds 190 permits issued in calendar year 2018)</a:t>
            </a:r>
          </a:p>
          <a:p>
            <a:pPr>
              <a:lnSpc>
                <a:spcPct val="120000"/>
              </a:lnSpc>
            </a:pPr>
            <a:r>
              <a:rPr lang="en-US" altLang="en-US" dirty="0">
                <a:latin typeface="+mn-lt"/>
              </a:rPr>
              <a:t>Average effective rent down </a:t>
            </a:r>
            <a:r>
              <a:rPr lang="en-US" altLang="en-US" dirty="0">
                <a:solidFill>
                  <a:srgbClr val="0078B2"/>
                </a:solidFill>
                <a:latin typeface="+mn-lt"/>
              </a:rPr>
              <a:t>0.8%</a:t>
            </a:r>
            <a:r>
              <a:rPr lang="en-US" altLang="en-US" dirty="0">
                <a:latin typeface="+mn-lt"/>
              </a:rPr>
              <a:t> Quarter-over-Quarter (</a:t>
            </a:r>
            <a:r>
              <a:rPr lang="en-US" altLang="en-US" dirty="0" err="1">
                <a:latin typeface="+mn-lt"/>
              </a:rPr>
              <a:t>QoQ</a:t>
            </a:r>
            <a:r>
              <a:rPr lang="en-US" altLang="en-US" dirty="0">
                <a:latin typeface="+mn-lt"/>
              </a:rPr>
              <a:t>); Overall Residential Vacancy is </a:t>
            </a:r>
            <a:r>
              <a:rPr lang="en-US" altLang="en-US" dirty="0">
                <a:solidFill>
                  <a:srgbClr val="0078B2"/>
                </a:solidFill>
                <a:latin typeface="+mn-lt"/>
              </a:rPr>
              <a:t>4.9%</a:t>
            </a:r>
            <a:r>
              <a:rPr lang="en-US" altLang="en-US" baseline="30000" dirty="0">
                <a:latin typeface="+mn-lt"/>
              </a:rPr>
              <a:t> 1 </a:t>
            </a:r>
          </a:p>
          <a:p>
            <a:pPr>
              <a:lnSpc>
                <a:spcPct val="120000"/>
              </a:lnSpc>
            </a:pPr>
            <a:r>
              <a:rPr lang="en-US" altLang="en-US" dirty="0">
                <a:latin typeface="+mn-lt"/>
              </a:rPr>
              <a:t>Renters must earn </a:t>
            </a:r>
            <a:r>
              <a:rPr lang="en-US" altLang="en-US" dirty="0">
                <a:solidFill>
                  <a:srgbClr val="0078B2"/>
                </a:solidFill>
                <a:latin typeface="+mn-lt"/>
              </a:rPr>
              <a:t>$53/hour </a:t>
            </a:r>
            <a:r>
              <a:rPr lang="en-US" altLang="en-US" dirty="0">
                <a:latin typeface="+mn-lt"/>
              </a:rPr>
              <a:t>($109,520/year) to afford the average effective monthly rent for a 2-bedroom apartment of </a:t>
            </a:r>
            <a:r>
              <a:rPr lang="en-US" altLang="en-US" dirty="0">
                <a:solidFill>
                  <a:srgbClr val="0078B2"/>
                </a:solidFill>
                <a:latin typeface="+mn-lt"/>
              </a:rPr>
              <a:t>$2,738</a:t>
            </a:r>
            <a:r>
              <a:rPr lang="en-US" altLang="en-US" baseline="30000" dirty="0">
                <a:solidFill>
                  <a:srgbClr val="0078B2"/>
                </a:solidFill>
                <a:latin typeface="+mn-lt"/>
              </a:rPr>
              <a:t> </a:t>
            </a:r>
            <a:r>
              <a:rPr lang="en-US" altLang="en-US" baseline="30000" dirty="0">
                <a:latin typeface="+mn-lt"/>
              </a:rPr>
              <a:t>2</a:t>
            </a:r>
          </a:p>
          <a:p>
            <a:pPr>
              <a:lnSpc>
                <a:spcPct val="120000"/>
              </a:lnSpc>
            </a:pPr>
            <a:r>
              <a:rPr lang="en-US" altLang="en-US" dirty="0">
                <a:latin typeface="+mn-lt"/>
              </a:rPr>
              <a:t>Median single-family home price is </a:t>
            </a:r>
            <a:r>
              <a:rPr lang="en-US" altLang="en-US" dirty="0">
                <a:solidFill>
                  <a:srgbClr val="0078B2"/>
                </a:solidFill>
                <a:latin typeface="+mn-lt"/>
              </a:rPr>
              <a:t>$1,070,500</a:t>
            </a:r>
            <a:r>
              <a:rPr lang="en-US" altLang="en-US" dirty="0">
                <a:latin typeface="+mn-lt"/>
              </a:rPr>
              <a:t>, down </a:t>
            </a:r>
            <a:r>
              <a:rPr lang="en-US" altLang="en-US" dirty="0">
                <a:solidFill>
                  <a:srgbClr val="0078B2"/>
                </a:solidFill>
                <a:latin typeface="+mn-lt"/>
              </a:rPr>
              <a:t>0.4%</a:t>
            </a:r>
            <a:r>
              <a:rPr lang="en-US" altLang="en-US" dirty="0">
                <a:latin typeface="+mn-lt"/>
              </a:rPr>
              <a:t> </a:t>
            </a:r>
            <a:r>
              <a:rPr lang="en-US" altLang="en-US" dirty="0" err="1">
                <a:latin typeface="+mn-lt"/>
              </a:rPr>
              <a:t>QoQ</a:t>
            </a:r>
            <a:r>
              <a:rPr lang="en-US" altLang="en-US" dirty="0">
                <a:latin typeface="+mn-lt"/>
              </a:rPr>
              <a:t> </a:t>
            </a:r>
            <a:r>
              <a:rPr lang="en-US" altLang="en-US" baseline="30000" dirty="0">
                <a:latin typeface="+mn-lt"/>
              </a:rPr>
              <a:t>3</a:t>
            </a:r>
          </a:p>
          <a:p>
            <a:pPr>
              <a:lnSpc>
                <a:spcPct val="120000"/>
              </a:lnSpc>
            </a:pPr>
            <a:r>
              <a:rPr lang="en-US" altLang="en-US" dirty="0">
                <a:latin typeface="+mn-lt"/>
              </a:rPr>
              <a:t>Buyers must earn </a:t>
            </a:r>
            <a:r>
              <a:rPr lang="en-US" altLang="en-US" dirty="0">
                <a:solidFill>
                  <a:srgbClr val="0078B2"/>
                </a:solidFill>
                <a:latin typeface="+mn-lt"/>
              </a:rPr>
              <a:t>$95/hour </a:t>
            </a:r>
            <a:r>
              <a:rPr lang="en-US" altLang="en-US" dirty="0">
                <a:latin typeface="+mn-lt"/>
              </a:rPr>
              <a:t>($197,314/year) to afford a median priced single-family home </a:t>
            </a:r>
            <a:r>
              <a:rPr lang="en-US" altLang="en-US" baseline="30000" dirty="0">
                <a:latin typeface="+mn-lt"/>
              </a:rPr>
              <a:t>4</a:t>
            </a:r>
            <a:endParaRPr lang="en-US" altLang="en-US" dirty="0">
              <a:latin typeface="+mn-lt"/>
            </a:endParaRPr>
          </a:p>
        </p:txBody>
      </p:sp>
      <p:sp>
        <p:nvSpPr>
          <p:cNvPr id="4" name="Title 3">
            <a:extLst>
              <a:ext uri="{FF2B5EF4-FFF2-40B4-BE49-F238E27FC236}">
                <a16:creationId xmlns:a16="http://schemas.microsoft.com/office/drawing/2014/main" id="{6E624288-34E6-419E-A5BA-2768048E5AD5}"/>
              </a:ext>
            </a:extLst>
          </p:cNvPr>
          <p:cNvSpPr>
            <a:spLocks noGrp="1"/>
          </p:cNvSpPr>
          <p:nvPr>
            <p:ph type="title"/>
          </p:nvPr>
        </p:nvSpPr>
        <p:spPr>
          <a:xfrm>
            <a:off x="838200" y="384022"/>
            <a:ext cx="10515599" cy="998481"/>
          </a:xfrm>
        </p:spPr>
        <p:txBody>
          <a:bodyPr/>
          <a:lstStyle/>
          <a:p>
            <a:r>
              <a:rPr lang="en-US" altLang="en-US" dirty="0">
                <a:solidFill>
                  <a:srgbClr val="AF7F4B"/>
                </a:solidFill>
                <a:latin typeface="Arial" charset="0"/>
              </a:rPr>
              <a:t>Q4 2019 San José Housing Market</a:t>
            </a:r>
          </a:p>
        </p:txBody>
      </p:sp>
      <p:sp>
        <p:nvSpPr>
          <p:cNvPr id="2" name="TextBox 1">
            <a:extLst>
              <a:ext uri="{FF2B5EF4-FFF2-40B4-BE49-F238E27FC236}">
                <a16:creationId xmlns:a16="http://schemas.microsoft.com/office/drawing/2014/main" id="{9DC22C6F-3278-497C-A480-C3AC7F6EB1C9}"/>
              </a:ext>
            </a:extLst>
          </p:cNvPr>
          <p:cNvSpPr txBox="1"/>
          <p:nvPr/>
        </p:nvSpPr>
        <p:spPr>
          <a:xfrm>
            <a:off x="926123" y="5732361"/>
            <a:ext cx="19503380" cy="738664"/>
          </a:xfrm>
          <a:prstGeom prst="rect">
            <a:avLst/>
          </a:prstGeom>
          <a:noFill/>
        </p:spPr>
        <p:txBody>
          <a:bodyPr wrap="square" rtlCol="0">
            <a:spAutoFit/>
          </a:bodyPr>
          <a:lstStyle/>
          <a:p>
            <a:r>
              <a:rPr lang="en-US" altLang="en-US" sz="800" dirty="0"/>
              <a:t>1. Costar January 6, 2020.</a:t>
            </a:r>
          </a:p>
          <a:p>
            <a:r>
              <a:rPr lang="en-US" altLang="en-US" sz="800" dirty="0"/>
              <a:t>2. Based on Q4 2019 Costar average rents; income calculation assumes rents are 30% of income, 40-hour work week and a single income household.</a:t>
            </a:r>
          </a:p>
          <a:p>
            <a:r>
              <a:rPr lang="en-US" altLang="en-US" sz="800" dirty="0"/>
              <a:t>3. Santa Clara County Association of Realtors (SCCAOR) December 2019.</a:t>
            </a:r>
          </a:p>
          <a:p>
            <a:r>
              <a:rPr lang="en-US" altLang="en-US" sz="800" dirty="0"/>
              <a:t>4. Based on SCCAOR, December 2019 median prices; income calculation assumes monthly payments are 30% of income, 20% down, 3.72% interest rate, 1.1% property tax, 40-hour work week and a single income household.</a:t>
            </a:r>
          </a:p>
          <a:p>
            <a:endParaRPr lang="en-US" sz="900" dirty="0"/>
          </a:p>
        </p:txBody>
      </p:sp>
      <p:sp>
        <p:nvSpPr>
          <p:cNvPr id="5" name="Slide Number Placeholder 4">
            <a:extLst>
              <a:ext uri="{FF2B5EF4-FFF2-40B4-BE49-F238E27FC236}">
                <a16:creationId xmlns:a16="http://schemas.microsoft.com/office/drawing/2014/main" id="{469B68F9-4830-441E-9782-D1E29B2B37BB}"/>
              </a:ext>
            </a:extLst>
          </p:cNvPr>
          <p:cNvSpPr>
            <a:spLocks noGrp="1"/>
          </p:cNvSpPr>
          <p:nvPr>
            <p:ph type="sldNum" sz="quarter" idx="12"/>
          </p:nvPr>
        </p:nvSpPr>
        <p:spPr/>
        <p:txBody>
          <a:bodyPr/>
          <a:lstStyle/>
          <a:p>
            <a:fld id="{F2DA5EF6-F1AD-44DA-AE60-8C0472A8F915}" type="slidenum">
              <a:rPr lang="en-US" smtClean="0"/>
              <a:pPr/>
              <a:t>2</a:t>
            </a:fld>
            <a:endParaRPr lang="en-US" dirty="0"/>
          </a:p>
        </p:txBody>
      </p:sp>
      <p:sp>
        <p:nvSpPr>
          <p:cNvPr id="6" name="Footer Placeholder 5">
            <a:extLst>
              <a:ext uri="{FF2B5EF4-FFF2-40B4-BE49-F238E27FC236}">
                <a16:creationId xmlns:a16="http://schemas.microsoft.com/office/drawing/2014/main" id="{D98B7C2A-40C4-4A5D-BBCE-DB993E23C91F}"/>
              </a:ext>
            </a:extLst>
          </p:cNvPr>
          <p:cNvSpPr>
            <a:spLocks noGrp="1"/>
          </p:cNvSpPr>
          <p:nvPr>
            <p:ph type="ftr" sz="quarter" idx="4294967295"/>
          </p:nvPr>
        </p:nvSpPr>
        <p:spPr>
          <a:xfrm>
            <a:off x="4158154" y="6492875"/>
            <a:ext cx="3875690" cy="365125"/>
          </a:xfrm>
        </p:spPr>
        <p:txBody>
          <a:bodyPr/>
          <a:lstStyle/>
          <a:p>
            <a:r>
              <a:rPr lang="en-US" sz="1400" b="1" dirty="0">
                <a:solidFill>
                  <a:schemeClr val="bg1"/>
                </a:solidFill>
              </a:rPr>
              <a:t>San José Housing Market Update: 2019 Quarter 4</a:t>
            </a:r>
          </a:p>
        </p:txBody>
      </p:sp>
      <p:sp>
        <p:nvSpPr>
          <p:cNvPr id="7" name="AutoShape 4" descr="data:image/png;base64,%20iVBORw0KGgoAAAANSUhEUgAAAL0AAACgCAMAAABuQZ1HAAAAAXNSR0IArs4c6QAAAARnQU1BAACxjwv8YQUAAADSUExUR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NSuWtoAAABFdFJOUwAECAwQFBgcICMkKCwwNDg8QERITE5QVFhcYGRobHB0eHyAg4eLjI+Tl5ufo6err7O3u7/DxMfJy8/T19vf4+fr7/P3+5xPIqoAAAAJcEhZcwAADsMAAA7DAcdvqGQAABMmSURBVHhe7V0Hd+owk5VLDAsBYsJSTAk4ZAmYNGCzdELR//9LOzMaG5uW996Xeg73nIBw41oajaaZiO+DHrz8MiQL8PJwK4Q5uRZCu1FbfwPKmhDPm4IoSFnW+nJuao8yJ0QM/n42UEyuZc+ypZS3Syk3A2g8wctIyy9ncFf6TxakbtcSL1IupkA6CryNvMjPQI5+JOIg30u5bCm2CvM3bhBe4cbacKShTvhJ0NZPKRSYCCrJCH3AXOQHLT7lByGF1BTDLTxR4xZisYEXOOaFT/khSPRKRlkxnNXDvf0s0txCOK56fxMJ1+VTfwBAYtbc7xMjLCx1EeMWIpCsVxyVH4Mis0I0xRUKCGF9IQQ3AT2R5Bagz6d+N2YPtSZTQoBQP3FT3oEm4ibcSlJcchMwqngTh6/wnWA6PqBTS9ycg2rMclsus0I0uM34geyh7y+4WYS9FW6Pk/BhzB8Y383+btC+YSo+QFrEglo9PIIXrwdcoRzVJoz7YEK0noYmHvRNUNyeE7WtaYAd+kytCh6hmqThTXVTCukcvS1xx3dBKfBVVoAZyUjDZiXfKCsCuhgmAOge/2CFFi9jQ9zxHTCcos3KZmMLDWwYAhLNUIuOamOrii1rTVsRc7D+R9TqZx2Hbu2roW3ZyCmoxhW1VrSPepxal6D8N2SW+VK/vL+CT9vpovZ+OYgiIyVEnRqKfRJFHEkK0YEZ6jcA4yJZ+KEJPKK9X47wGlWCsVD68JL2JSYo24iLpXykBslQCzwUQDlYjqW8py1fCq39PAibYw3YliZRYgPGGMiFYnrPm6qwE617PBkP9LEc93tf7XEF1oACEQRHFsDuqzmVyo/KMnsw0RZKu0ccGMSANn8hfGuAoYS3iGp/pWRHlKWKJNjMHiweHKGoTafw5SEHMyS5gA34hQDNGfraHQRe2fAZWaN3YJ/Adx289RAmD+DwKhn7IqTvhyDjXcdpwORUCOZeZiYfVOvSojftWkl1RT7Re57PUBhZ6JRtxl/Y/Qnq+BdcTPPslcCCxbBmm0PGizbdgFoFeHT8euh5924DtOo9ff7KWAPbBSPgc6EsGTlX3AB2X3V6FBdLDK8BZnBwPxvIiprqX6r0lSkAlKGXfRNnRVbZuwBHd4Oms4J+p+ZP48sk36o8K6sA0MQNVf44ILvsHXTkJs9NoTvBvFk+fJHsJEIGzpqExHLaXq+/khulEk8BBAXWZUKyFdE+4Ht9CW75+xC8tCJ0Z/EuhfhqU1YtEzRlGKyoPh96OEwZ6BqAWX7P2jUf+f7iOHlD2NBa8PnQC74pT5gfUjDvA6OyEbzdo1/z6YhwB0z+hf6+tQBKS63Xn4t4dKUH2+vmr11rcy/iCdjq0c9EdKlHbEbd+p9oSx8xsIaGrbxdqm91L1vP7yFRK5Wbxbhx69X/68F171vurZduuKCEE3cer4dGKVe+gfmYbLfhiLrayDDdtXzrVhznLlDWhA7vfxd6fSWnfhpIz8JlZs3CVA6DZeAEKl0YZ+O5IlLSSoLq9cASbGipFV7O48GzMfxieJ4mqn1YTFnHETQXBYeN4FSXVP+6V7ZLXeVB/QGc9aS2645Q6HbElz2OzIycYCMHFquw4CLI/sIQ1Yku4qxzzVkM37RxUzh70VKKa7zNxnV1nUK9mvqPV3kNVgpA/90LdQLxAvYIZA/QXpuiw5O+yr5O5U2xD+wvgrIJpZxGN/8TzIxtOxVPzeHh+8GFURD2j7IXl+uKv863eQyy8sKZuW4nGm+88P3ZVXih+geY9eiK9Qc65zmYXDvsRXPmC2OL7dUs931EnRS2ym7Dc/zfkNxLLHbfjUvVmKO1x34r4rm1Wrbr3r7c+zFhhdbu7Ptz5La6MsAr7zsKrY9BXmE1RFLSJOne4ivA2Z7r9VAEraEpnF13X1NBJR/z26t4PFvrdEp/NXW1TDvqFxP+YNXWXa+YrT4n9MYM9JaZfX1R4pvsTvN+T2qV57JdqJnC6mKZQRTu7CD+xkppTfikCF7/zOQw/2BlN0lpnnHG5yEexifK2+fIcjgYK2e88YORar2gLbHu1eEW0n9tkJ+CHr9T1KeFf/Oz3kMCXODpXTlbvYcFbjrw47wfBooKf5ZrWtjIVUUtJ5qDCzQlkj4QV8j+k+LYl7Aoby0tAxziD6+QQfZ/bOD/FQzo7bC5AvRVNNdHut/vh+IyvhbZnxwXvAewsxPZhy8B0DL1pvfy7LnOvrdtFurdfrftwBw0wCix+KI7IGnBDFdgFyOspcqD+bDwu0OGJLvdiz1XlYOOgKWKyQfAbWH2mvOyWry0wekcgPs1a0emhO4uN491p9YGd9BbgJ31cMhJ51ARBq2iJnpjzQ0FSvxSRJJxkads6j59cHjBJp/YeyYZHr5lj5PrxU8pGCVMLj5tvT5rLsfKs9FqoG6VM2GTvewFeIQbIvYY+IkGGPVOxI0hqvMoI9wkFwe0iI21fXvAowP2Vk+uwr6wyAG1Td2/m6FcBtdNLnyzmIpJVJNg9FXAE2/9VHz8Uq6Rf9SYxGsdtFn1iJD5wIN99vZCLnf8a9QUsq+6DBaHUJIz+fbGLbwENwkpJTDkiO7IaRh38hF9jmgYFFQInnaAvpQHYl54LLNPr0KJFB865hgHRB96Khzpr0iWA7yEajFeKRtEY7INmu9Cm8u8CVMLy7C2AKmj6TDZ0zzvsI/Dkn4gEG6gDzsA4THgPaxDNJ4D++xbdJhGKfnVMfrX8k2jmR1ZwnDOUC2B6rAQ3mGPScND/mIa9RVIAJYeHawMwUtwUyGlRjCmVOARJ7SLa9c17I9ck2Y8GQC79E+zR/V8OAWE2bYVKHhULofyJHgJbkahMluUJNuDscaSGhCfIEJGUPpK0d/VRifYGyA3693RUqCCQOgouosjE5+bOyipZM2mud/9ZTnBN8yHkL/OYG1LPvhjhP5J9phCP2YxYOgchDSFIjRXBSRh4CW4iUiGJtwVhdrAvtzTBn01xxKwk8siCMxeJQQj9E+yR9VyLHlFWiDLpTkbNzqie+yfwkzjfjXNfXRc41IqnwU1cshwZvZMv0tthVPsQQyPx8QwKY7qRlMVGq87awJu4yZAW0T7uczmyyzDGwgN34DDOuLQmPvsWWOFjNJT7KlUN3L9MJAADhCn7Xa6HzdxE1D2v99HjLPaoWQvagBe07HbQio/YK/WyRD9U+xJPRyN51GWnFpF1ZMRNYIb2MjxvNft9wcosg+6lUxwKx75BJwZW5UfOlvR90NuJ9lTnHBXoAPgKPJIc0+Gu582hLDHXlxwUVBgN0SqlMIqP3y2RUkS/5xT7Cm4f2C3ArIP7BFHdX8vUC34iQ37uF1eHGAvRJ1M9DUPmb6U964PHJhgKCP3HqF/ij0Vyx1aVQhoC261Mnf/xFf9+IGbgPxB9iJLsduxUvwFOad3Ai5NgXhHR86iSLtyEk6xJ5PqqEWFvR22FstEZcTCg23VIhzJDmSp91WxwPNWnJVGg9VEYUfuqERRxetPsad69WPJPyqujngMl1RGyDYbNlWL8HREddHwknK82ESuhtfyO2531mzpn2JPRsyxiBSWxez4GQaKJBcj4SWo8Q5Qh5BHU4vG+3ER9P31XfYUmJAbWCpPsidNfkTwcUWJJk9hiUdpUjYbnkmNKNxdBYx6jYybUdQqtkCmNnzwHntxhfRXV6fZY+HuTsQiAEzatz1vAXtMSS9eghpRvO1WrKE5jDXl4BJGbwy1QKBZ9mYN0z/JXjlyB/OumGKHzspFAwRoedKJh9hfwygOqZ9DQHMJ7/dut5ew9oEl8wB7kcOOhVs4wp68VQNN7eGhBQu6fgzbi4uonQuio7QoXoIaW4xAUB92w5a4ZMFdaYvdHVQqqaT2EHuMKCKOsFe6g0YoZBb5gK6foZOciVpxGEtSLPAS1AiQwEG8lW8RZ+ACOKLRWNjqRx9ozqtvlvJQOlPRP8le0d+zkhMLDg9dyFHYysWbUizwElE+HQnTBOb6NBQa0EDljPEC/f1qKpTNJc4s84h/Rzb6Efb+CVcoPFzs7SM2kSM+bSmftvuMsVyrfB06GNEJk5UYNMMA7zToSQvkhqJBQGSPPc5nWm1AFRwOASH9I+yD5cVEn2ASlsr8m+z44g5uu+erHhP8Lb5pckL7gbI1U80NrRzqYbleHgbOTLXAEO4mRKbQxY33Odvmq+q2bZdVzcr//c8LSsjwJndA9utH2Ye0oY3a6/VGLYWG05O97RqAt7a8QSmKu0s5BRWUsu0Sm49RkEHaL2fqLyCNazKQ6f4e+gFYqCz+2O//72KxYKtZ6bIoWkfYR5fYZPMVemA57g9mcnwX9mKLzXT5eSnXM2CkSl1a/MV72M4eLVVyO24xddjh/08B7Peqi4yrUtmtFu39cBzgMu8UU1Hd+X0A9l9Uy/oJABW1+ikd+fdIH1ygfgsaXJD8m5DnpxrQrA/H4X4FwJbn2rSSWrw/A6jjPxas79HX3bTiwmr4z/mohzI+EDPBEYMPBC+qPfUNsATO2D7J8wEfhrAP/8Gw+FHltffrZizBbj68tG9+J/czzjjj06DXyuX6HcVRGvTbAMlm1ymCrqh4bqx96951XLdTEAb9sNDlnXcTci9jRdupg4ulNzzQvx7Hfy6rFdDF6XbbjjW8W3QJC14zKbRypXLTxC9KOtlyHRZip0OhxVSjSQ5KsuVhjWrFK4o8RV/z7Y4Dy0catsMaqJe9luvel+1u3zWEXvfAa0wNcD2PUT3A84rWdnwoIL+Macu8AP/FAbfIrIrCmMI7ubCtW8a4j/HUxQArtK7UMqstLKGBU9yFE0x+fnxRFrFX9CStuSVc9Iouek3wYtfkUV/zupMl/zH2LER7Rjta9JsRWCxPeHDhHprCmmEErVaHD2PlN+CDTum6R5YsFkfr0hEzG38wCdkLS9xfURjQDrl4mQm5/8a84RddEwwM+sA9kufIhgNcqqcc7LRZUB69+VYWXoHo234EbYyNakYYbRduQQhXOZ9EAUA13cDCXsWF2YMvz6rH7AmtWJZiOMj+WmbxK/ETnWq5YoI9FGb/yAFyd6LY+/7T3Rt1XJR9IshYDbmnW0PhCaIfsK9i3BeGrZxNbDBZeYA9jeX9i2hh42bLRh+7LpVbOH0tNwRHNMz+puO+Yp+F2U84XJGXwN51b4OQc2n1ACIQZV8IRmfNjxKWV8Ae6Oe37M11SmRALPqu+4YB5V32ffd2ig1jdkd7Cusg+FNw4vEmCrezyOcxXBFm78XjCZwVYfYj9pgKY9X3NGkI8eHE3GGf5syvEPxMtihj34NQr64C9vjoSOtCJJrxeBVpHuh74iQKkiyQGD3OA7gQDyCrMRRu/+AQ+zQGwzvAVrFXM7c5Ue+tZkTuNegPY14MsdfhUvqC4+kXDxhuBXTrxF7UVo2AfXplwaDfQt/pmNxR7HVFSOdnGfBLbf6+snqEx7lMUE6mB0Lps1/QM4sOJq9IGV7BrCD2Fsm1MEYUGE4OdWC/dUDiOOaTK+FhOBTZazdilhPXb6RqsxlrTvPlcqgJFaWuhQrjhq9ZoZPi7sDpxD53SYTi18LD8rgEdrftBzWzvVq22PQSXisJWx+HmfjtLI/jciNfoA9sUF7x4jgLDEuzxn93pOd1R6rPhXn7WLKLVVC+jVl9Gyyb1q/rN8KeLgqJhhx43jhV3vRTIv1Sv843HuHmW91CtljTRWGap7NqW/aVmbCaj7BGZNrT68Jw5XmPD1dPG/jSQaw6n8P7DAT0sj1rBN+nZPOfYB2ygHVfxHcRFGpavgLahXZsxxlnnHHGGWecccYZZ5xxxhlnnHHGGWecccYZvxDVwWzaxjyF/Tib9Tircwjescjyt6Li1/yacrUN4u8heeiZ7e9HxS8Ij0WeONxDpAj6x6Dt59PykSeOfglG/lNZt5wYv1IJKsxkZTC1oqfx9ujHJ7A811Tl06ZtH31i8uugb/yHP58p9ZasPW7gLm7w8Qgdn3Gyao2lIW7xB6kr8GL3McFtNoqjJeXDvxdXcsgl4Wv8CY/MrRDjJ3HdQHlK4ctAFyWRr2x0cdVZievMtQTyQ0sUvvXfOjBq/o/VmjhprSn0f2smtCpWRjThxVQPDtyOYFjuBnYOCwOEd49Zy/8g2/dRePAfDMjipMWMprjrC9EBsbico2y8LlD46Uf8eo+gnvp3Ql/nhChtgjT992FKlQOAG5y0fUxn95swlxvCrI4wPWzNMam8xOeMl3ALxuZaWDhezz+gvtcMnth+xEk7Bb7aMgVzOae5xqaA3XsFo5PAspcEPrh4vQa9M2yKAv2Plm+G4/86jb5YwKvXE6Ls4HxN1IyMzJMO7RuiIM1rNU9bL1ZeJCfdo4+qfh3M3EQO0tCJ2uW9lDlTFDb1CvKy5ZMhirIqmv2SXccq9grMB/zxqP4AbKH43pMc34G4jYBZiQ8F2TYoEadCuXodrYcYqPxkvY79b+LnPGqnHL44/k9m/0JYtVxl/XTCovvJyL6AqKWm+PP4vxAzqjMyfsR/D/t7lEb5eDxbbfwAjfkv0DJgX3KF0r9DiP8Hq9FwkIfBYzUAAAAASUVORK5CYII="/>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062941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3706" y="6253758"/>
            <a:ext cx="9443525" cy="215444"/>
          </a:xfrm>
          <a:prstGeom prst="rect">
            <a:avLst/>
          </a:prstGeom>
        </p:spPr>
        <p:txBody>
          <a:bodyPr wrap="square">
            <a:spAutoFit/>
          </a:bodyPr>
          <a:lstStyle/>
          <a:p>
            <a:pPr eaLnBrk="1" hangingPunct="1">
              <a:spcBef>
                <a:spcPct val="50000"/>
              </a:spcBef>
            </a:pPr>
            <a:r>
              <a:rPr lang="en-US" altLang="en-US" sz="800" dirty="0">
                <a:latin typeface="+mj-lt"/>
              </a:rPr>
              <a:t>SOURCE: City of San José Housing Department Q4 2019. MF Affordable includes some market rate units counted as moderate income units, without deed restrictions, per HCD guidelines for RHNA reporting</a:t>
            </a:r>
          </a:p>
        </p:txBody>
      </p:sp>
      <p:sp>
        <p:nvSpPr>
          <p:cNvPr id="4" name="TextBox 3"/>
          <p:cNvSpPr txBox="1"/>
          <p:nvPr/>
        </p:nvSpPr>
        <p:spPr>
          <a:xfrm>
            <a:off x="10015504" y="2220815"/>
            <a:ext cx="1831521" cy="369332"/>
          </a:xfrm>
          <a:prstGeom prst="rect">
            <a:avLst/>
          </a:prstGeom>
          <a:noFill/>
          <a:ln>
            <a:solidFill>
              <a:schemeClr val="bg1">
                <a:lumMod val="65000"/>
              </a:schemeClr>
            </a:solidFill>
          </a:ln>
        </p:spPr>
        <p:txBody>
          <a:bodyPr wrap="square" rtlCol="0">
            <a:spAutoFit/>
          </a:bodyPr>
          <a:lstStyle/>
          <a:p>
            <a:r>
              <a:rPr lang="en-US" sz="900" b="1" dirty="0">
                <a:solidFill>
                  <a:srgbClr val="A283A9"/>
                </a:solidFill>
              </a:rPr>
              <a:t>Annual RHNA Goal is 3,987 total units permitted</a:t>
            </a:r>
            <a:endParaRPr lang="en-US" sz="900" dirty="0">
              <a:solidFill>
                <a:srgbClr val="A283A9"/>
              </a:solidFill>
            </a:endParaRPr>
          </a:p>
        </p:txBody>
      </p:sp>
      <p:sp>
        <p:nvSpPr>
          <p:cNvPr id="17" name="Slide Number Placeholder 16">
            <a:extLst>
              <a:ext uri="{FF2B5EF4-FFF2-40B4-BE49-F238E27FC236}">
                <a16:creationId xmlns:a16="http://schemas.microsoft.com/office/drawing/2014/main" id="{CBD701F9-9772-4FC9-B35B-ED01768F9F41}"/>
              </a:ext>
            </a:extLst>
          </p:cNvPr>
          <p:cNvSpPr>
            <a:spLocks noGrp="1"/>
          </p:cNvSpPr>
          <p:nvPr>
            <p:ph type="sldNum" sz="quarter" idx="12"/>
          </p:nvPr>
        </p:nvSpPr>
        <p:spPr/>
        <p:txBody>
          <a:bodyPr/>
          <a:lstStyle/>
          <a:p>
            <a:fld id="{F2DA5EF6-F1AD-44DA-AE60-8C0472A8F915}" type="slidenum">
              <a:rPr lang="en-US" smtClean="0"/>
              <a:pPr/>
              <a:t>3</a:t>
            </a:fld>
            <a:endParaRPr lang="en-US" dirty="0"/>
          </a:p>
        </p:txBody>
      </p:sp>
      <p:sp>
        <p:nvSpPr>
          <p:cNvPr id="21" name="Footer Placeholder 20">
            <a:extLst>
              <a:ext uri="{FF2B5EF4-FFF2-40B4-BE49-F238E27FC236}">
                <a16:creationId xmlns:a16="http://schemas.microsoft.com/office/drawing/2014/main" id="{EA71CEE8-2077-450D-861F-C2E0A35AFBC7}"/>
              </a:ext>
            </a:extLst>
          </p:cNvPr>
          <p:cNvSpPr>
            <a:spLocks noGrp="1"/>
          </p:cNvSpPr>
          <p:nvPr>
            <p:ph type="ftr" sz="quarter" idx="4294967295"/>
          </p:nvPr>
        </p:nvSpPr>
        <p:spPr>
          <a:xfrm>
            <a:off x="3539836" y="6484432"/>
            <a:ext cx="4114800" cy="365125"/>
          </a:xfrm>
        </p:spPr>
        <p:txBody>
          <a:bodyPr/>
          <a:lstStyle/>
          <a:p>
            <a:r>
              <a:rPr lang="en-US" sz="1400" b="1" dirty="0">
                <a:solidFill>
                  <a:schemeClr val="bg1"/>
                </a:solidFill>
              </a:rPr>
              <a:t>San José Housing Market Update: 2019 Quarter 4</a:t>
            </a:r>
          </a:p>
        </p:txBody>
      </p:sp>
      <p:sp>
        <p:nvSpPr>
          <p:cNvPr id="11" name="Title 10">
            <a:extLst>
              <a:ext uri="{FF2B5EF4-FFF2-40B4-BE49-F238E27FC236}">
                <a16:creationId xmlns:a16="http://schemas.microsoft.com/office/drawing/2014/main" id="{922C29D9-8BA1-4723-85DA-40CCF8A6AA49}"/>
              </a:ext>
            </a:extLst>
          </p:cNvPr>
          <p:cNvSpPr>
            <a:spLocks noGrp="1"/>
          </p:cNvSpPr>
          <p:nvPr>
            <p:ph type="title"/>
          </p:nvPr>
        </p:nvSpPr>
        <p:spPr>
          <a:xfrm>
            <a:off x="838199" y="384021"/>
            <a:ext cx="10515599" cy="998481"/>
          </a:xfrm>
        </p:spPr>
        <p:txBody>
          <a:bodyPr>
            <a:normAutofit/>
          </a:bodyPr>
          <a:lstStyle/>
          <a:p>
            <a:r>
              <a:rPr lang="en-US" altLang="en-US" dirty="0">
                <a:solidFill>
                  <a:srgbClr val="AF7F4B"/>
                </a:solidFill>
              </a:rPr>
              <a:t>2019 Residential Building Permit Activity</a:t>
            </a:r>
            <a:endParaRPr lang="en-US" dirty="0">
              <a:solidFill>
                <a:srgbClr val="AF7F4B"/>
              </a:solidFill>
            </a:endParaRPr>
          </a:p>
        </p:txBody>
      </p:sp>
      <p:graphicFrame>
        <p:nvGraphicFramePr>
          <p:cNvPr id="10" name="Chart 9"/>
          <p:cNvGraphicFramePr>
            <a:graphicFrameLocks noGrp="1"/>
          </p:cNvGraphicFramePr>
          <p:nvPr>
            <p:extLst>
              <p:ext uri="{D42A27DB-BD31-4B8C-83A1-F6EECF244321}">
                <p14:modId xmlns:p14="http://schemas.microsoft.com/office/powerpoint/2010/main" val="320583829"/>
              </p:ext>
            </p:extLst>
          </p:nvPr>
        </p:nvGraphicFramePr>
        <p:xfrm>
          <a:off x="838199" y="1468316"/>
          <a:ext cx="9396048" cy="46863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18553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95D73D51-5352-4E5D-A545-E7C00993AF0E}"/>
              </a:ext>
            </a:extLst>
          </p:cNvPr>
          <p:cNvSpPr>
            <a:spLocks noGrp="1"/>
          </p:cNvSpPr>
          <p:nvPr>
            <p:ph type="sldNum" sz="quarter" idx="12"/>
          </p:nvPr>
        </p:nvSpPr>
        <p:spPr/>
        <p:txBody>
          <a:bodyPr/>
          <a:lstStyle/>
          <a:p>
            <a:fld id="{F2DA5EF6-F1AD-44DA-AE60-8C0472A8F915}" type="slidenum">
              <a:rPr lang="en-US" smtClean="0"/>
              <a:pPr/>
              <a:t>4</a:t>
            </a:fld>
            <a:endParaRPr lang="en-US" dirty="0"/>
          </a:p>
        </p:txBody>
      </p:sp>
      <p:sp>
        <p:nvSpPr>
          <p:cNvPr id="8" name="Title 7">
            <a:extLst>
              <a:ext uri="{FF2B5EF4-FFF2-40B4-BE49-F238E27FC236}">
                <a16:creationId xmlns:a16="http://schemas.microsoft.com/office/drawing/2014/main" id="{8306DBB4-9018-47B7-B346-65F63A4A91C3}"/>
              </a:ext>
            </a:extLst>
          </p:cNvPr>
          <p:cNvSpPr>
            <a:spLocks noGrp="1"/>
          </p:cNvSpPr>
          <p:nvPr>
            <p:ph type="title"/>
          </p:nvPr>
        </p:nvSpPr>
        <p:spPr>
          <a:xfrm>
            <a:off x="838200" y="384023"/>
            <a:ext cx="10515599" cy="743738"/>
          </a:xfrm>
        </p:spPr>
        <p:txBody>
          <a:bodyPr>
            <a:normAutofit fontScale="90000"/>
          </a:bodyPr>
          <a:lstStyle/>
          <a:p>
            <a:r>
              <a:rPr lang="en-US" altLang="en-US" dirty="0">
                <a:solidFill>
                  <a:srgbClr val="AF7F4B"/>
                </a:solidFill>
              </a:rPr>
              <a:t>Second Unit / ADU Permits Far Exceed 2018 Permits</a:t>
            </a:r>
            <a:endParaRPr lang="en-US" dirty="0">
              <a:solidFill>
                <a:srgbClr val="AF7F4B"/>
              </a:solidFill>
            </a:endParaRPr>
          </a:p>
        </p:txBody>
      </p:sp>
      <p:sp>
        <p:nvSpPr>
          <p:cNvPr id="2" name="Rectangle 1"/>
          <p:cNvSpPr/>
          <p:nvPr/>
        </p:nvSpPr>
        <p:spPr>
          <a:xfrm>
            <a:off x="716790" y="5860449"/>
            <a:ext cx="10321357" cy="461665"/>
          </a:xfrm>
          <a:prstGeom prst="rect">
            <a:avLst/>
          </a:prstGeom>
        </p:spPr>
        <p:txBody>
          <a:bodyPr wrap="square">
            <a:spAutoFit/>
          </a:bodyPr>
          <a:lstStyle/>
          <a:p>
            <a:pPr algn="ctr" eaLnBrk="1" hangingPunct="1">
              <a:spcBef>
                <a:spcPct val="50000"/>
              </a:spcBef>
            </a:pPr>
            <a:r>
              <a:rPr lang="en-US" altLang="en-US" sz="1200" dirty="0">
                <a:solidFill>
                  <a:srgbClr val="4D4D4F"/>
                </a:solidFill>
              </a:rPr>
              <a:t>Zoning code updated in Nov 2016 and in June 2018 to conform with new State Legislation and to facilitate construction of ADUs; Not all permits result in units built. </a:t>
            </a:r>
          </a:p>
          <a:p>
            <a:pPr eaLnBrk="1" hangingPunct="1">
              <a:spcBef>
                <a:spcPct val="50000"/>
              </a:spcBef>
            </a:pPr>
            <a:r>
              <a:rPr lang="en-US" altLang="en-US" sz="800" dirty="0">
                <a:solidFill>
                  <a:srgbClr val="0078B2"/>
                </a:solidFill>
              </a:rPr>
              <a:t>SOURCE: City of San José Monthly Permit Reports as of December 2019.</a:t>
            </a:r>
          </a:p>
        </p:txBody>
      </p:sp>
      <p:graphicFrame>
        <p:nvGraphicFramePr>
          <p:cNvPr id="10" name="Chart 9"/>
          <p:cNvGraphicFramePr>
            <a:graphicFrameLocks noGrp="1"/>
          </p:cNvGraphicFramePr>
          <p:nvPr>
            <p:extLst>
              <p:ext uri="{D42A27DB-BD31-4B8C-83A1-F6EECF244321}">
                <p14:modId xmlns:p14="http://schemas.microsoft.com/office/powerpoint/2010/main" val="606859737"/>
              </p:ext>
            </p:extLst>
          </p:nvPr>
        </p:nvGraphicFramePr>
        <p:xfrm>
          <a:off x="1674019" y="1584481"/>
          <a:ext cx="8406901" cy="3947640"/>
        </p:xfrm>
        <a:graphic>
          <a:graphicData uri="http://schemas.openxmlformats.org/drawingml/2006/chart">
            <c:chart xmlns:c="http://schemas.openxmlformats.org/drawingml/2006/chart" xmlns:r="http://schemas.openxmlformats.org/officeDocument/2006/relationships" r:id="rId3"/>
          </a:graphicData>
        </a:graphic>
      </p:graphicFrame>
      <p:sp>
        <p:nvSpPr>
          <p:cNvPr id="17" name="Footer Placeholder 16">
            <a:extLst>
              <a:ext uri="{FF2B5EF4-FFF2-40B4-BE49-F238E27FC236}">
                <a16:creationId xmlns:a16="http://schemas.microsoft.com/office/drawing/2014/main" id="{A60E5F88-35CF-41A8-AD2A-F7A92FAB0865}"/>
              </a:ext>
            </a:extLst>
          </p:cNvPr>
          <p:cNvSpPr>
            <a:spLocks noGrp="1"/>
          </p:cNvSpPr>
          <p:nvPr>
            <p:ph type="ftr" sz="quarter" idx="4294967295"/>
          </p:nvPr>
        </p:nvSpPr>
        <p:spPr>
          <a:xfrm>
            <a:off x="4158154" y="6492874"/>
            <a:ext cx="3875690" cy="365125"/>
          </a:xfrm>
        </p:spPr>
        <p:txBody>
          <a:bodyPr/>
          <a:lstStyle/>
          <a:p>
            <a:r>
              <a:rPr lang="en-US" sz="1400" b="1" dirty="0">
                <a:solidFill>
                  <a:schemeClr val="bg1"/>
                </a:solidFill>
              </a:rPr>
              <a:t>San José Housing Market Update: 2019 Quarter 4</a:t>
            </a:r>
          </a:p>
        </p:txBody>
      </p:sp>
      <p:graphicFrame>
        <p:nvGraphicFramePr>
          <p:cNvPr id="11" name="Chart 10">
            <a:extLst>
              <a:ext uri="{FF2B5EF4-FFF2-40B4-BE49-F238E27FC236}">
                <a16:creationId xmlns:a16="http://schemas.microsoft.com/office/drawing/2014/main" id="{00000000-0008-0000-0300-000002000000}"/>
              </a:ext>
            </a:extLst>
          </p:cNvPr>
          <p:cNvGraphicFramePr>
            <a:graphicFrameLocks noGrp="1"/>
          </p:cNvGraphicFramePr>
          <p:nvPr>
            <p:extLst>
              <p:ext uri="{D42A27DB-BD31-4B8C-83A1-F6EECF244321}">
                <p14:modId xmlns:p14="http://schemas.microsoft.com/office/powerpoint/2010/main" val="85961561"/>
              </p:ext>
            </p:extLst>
          </p:nvPr>
        </p:nvGraphicFramePr>
        <p:xfrm>
          <a:off x="838200" y="1584481"/>
          <a:ext cx="10182417" cy="422163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00765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5"/>
          <p:cNvSpPr txBox="1">
            <a:spLocks noChangeArrowheads="1"/>
          </p:cNvSpPr>
          <p:nvPr/>
        </p:nvSpPr>
        <p:spPr bwMode="auto">
          <a:xfrm>
            <a:off x="1047413" y="6052770"/>
            <a:ext cx="7086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altLang="en-US" sz="800" dirty="0">
                <a:solidFill>
                  <a:srgbClr val="0078B2"/>
                </a:solidFill>
                <a:latin typeface="+mj-lt"/>
              </a:rPr>
              <a:t>SOURCE: Costar January 6, 2020.</a:t>
            </a:r>
          </a:p>
          <a:p>
            <a:pPr eaLnBrk="1" hangingPunct="1">
              <a:spcBef>
                <a:spcPct val="50000"/>
              </a:spcBef>
            </a:pPr>
            <a:r>
              <a:rPr lang="en-US" altLang="en-US" sz="800" dirty="0">
                <a:solidFill>
                  <a:srgbClr val="0078B2"/>
                </a:solidFill>
                <a:latin typeface="+mj-lt"/>
              </a:rPr>
              <a:t>* </a:t>
            </a:r>
            <a:r>
              <a:rPr lang="en-US" altLang="en-US" sz="800" dirty="0" err="1">
                <a:solidFill>
                  <a:srgbClr val="0078B2"/>
                </a:solidFill>
                <a:latin typeface="+mj-lt"/>
              </a:rPr>
              <a:t>QoQ</a:t>
            </a:r>
            <a:r>
              <a:rPr lang="en-US" altLang="en-US" sz="800" dirty="0">
                <a:solidFill>
                  <a:srgbClr val="0078B2"/>
                </a:solidFill>
                <a:latin typeface="+mj-lt"/>
              </a:rPr>
              <a:t> = Quarter-over-Quarter; YoY = Year-over-Year</a:t>
            </a:r>
            <a:r>
              <a:rPr lang="en-US" altLang="en-US" sz="800" dirty="0">
                <a:solidFill>
                  <a:schemeClr val="bg1">
                    <a:lumMod val="50000"/>
                  </a:schemeClr>
                </a:solidFill>
                <a:latin typeface="Arial" charset="0"/>
              </a:rPr>
              <a:t>.</a:t>
            </a:r>
          </a:p>
        </p:txBody>
      </p:sp>
      <p:sp>
        <p:nvSpPr>
          <p:cNvPr id="6147" name="Text Box 6"/>
          <p:cNvSpPr txBox="1">
            <a:spLocks noChangeArrowheads="1"/>
          </p:cNvSpPr>
          <p:nvPr/>
        </p:nvSpPr>
        <p:spPr bwMode="auto">
          <a:xfrm>
            <a:off x="8570025" y="3636540"/>
            <a:ext cx="762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altLang="en-US" sz="1100" b="1" dirty="0">
                <a:solidFill>
                  <a:srgbClr val="0078B2"/>
                </a:solidFill>
                <a:latin typeface="Arial" panose="020B0604020202020204" pitchFamily="34" charset="0"/>
                <a:cs typeface="Arial" panose="020B0604020202020204" pitchFamily="34" charset="0"/>
              </a:rPr>
              <a:t>$1,958</a:t>
            </a:r>
          </a:p>
        </p:txBody>
      </p:sp>
      <p:sp>
        <p:nvSpPr>
          <p:cNvPr id="6148" name="Text Box 7"/>
          <p:cNvSpPr txBox="1">
            <a:spLocks noChangeArrowheads="1"/>
          </p:cNvSpPr>
          <p:nvPr/>
        </p:nvSpPr>
        <p:spPr bwMode="auto">
          <a:xfrm>
            <a:off x="8570025" y="3353419"/>
            <a:ext cx="762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altLang="en-US" sz="1100" b="1" dirty="0">
                <a:solidFill>
                  <a:srgbClr val="5A8560"/>
                </a:solidFill>
                <a:latin typeface="Arial" panose="020B0604020202020204" pitchFamily="34" charset="0"/>
                <a:cs typeface="Arial" panose="020B0604020202020204" pitchFamily="34" charset="0"/>
              </a:rPr>
              <a:t>$2,236</a:t>
            </a:r>
          </a:p>
        </p:txBody>
      </p:sp>
      <p:sp>
        <p:nvSpPr>
          <p:cNvPr id="6149" name="Text Box 8"/>
          <p:cNvSpPr txBox="1">
            <a:spLocks noChangeArrowheads="1"/>
          </p:cNvSpPr>
          <p:nvPr/>
        </p:nvSpPr>
        <p:spPr bwMode="auto">
          <a:xfrm>
            <a:off x="8570025" y="2881510"/>
            <a:ext cx="762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altLang="en-US" sz="1100" b="1" dirty="0">
                <a:solidFill>
                  <a:schemeClr val="accent3"/>
                </a:solidFill>
                <a:latin typeface="Arial" panose="020B0604020202020204" pitchFamily="34" charset="0"/>
                <a:cs typeface="Arial" panose="020B0604020202020204" pitchFamily="34" charset="0"/>
              </a:rPr>
              <a:t>$2,738</a:t>
            </a:r>
          </a:p>
        </p:txBody>
      </p:sp>
      <p:sp>
        <p:nvSpPr>
          <p:cNvPr id="6150" name="Text Box 9"/>
          <p:cNvSpPr txBox="1">
            <a:spLocks noChangeArrowheads="1"/>
          </p:cNvSpPr>
          <p:nvPr/>
        </p:nvSpPr>
        <p:spPr bwMode="auto">
          <a:xfrm>
            <a:off x="8575252" y="2216610"/>
            <a:ext cx="762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altLang="en-US" sz="1100" b="1" dirty="0">
                <a:solidFill>
                  <a:srgbClr val="AF7F4B"/>
                </a:solidFill>
                <a:latin typeface="Arial" panose="020B0604020202020204" pitchFamily="34" charset="0"/>
                <a:cs typeface="Arial" panose="020B0604020202020204" pitchFamily="34" charset="0"/>
              </a:rPr>
              <a:t>$3.384</a:t>
            </a:r>
          </a:p>
        </p:txBody>
      </p:sp>
      <p:sp>
        <p:nvSpPr>
          <p:cNvPr id="6151" name="Text Box 16"/>
          <p:cNvSpPr txBox="1">
            <a:spLocks noChangeArrowheads="1"/>
          </p:cNvSpPr>
          <p:nvPr/>
        </p:nvSpPr>
        <p:spPr bwMode="auto">
          <a:xfrm>
            <a:off x="8570025" y="3114162"/>
            <a:ext cx="762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altLang="en-US" sz="1100" b="1" dirty="0">
                <a:solidFill>
                  <a:srgbClr val="D56254"/>
                </a:solidFill>
                <a:latin typeface="Arial" panose="020B0604020202020204" pitchFamily="34" charset="0"/>
                <a:cs typeface="Arial" panose="020B0604020202020204" pitchFamily="34" charset="0"/>
              </a:rPr>
              <a:t>$2,480</a:t>
            </a:r>
          </a:p>
        </p:txBody>
      </p:sp>
      <p:sp>
        <p:nvSpPr>
          <p:cNvPr id="6" name="Slide Number Placeholder 5">
            <a:extLst>
              <a:ext uri="{FF2B5EF4-FFF2-40B4-BE49-F238E27FC236}">
                <a16:creationId xmlns:a16="http://schemas.microsoft.com/office/drawing/2014/main" id="{7AFBB7C0-2434-4D5C-A37C-560974234F7D}"/>
              </a:ext>
            </a:extLst>
          </p:cNvPr>
          <p:cNvSpPr>
            <a:spLocks noGrp="1"/>
          </p:cNvSpPr>
          <p:nvPr>
            <p:ph type="sldNum" sz="quarter" idx="12"/>
          </p:nvPr>
        </p:nvSpPr>
        <p:spPr/>
        <p:txBody>
          <a:bodyPr/>
          <a:lstStyle/>
          <a:p>
            <a:pPr>
              <a:defRPr/>
            </a:pPr>
            <a:fld id="{CEEAE9E2-58D3-4242-817F-65745B6A87B1}" type="slidenum">
              <a:rPr lang="en-US" altLang="en-US" smtClean="0"/>
              <a:pPr>
                <a:defRPr/>
              </a:pPr>
              <a:t>5</a:t>
            </a:fld>
            <a:endParaRPr lang="en-US" altLang="en-US"/>
          </a:p>
        </p:txBody>
      </p:sp>
      <p:sp>
        <p:nvSpPr>
          <p:cNvPr id="8" name="Title 7">
            <a:extLst>
              <a:ext uri="{FF2B5EF4-FFF2-40B4-BE49-F238E27FC236}">
                <a16:creationId xmlns:a16="http://schemas.microsoft.com/office/drawing/2014/main" id="{028E5E3C-2C81-4646-841F-7E0A83CB563C}"/>
              </a:ext>
            </a:extLst>
          </p:cNvPr>
          <p:cNvSpPr>
            <a:spLocks noGrp="1"/>
          </p:cNvSpPr>
          <p:nvPr>
            <p:ph type="title"/>
          </p:nvPr>
        </p:nvSpPr>
        <p:spPr/>
        <p:txBody>
          <a:bodyPr>
            <a:noAutofit/>
          </a:bodyPr>
          <a:lstStyle/>
          <a:p>
            <a:r>
              <a:rPr lang="en-US" altLang="en-US" sz="4000" dirty="0">
                <a:solidFill>
                  <a:srgbClr val="AF7F4B"/>
                </a:solidFill>
              </a:rPr>
              <a:t>San José Average Rents</a:t>
            </a:r>
            <a:endParaRPr lang="en-US" sz="4000" dirty="0">
              <a:solidFill>
                <a:srgbClr val="AF7F4B"/>
              </a:solidFill>
            </a:endParaRPr>
          </a:p>
        </p:txBody>
      </p:sp>
      <p:sp>
        <p:nvSpPr>
          <p:cNvPr id="10" name="Footer Placeholder 9">
            <a:extLst>
              <a:ext uri="{FF2B5EF4-FFF2-40B4-BE49-F238E27FC236}">
                <a16:creationId xmlns:a16="http://schemas.microsoft.com/office/drawing/2014/main" id="{3CE5837E-364B-4216-96A6-0E6CDFD4D51D}"/>
              </a:ext>
            </a:extLst>
          </p:cNvPr>
          <p:cNvSpPr>
            <a:spLocks noGrp="1"/>
          </p:cNvSpPr>
          <p:nvPr>
            <p:ph type="ftr" sz="quarter" idx="4294967295"/>
          </p:nvPr>
        </p:nvSpPr>
        <p:spPr>
          <a:xfrm>
            <a:off x="4158154" y="6492874"/>
            <a:ext cx="3875690" cy="365125"/>
          </a:xfrm>
        </p:spPr>
        <p:txBody>
          <a:bodyPr/>
          <a:lstStyle/>
          <a:p>
            <a:r>
              <a:rPr lang="en-US" sz="1400" b="1" dirty="0">
                <a:solidFill>
                  <a:schemeClr val="bg1"/>
                </a:solidFill>
              </a:rPr>
              <a:t>San José Housing Market Update: 2019 Quarter 4</a:t>
            </a:r>
          </a:p>
        </p:txBody>
      </p:sp>
      <p:sp>
        <p:nvSpPr>
          <p:cNvPr id="25" name="Rectangle 3">
            <a:extLst>
              <a:ext uri="{FF2B5EF4-FFF2-40B4-BE49-F238E27FC236}">
                <a16:creationId xmlns:a16="http://schemas.microsoft.com/office/drawing/2014/main" id="{B741DEB7-EFCD-40A3-93A3-0EF838C3FD8D}"/>
              </a:ext>
            </a:extLst>
          </p:cNvPr>
          <p:cNvSpPr txBox="1">
            <a:spLocks noChangeArrowheads="1"/>
          </p:cNvSpPr>
          <p:nvPr/>
        </p:nvSpPr>
        <p:spPr>
          <a:xfrm>
            <a:off x="9252176" y="1803102"/>
            <a:ext cx="2098817" cy="3922818"/>
          </a:xfrm>
          <a:prstGeom prst="rect">
            <a:avLst/>
          </a:prstGeom>
        </p:spPr>
        <p:txBody>
          <a:bodyPr>
            <a:normAutofit/>
          </a:bodyPr>
          <a:lstStyle>
            <a:lvl1pPr marL="341313" indent="-296863" algn="l" defTabSz="914400" rtl="0" eaLnBrk="1" latinLnBrk="0" hangingPunct="1">
              <a:lnSpc>
                <a:spcPct val="100000"/>
              </a:lnSpc>
              <a:spcBef>
                <a:spcPts val="1000"/>
              </a:spcBef>
              <a:buClr>
                <a:schemeClr val="accent2"/>
              </a:buClr>
              <a:buSzPct val="80000"/>
              <a:buFontTx/>
              <a:buBlip>
                <a:blip r:embed="rId3"/>
              </a:buBlip>
              <a:defRPr sz="2800" kern="1200">
                <a:solidFill>
                  <a:srgbClr val="4D4D4F"/>
                </a:solidFill>
                <a:latin typeface="+mj-lt"/>
                <a:ea typeface="+mn-ea"/>
                <a:cs typeface="+mn-cs"/>
              </a:defRPr>
            </a:lvl1pPr>
            <a:lvl2pPr marL="803275" indent="-228600" algn="l" defTabSz="914400" rtl="0" eaLnBrk="1" latinLnBrk="0" hangingPunct="1">
              <a:lnSpc>
                <a:spcPct val="100000"/>
              </a:lnSpc>
              <a:spcBef>
                <a:spcPts val="500"/>
              </a:spcBef>
              <a:buClr>
                <a:srgbClr val="AF7F4B"/>
              </a:buClr>
              <a:buSzPct val="120000"/>
              <a:buFont typeface="Arial" panose="020B0604020202020204" pitchFamily="34" charset="0"/>
              <a:buChar char="•"/>
              <a:defRPr sz="2400" kern="1200">
                <a:solidFill>
                  <a:srgbClr val="4D4D4F"/>
                </a:solidFill>
                <a:latin typeface="+mj-lt"/>
                <a:ea typeface="+mn-ea"/>
                <a:cs typeface="+mn-cs"/>
              </a:defRPr>
            </a:lvl2pPr>
            <a:lvl3pPr marL="1146175" indent="-228600" algn="l" defTabSz="914400" rtl="0" eaLnBrk="1" latinLnBrk="0" hangingPunct="1">
              <a:lnSpc>
                <a:spcPct val="100000"/>
              </a:lnSpc>
              <a:spcBef>
                <a:spcPts val="500"/>
              </a:spcBef>
              <a:buClr>
                <a:srgbClr val="5A8560"/>
              </a:buClr>
              <a:buSzPct val="110000"/>
              <a:buFont typeface="Wingdings" panose="05000000000000000000" pitchFamily="2" charset="2"/>
              <a:buChar char="§"/>
              <a:defRPr sz="2000" kern="1200">
                <a:solidFill>
                  <a:srgbClr val="4D4D4F"/>
                </a:solidFill>
                <a:latin typeface="+mj-lt"/>
                <a:ea typeface="+mn-ea"/>
                <a:cs typeface="+mn-cs"/>
              </a:defRPr>
            </a:lvl3pPr>
            <a:lvl4pPr marL="1487488" indent="-228600" algn="l" defTabSz="914400" rtl="0" eaLnBrk="1" latinLnBrk="0" hangingPunct="1">
              <a:lnSpc>
                <a:spcPct val="100000"/>
              </a:lnSpc>
              <a:spcBef>
                <a:spcPts val="500"/>
              </a:spcBef>
              <a:buSzPct val="100000"/>
              <a:buFont typeface="Calibri" panose="020F0502020204030204" pitchFamily="34" charset="0"/>
              <a:buChar char="–"/>
              <a:defRPr sz="1800" kern="1200">
                <a:solidFill>
                  <a:srgbClr val="4D4D4F"/>
                </a:solidFill>
                <a:latin typeface="+mj-lt"/>
                <a:ea typeface="+mn-ea"/>
                <a:cs typeface="+mn-cs"/>
              </a:defRPr>
            </a:lvl4pPr>
            <a:lvl5pPr marL="1828800" indent="-228600" algn="l" defTabSz="914400" rtl="0" eaLnBrk="1" latinLnBrk="0" hangingPunct="1">
              <a:lnSpc>
                <a:spcPct val="100000"/>
              </a:lnSpc>
              <a:spcBef>
                <a:spcPts val="500"/>
              </a:spcBef>
              <a:buSzPct val="80000"/>
              <a:buFont typeface="Courier New" panose="02070309020205020404" pitchFamily="49" charset="0"/>
              <a:buChar char="o"/>
              <a:defRPr sz="1800" kern="1200">
                <a:solidFill>
                  <a:srgbClr val="4D4D4F"/>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06412" lvl="1" indent="0">
              <a:lnSpc>
                <a:spcPct val="120000"/>
              </a:lnSpc>
              <a:buNone/>
            </a:pPr>
            <a:r>
              <a:rPr lang="en-US" altLang="en-US" sz="2000" dirty="0">
                <a:latin typeface="+mn-lt"/>
              </a:rPr>
              <a:t>Average Rents Down 0.8% </a:t>
            </a:r>
            <a:r>
              <a:rPr lang="en-US" altLang="en-US" sz="2000" dirty="0" err="1">
                <a:latin typeface="+mn-lt"/>
              </a:rPr>
              <a:t>QoQ</a:t>
            </a:r>
            <a:r>
              <a:rPr lang="en-US" altLang="en-US" sz="2000" dirty="0">
                <a:latin typeface="+mn-lt"/>
              </a:rPr>
              <a:t>* and Up 2.6% (YoY)*</a:t>
            </a:r>
          </a:p>
        </p:txBody>
      </p:sp>
      <p:graphicFrame>
        <p:nvGraphicFramePr>
          <p:cNvPr id="14" name="Chart 13"/>
          <p:cNvGraphicFramePr>
            <a:graphicFrameLocks noGrp="1"/>
          </p:cNvGraphicFramePr>
          <p:nvPr>
            <p:extLst>
              <p:ext uri="{D42A27DB-BD31-4B8C-83A1-F6EECF244321}">
                <p14:modId xmlns:p14="http://schemas.microsoft.com/office/powerpoint/2010/main" val="3756871111"/>
              </p:ext>
            </p:extLst>
          </p:nvPr>
        </p:nvGraphicFramePr>
        <p:xfrm>
          <a:off x="744415" y="1133938"/>
          <a:ext cx="7905459" cy="4918832"/>
        </p:xfrm>
        <a:graphic>
          <a:graphicData uri="http://schemas.openxmlformats.org/drawingml/2006/chart">
            <c:chart xmlns:c="http://schemas.openxmlformats.org/drawingml/2006/chart" xmlns:r="http://schemas.openxmlformats.org/officeDocument/2006/relationships" r:id="rId4"/>
          </a:graphicData>
        </a:graphic>
      </p:graphicFrame>
      <p:sp>
        <p:nvSpPr>
          <p:cNvPr id="7" name="Arrow: Down 6"/>
          <p:cNvSpPr/>
          <p:nvPr/>
        </p:nvSpPr>
        <p:spPr>
          <a:xfrm>
            <a:off x="9419895" y="1964564"/>
            <a:ext cx="236849" cy="2520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rrow: Up 1"/>
          <p:cNvSpPr/>
          <p:nvPr/>
        </p:nvSpPr>
        <p:spPr>
          <a:xfrm>
            <a:off x="9448800" y="3031751"/>
            <a:ext cx="207944" cy="22273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5022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62"/>
          <p:cNvSpPr txBox="1">
            <a:spLocks noChangeArrowheads="1"/>
          </p:cNvSpPr>
          <p:nvPr/>
        </p:nvSpPr>
        <p:spPr bwMode="auto">
          <a:xfrm>
            <a:off x="1009650" y="6138044"/>
            <a:ext cx="86106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altLang="en-US" sz="800" dirty="0">
                <a:solidFill>
                  <a:srgbClr val="0078B2"/>
                </a:solidFill>
                <a:latin typeface="+mj-lt"/>
              </a:rPr>
              <a:t>SOURCE: Costar, January 6, 2020;  National Rate – US Census Bureau Current Population Survey/ Housing Vacancy Survey January 30, 2020.</a:t>
            </a:r>
          </a:p>
        </p:txBody>
      </p:sp>
      <p:sp>
        <p:nvSpPr>
          <p:cNvPr id="3" name="TextBox 2"/>
          <p:cNvSpPr txBox="1"/>
          <p:nvPr/>
        </p:nvSpPr>
        <p:spPr>
          <a:xfrm>
            <a:off x="9418320" y="1968921"/>
            <a:ext cx="1958339" cy="1354217"/>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spcAft>
                <a:spcPts val="600"/>
              </a:spcAft>
            </a:pPr>
            <a:r>
              <a:rPr lang="en-US" sz="1200" b="1" dirty="0">
                <a:solidFill>
                  <a:srgbClr val="4D4D4F"/>
                </a:solidFill>
                <a:cs typeface="Arial" panose="020B0604020202020204" pitchFamily="34" charset="0"/>
              </a:rPr>
              <a:t>Q4 2019 Vacancy Rates</a:t>
            </a:r>
          </a:p>
          <a:p>
            <a:r>
              <a:rPr lang="en-US" sz="1200" dirty="0">
                <a:solidFill>
                  <a:srgbClr val="4D4D4F"/>
                </a:solidFill>
                <a:cs typeface="Arial" panose="020B0604020202020204" pitchFamily="34" charset="0"/>
              </a:rPr>
              <a:t>Studio – 5.7%</a:t>
            </a:r>
          </a:p>
          <a:p>
            <a:r>
              <a:rPr lang="en-US" sz="1200" dirty="0">
                <a:solidFill>
                  <a:srgbClr val="4D4D4F"/>
                </a:solidFill>
                <a:cs typeface="Arial" panose="020B0604020202020204" pitchFamily="34" charset="0"/>
              </a:rPr>
              <a:t>1 </a:t>
            </a:r>
            <a:r>
              <a:rPr lang="en-US" sz="1200" dirty="0" err="1">
                <a:solidFill>
                  <a:srgbClr val="4D4D4F"/>
                </a:solidFill>
                <a:cs typeface="Arial" panose="020B0604020202020204" pitchFamily="34" charset="0"/>
              </a:rPr>
              <a:t>Bdrm</a:t>
            </a:r>
            <a:r>
              <a:rPr lang="en-US" sz="1200" dirty="0">
                <a:solidFill>
                  <a:srgbClr val="4D4D4F"/>
                </a:solidFill>
                <a:cs typeface="Arial" panose="020B0604020202020204" pitchFamily="34" charset="0"/>
              </a:rPr>
              <a:t> – 5.3%</a:t>
            </a:r>
          </a:p>
          <a:p>
            <a:r>
              <a:rPr lang="en-US" sz="1200" dirty="0">
                <a:solidFill>
                  <a:srgbClr val="4D4D4F"/>
                </a:solidFill>
                <a:cs typeface="Arial" panose="020B0604020202020204" pitchFamily="34" charset="0"/>
              </a:rPr>
              <a:t>2 </a:t>
            </a:r>
            <a:r>
              <a:rPr lang="en-US" sz="1200" dirty="0" err="1">
                <a:solidFill>
                  <a:srgbClr val="4D4D4F"/>
                </a:solidFill>
                <a:cs typeface="Arial" panose="020B0604020202020204" pitchFamily="34" charset="0"/>
              </a:rPr>
              <a:t>Bdrm</a:t>
            </a:r>
            <a:r>
              <a:rPr lang="en-US" sz="1200" dirty="0">
                <a:solidFill>
                  <a:srgbClr val="4D4D4F"/>
                </a:solidFill>
                <a:cs typeface="Arial" panose="020B0604020202020204" pitchFamily="34" charset="0"/>
              </a:rPr>
              <a:t> – 4.8%</a:t>
            </a:r>
          </a:p>
          <a:p>
            <a:pPr>
              <a:spcAft>
                <a:spcPts val="600"/>
              </a:spcAft>
            </a:pPr>
            <a:r>
              <a:rPr lang="en-US" sz="1200" dirty="0">
                <a:solidFill>
                  <a:srgbClr val="4D4D4F"/>
                </a:solidFill>
                <a:cs typeface="Arial" panose="020B0604020202020204" pitchFamily="34" charset="0"/>
              </a:rPr>
              <a:t>3 </a:t>
            </a:r>
            <a:r>
              <a:rPr lang="en-US" sz="1200" dirty="0" err="1">
                <a:solidFill>
                  <a:srgbClr val="4D4D4F"/>
                </a:solidFill>
                <a:cs typeface="Arial" panose="020B0604020202020204" pitchFamily="34" charset="0"/>
              </a:rPr>
              <a:t>Bdrm</a:t>
            </a:r>
            <a:r>
              <a:rPr lang="en-US" sz="1200" dirty="0">
                <a:solidFill>
                  <a:srgbClr val="4D4D4F"/>
                </a:solidFill>
                <a:cs typeface="Arial" panose="020B0604020202020204" pitchFamily="34" charset="0"/>
              </a:rPr>
              <a:t> – 4.0%</a:t>
            </a:r>
          </a:p>
          <a:p>
            <a:r>
              <a:rPr lang="en-US" sz="1200" b="1" i="1" u="sng" dirty="0">
                <a:solidFill>
                  <a:srgbClr val="4D4D4F"/>
                </a:solidFill>
                <a:cs typeface="Arial" panose="020B0604020202020204" pitchFamily="34" charset="0"/>
              </a:rPr>
              <a:t>Average  –  4.9%</a:t>
            </a:r>
            <a:endParaRPr lang="en-US" sz="1200" dirty="0">
              <a:solidFill>
                <a:srgbClr val="4D4D4F"/>
              </a:solidFill>
              <a:cs typeface="Arial" panose="020B0604020202020204" pitchFamily="34" charset="0"/>
            </a:endParaRPr>
          </a:p>
        </p:txBody>
      </p:sp>
      <p:sp>
        <p:nvSpPr>
          <p:cNvPr id="4" name="TextBox 3"/>
          <p:cNvSpPr txBox="1"/>
          <p:nvPr/>
        </p:nvSpPr>
        <p:spPr>
          <a:xfrm>
            <a:off x="9350467" y="3535807"/>
            <a:ext cx="2286726" cy="276999"/>
          </a:xfrm>
          <a:prstGeom prst="rect">
            <a:avLst/>
          </a:prstGeom>
          <a:noFill/>
        </p:spPr>
        <p:txBody>
          <a:bodyPr wrap="square" rtlCol="0">
            <a:spAutoFit/>
          </a:bodyPr>
          <a:lstStyle/>
          <a:p>
            <a:r>
              <a:rPr lang="en-US" sz="1200" b="1" dirty="0">
                <a:solidFill>
                  <a:srgbClr val="4D4D4F"/>
                </a:solidFill>
              </a:rPr>
              <a:t>National Average  =  6.4%</a:t>
            </a:r>
          </a:p>
        </p:txBody>
      </p:sp>
      <p:sp>
        <p:nvSpPr>
          <p:cNvPr id="5" name="TextBox 4"/>
          <p:cNvSpPr txBox="1"/>
          <p:nvPr/>
        </p:nvSpPr>
        <p:spPr>
          <a:xfrm>
            <a:off x="9372600" y="3794611"/>
            <a:ext cx="495300" cy="369332"/>
          </a:xfrm>
          <a:prstGeom prst="rect">
            <a:avLst/>
          </a:prstGeom>
          <a:noFill/>
        </p:spPr>
        <p:txBody>
          <a:bodyPr wrap="square" rtlCol="0">
            <a:spAutoFit/>
          </a:bodyPr>
          <a:lstStyle/>
          <a:p>
            <a:endParaRPr lang="en-US" dirty="0"/>
          </a:p>
        </p:txBody>
      </p:sp>
      <p:sp>
        <p:nvSpPr>
          <p:cNvPr id="10" name="Slide Number Placeholder 9">
            <a:extLst>
              <a:ext uri="{FF2B5EF4-FFF2-40B4-BE49-F238E27FC236}">
                <a16:creationId xmlns:a16="http://schemas.microsoft.com/office/drawing/2014/main" id="{FC224D42-B8CB-43E9-8700-55C0753FE7FB}"/>
              </a:ext>
            </a:extLst>
          </p:cNvPr>
          <p:cNvSpPr>
            <a:spLocks noGrp="1"/>
          </p:cNvSpPr>
          <p:nvPr>
            <p:ph type="sldNum" sz="quarter" idx="12"/>
          </p:nvPr>
        </p:nvSpPr>
        <p:spPr/>
        <p:txBody>
          <a:bodyPr/>
          <a:lstStyle/>
          <a:p>
            <a:pPr>
              <a:defRPr/>
            </a:pPr>
            <a:fld id="{CEEAE9E2-58D3-4242-817F-65745B6A87B1}" type="slidenum">
              <a:rPr lang="en-US" altLang="en-US" smtClean="0"/>
              <a:pPr>
                <a:defRPr/>
              </a:pPr>
              <a:t>6</a:t>
            </a:fld>
            <a:endParaRPr lang="en-US" altLang="en-US"/>
          </a:p>
        </p:txBody>
      </p:sp>
      <p:sp>
        <p:nvSpPr>
          <p:cNvPr id="12" name="Title 11">
            <a:extLst>
              <a:ext uri="{FF2B5EF4-FFF2-40B4-BE49-F238E27FC236}">
                <a16:creationId xmlns:a16="http://schemas.microsoft.com/office/drawing/2014/main" id="{C64F1575-7E01-4F05-8F3F-8C8152898DC2}"/>
              </a:ext>
            </a:extLst>
          </p:cNvPr>
          <p:cNvSpPr>
            <a:spLocks noGrp="1"/>
          </p:cNvSpPr>
          <p:nvPr>
            <p:ph type="title"/>
          </p:nvPr>
        </p:nvSpPr>
        <p:spPr>
          <a:xfrm>
            <a:off x="838200" y="384022"/>
            <a:ext cx="10515599" cy="998481"/>
          </a:xfrm>
        </p:spPr>
        <p:txBody>
          <a:bodyPr>
            <a:noAutofit/>
          </a:bodyPr>
          <a:lstStyle/>
          <a:p>
            <a:r>
              <a:rPr lang="en-US" altLang="en-US" sz="3800" dirty="0">
                <a:solidFill>
                  <a:srgbClr val="AF7F4B"/>
                </a:solidFill>
              </a:rPr>
              <a:t>Average Vacancy at 4.9%, close </a:t>
            </a:r>
            <a:r>
              <a:rPr lang="en-US" altLang="en-US" sz="3800" dirty="0" err="1">
                <a:solidFill>
                  <a:srgbClr val="AF7F4B"/>
                </a:solidFill>
              </a:rPr>
              <a:t>to“Healthy</a:t>
            </a:r>
            <a:r>
              <a:rPr lang="en-US" altLang="en-US" sz="3800" dirty="0">
                <a:solidFill>
                  <a:srgbClr val="AF7F4B"/>
                </a:solidFill>
              </a:rPr>
              <a:t>” Rate</a:t>
            </a:r>
            <a:endParaRPr lang="en-US" sz="3800" dirty="0">
              <a:solidFill>
                <a:srgbClr val="AF7F4B"/>
              </a:solidFill>
            </a:endParaRPr>
          </a:p>
        </p:txBody>
      </p:sp>
      <p:sp>
        <p:nvSpPr>
          <p:cNvPr id="6" name="TextBox 5"/>
          <p:cNvSpPr txBox="1"/>
          <p:nvPr/>
        </p:nvSpPr>
        <p:spPr>
          <a:xfrm>
            <a:off x="9350467" y="3711375"/>
            <a:ext cx="2087880" cy="276999"/>
          </a:xfrm>
          <a:prstGeom prst="rect">
            <a:avLst/>
          </a:prstGeom>
          <a:noFill/>
        </p:spPr>
        <p:txBody>
          <a:bodyPr wrap="square" rtlCol="0">
            <a:spAutoFit/>
          </a:bodyPr>
          <a:lstStyle/>
          <a:p>
            <a:r>
              <a:rPr lang="en-US" sz="1200" b="1" dirty="0">
                <a:solidFill>
                  <a:srgbClr val="4D4D4F"/>
                </a:solidFill>
              </a:rPr>
              <a:t>San Jose Average  =  4.9%</a:t>
            </a:r>
          </a:p>
        </p:txBody>
      </p:sp>
      <p:sp>
        <p:nvSpPr>
          <p:cNvPr id="17" name="Footer Placeholder 16">
            <a:extLst>
              <a:ext uri="{FF2B5EF4-FFF2-40B4-BE49-F238E27FC236}">
                <a16:creationId xmlns:a16="http://schemas.microsoft.com/office/drawing/2014/main" id="{E178FEB0-A0E5-4B7D-95B3-FFECCA6F59B4}"/>
              </a:ext>
            </a:extLst>
          </p:cNvPr>
          <p:cNvSpPr>
            <a:spLocks noGrp="1"/>
          </p:cNvSpPr>
          <p:nvPr>
            <p:ph type="ftr" sz="quarter" idx="4294967295"/>
          </p:nvPr>
        </p:nvSpPr>
        <p:spPr>
          <a:xfrm>
            <a:off x="4158154" y="6492874"/>
            <a:ext cx="3875690" cy="365125"/>
          </a:xfrm>
        </p:spPr>
        <p:txBody>
          <a:bodyPr/>
          <a:lstStyle/>
          <a:p>
            <a:r>
              <a:rPr lang="en-US" sz="1400" b="1" dirty="0">
                <a:solidFill>
                  <a:schemeClr val="bg1"/>
                </a:solidFill>
              </a:rPr>
              <a:t>San José Housing Market Update: 2019 Quarter 4</a:t>
            </a:r>
          </a:p>
        </p:txBody>
      </p:sp>
      <p:graphicFrame>
        <p:nvGraphicFramePr>
          <p:cNvPr id="14" name="Chart 13"/>
          <p:cNvGraphicFramePr>
            <a:graphicFrameLocks noGrp="1"/>
          </p:cNvGraphicFramePr>
          <p:nvPr>
            <p:extLst>
              <p:ext uri="{D42A27DB-BD31-4B8C-83A1-F6EECF244321}">
                <p14:modId xmlns:p14="http://schemas.microsoft.com/office/powerpoint/2010/main" val="223387851"/>
              </p:ext>
            </p:extLst>
          </p:nvPr>
        </p:nvGraphicFramePr>
        <p:xfrm>
          <a:off x="728468" y="1415561"/>
          <a:ext cx="8523708" cy="458309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84525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62"/>
          <p:cNvSpPr txBox="1">
            <a:spLocks noChangeArrowheads="1"/>
          </p:cNvSpPr>
          <p:nvPr/>
        </p:nvSpPr>
        <p:spPr bwMode="auto">
          <a:xfrm>
            <a:off x="1459587" y="5973405"/>
            <a:ext cx="6959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altLang="en-US" sz="800" dirty="0">
                <a:solidFill>
                  <a:srgbClr val="0078B2"/>
                </a:solidFill>
                <a:latin typeface="+mj-lt"/>
              </a:rPr>
              <a:t>SOURCE: Costar January 6, 2020. </a:t>
            </a:r>
          </a:p>
          <a:p>
            <a:pPr eaLnBrk="1" hangingPunct="1">
              <a:spcBef>
                <a:spcPct val="50000"/>
              </a:spcBef>
            </a:pPr>
            <a:r>
              <a:rPr lang="en-US" altLang="en-US" sz="800" dirty="0">
                <a:solidFill>
                  <a:srgbClr val="0078B2"/>
                </a:solidFill>
                <a:latin typeface="+mj-lt"/>
              </a:rPr>
              <a:t>* Older buildings refer to Class B, C and F properties; Class A buildings are usually newly constructed properties. </a:t>
            </a:r>
          </a:p>
        </p:txBody>
      </p:sp>
      <p:sp>
        <p:nvSpPr>
          <p:cNvPr id="5" name="TextBox 4"/>
          <p:cNvSpPr txBox="1"/>
          <p:nvPr/>
        </p:nvSpPr>
        <p:spPr>
          <a:xfrm>
            <a:off x="9372600" y="3794611"/>
            <a:ext cx="495300" cy="369332"/>
          </a:xfrm>
          <a:prstGeom prst="rect">
            <a:avLst/>
          </a:prstGeom>
          <a:noFill/>
        </p:spPr>
        <p:txBody>
          <a:bodyPr wrap="square" rtlCol="0">
            <a:spAutoFit/>
          </a:bodyPr>
          <a:lstStyle/>
          <a:p>
            <a:endParaRPr lang="en-US" dirty="0"/>
          </a:p>
        </p:txBody>
      </p:sp>
      <p:sp>
        <p:nvSpPr>
          <p:cNvPr id="8" name="Slide Number Placeholder 7">
            <a:extLst>
              <a:ext uri="{FF2B5EF4-FFF2-40B4-BE49-F238E27FC236}">
                <a16:creationId xmlns:a16="http://schemas.microsoft.com/office/drawing/2014/main" id="{72E7BFAB-F117-488C-BECE-D6049E753A7C}"/>
              </a:ext>
            </a:extLst>
          </p:cNvPr>
          <p:cNvSpPr>
            <a:spLocks noGrp="1"/>
          </p:cNvSpPr>
          <p:nvPr>
            <p:ph type="sldNum" sz="quarter" idx="12"/>
          </p:nvPr>
        </p:nvSpPr>
        <p:spPr/>
        <p:txBody>
          <a:bodyPr/>
          <a:lstStyle/>
          <a:p>
            <a:pPr>
              <a:defRPr/>
            </a:pPr>
            <a:fld id="{CEEAE9E2-58D3-4242-817F-65745B6A87B1}" type="slidenum">
              <a:rPr lang="en-US" altLang="en-US" smtClean="0"/>
              <a:pPr>
                <a:defRPr/>
              </a:pPr>
              <a:t>7</a:t>
            </a:fld>
            <a:endParaRPr lang="en-US" altLang="en-US"/>
          </a:p>
        </p:txBody>
      </p:sp>
      <p:sp>
        <p:nvSpPr>
          <p:cNvPr id="10" name="Title 9">
            <a:extLst>
              <a:ext uri="{FF2B5EF4-FFF2-40B4-BE49-F238E27FC236}">
                <a16:creationId xmlns:a16="http://schemas.microsoft.com/office/drawing/2014/main" id="{F123DAAD-0DD1-4C58-AEEC-4E38466256F4}"/>
              </a:ext>
            </a:extLst>
          </p:cNvPr>
          <p:cNvSpPr>
            <a:spLocks noGrp="1"/>
          </p:cNvSpPr>
          <p:nvPr>
            <p:ph type="title"/>
          </p:nvPr>
        </p:nvSpPr>
        <p:spPr>
          <a:xfrm>
            <a:off x="838200" y="384023"/>
            <a:ext cx="10515599" cy="794578"/>
          </a:xfrm>
        </p:spPr>
        <p:txBody>
          <a:bodyPr>
            <a:normAutofit fontScale="90000"/>
          </a:bodyPr>
          <a:lstStyle/>
          <a:p>
            <a:r>
              <a:rPr lang="en-US" altLang="en-US" dirty="0">
                <a:solidFill>
                  <a:srgbClr val="AF7F4B"/>
                </a:solidFill>
                <a:latin typeface="+mn-lt"/>
              </a:rPr>
              <a:t>Average Vacancy Lower for Older Buildings* </a:t>
            </a:r>
            <a:br>
              <a:rPr lang="en-US" altLang="en-US" dirty="0">
                <a:solidFill>
                  <a:srgbClr val="AF7F4B"/>
                </a:solidFill>
                <a:latin typeface="+mn-lt"/>
              </a:rPr>
            </a:br>
            <a:r>
              <a:rPr lang="en-US" altLang="en-US" dirty="0">
                <a:solidFill>
                  <a:srgbClr val="AF7F4B"/>
                </a:solidFill>
                <a:latin typeface="+mn-lt"/>
              </a:rPr>
              <a:t>(84% of total rental stock)</a:t>
            </a:r>
            <a:endParaRPr lang="en-US" dirty="0">
              <a:solidFill>
                <a:srgbClr val="AF7F4B"/>
              </a:solidFill>
              <a:latin typeface="+mn-lt"/>
            </a:endParaRPr>
          </a:p>
        </p:txBody>
      </p:sp>
      <p:graphicFrame>
        <p:nvGraphicFramePr>
          <p:cNvPr id="2" name="Table 1"/>
          <p:cNvGraphicFramePr>
            <a:graphicFrameLocks noGrp="1"/>
          </p:cNvGraphicFramePr>
          <p:nvPr>
            <p:extLst>
              <p:ext uri="{D42A27DB-BD31-4B8C-83A1-F6EECF244321}">
                <p14:modId xmlns:p14="http://schemas.microsoft.com/office/powerpoint/2010/main" val="3726004772"/>
              </p:ext>
            </p:extLst>
          </p:nvPr>
        </p:nvGraphicFramePr>
        <p:xfrm>
          <a:off x="8802186" y="1849317"/>
          <a:ext cx="2743201" cy="2139169"/>
        </p:xfrm>
        <a:graphic>
          <a:graphicData uri="http://schemas.openxmlformats.org/drawingml/2006/table">
            <a:tbl>
              <a:tblPr>
                <a:tableStyleId>{5940675A-B579-460E-94D1-54222C63F5DA}</a:tableStyleId>
              </a:tblPr>
              <a:tblGrid>
                <a:gridCol w="1143003">
                  <a:extLst>
                    <a:ext uri="{9D8B030D-6E8A-4147-A177-3AD203B41FA5}">
                      <a16:colId xmlns:a16="http://schemas.microsoft.com/office/drawing/2014/main" val="1996623060"/>
                    </a:ext>
                  </a:extLst>
                </a:gridCol>
                <a:gridCol w="899160">
                  <a:extLst>
                    <a:ext uri="{9D8B030D-6E8A-4147-A177-3AD203B41FA5}">
                      <a16:colId xmlns:a16="http://schemas.microsoft.com/office/drawing/2014/main" val="3773412021"/>
                    </a:ext>
                  </a:extLst>
                </a:gridCol>
                <a:gridCol w="701038">
                  <a:extLst>
                    <a:ext uri="{9D8B030D-6E8A-4147-A177-3AD203B41FA5}">
                      <a16:colId xmlns:a16="http://schemas.microsoft.com/office/drawing/2014/main" val="616940800"/>
                    </a:ext>
                  </a:extLst>
                </a:gridCol>
              </a:tblGrid>
              <a:tr h="335596">
                <a:tc>
                  <a:txBody>
                    <a:bodyPr/>
                    <a:lstStyle/>
                    <a:p>
                      <a:pPr algn="ctr" fontAlgn="b"/>
                      <a:r>
                        <a:rPr lang="en-US" sz="1100" u="none" strike="noStrike" dirty="0">
                          <a:solidFill>
                            <a:schemeClr val="bg1"/>
                          </a:solidFill>
                          <a:effectLst/>
                        </a:rPr>
                        <a:t>Inventory</a:t>
                      </a:r>
                      <a:endParaRPr lang="en-US" sz="1100" b="0" i="0" u="none" strike="noStrike" dirty="0">
                        <a:solidFill>
                          <a:schemeClr val="bg1"/>
                        </a:solidFill>
                        <a:effectLst/>
                        <a:latin typeface="Calibri" panose="020F0502020204030204" pitchFamily="34" charset="0"/>
                      </a:endParaRPr>
                    </a:p>
                  </a:txBody>
                  <a:tcPr marL="9525" marR="9525" marT="9525" marB="0" anchor="ctr">
                    <a:lnR w="12700" cap="flat" cmpd="sng" algn="ctr">
                      <a:solidFill>
                        <a:schemeClr val="bg1"/>
                      </a:solidFill>
                      <a:prstDash val="solid"/>
                      <a:round/>
                      <a:headEnd type="none" w="med" len="med"/>
                      <a:tailEnd type="none" w="med" len="med"/>
                    </a:lnR>
                    <a:solidFill>
                      <a:schemeClr val="tx2"/>
                    </a:solidFill>
                  </a:tcPr>
                </a:tc>
                <a:tc>
                  <a:txBody>
                    <a:bodyPr/>
                    <a:lstStyle/>
                    <a:p>
                      <a:pPr algn="ctr" fontAlgn="b"/>
                      <a:r>
                        <a:rPr lang="en-US" sz="1100" u="none" strike="noStrike" dirty="0">
                          <a:solidFill>
                            <a:schemeClr val="bg1"/>
                          </a:solidFill>
                          <a:effectLst/>
                        </a:rPr>
                        <a:t>% of Rental Stock </a:t>
                      </a:r>
                      <a:endParaRPr lang="en-US" sz="1100" b="0"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tx2"/>
                    </a:solidFill>
                  </a:tcPr>
                </a:tc>
                <a:tc>
                  <a:txBody>
                    <a:bodyPr/>
                    <a:lstStyle/>
                    <a:p>
                      <a:pPr algn="ctr" fontAlgn="b"/>
                      <a:r>
                        <a:rPr lang="en-US" sz="1100" u="none" strike="noStrike" dirty="0">
                          <a:solidFill>
                            <a:schemeClr val="bg1"/>
                          </a:solidFill>
                          <a:effectLst/>
                        </a:rPr>
                        <a:t>Vacancy %</a:t>
                      </a:r>
                      <a:endParaRPr lang="en-US" sz="1100" b="0"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solidFill>
                      <a:schemeClr val="tx2"/>
                    </a:solidFill>
                  </a:tcPr>
                </a:tc>
                <a:extLst>
                  <a:ext uri="{0D108BD9-81ED-4DB2-BD59-A6C34878D82A}">
                    <a16:rowId xmlns:a16="http://schemas.microsoft.com/office/drawing/2014/main" val="4096890568"/>
                  </a:ext>
                </a:extLst>
              </a:tr>
              <a:tr h="409701">
                <a:tc>
                  <a:txBody>
                    <a:bodyPr/>
                    <a:lstStyle/>
                    <a:p>
                      <a:pPr algn="ctr" fontAlgn="b"/>
                      <a:r>
                        <a:rPr lang="en-US" sz="1100" u="none" strike="noStrike" dirty="0">
                          <a:effectLst/>
                        </a:rPr>
                        <a:t>Class A</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16.4%</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7.1%</a:t>
                      </a:r>
                      <a:endParaRPr lang="en-US"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343942184"/>
                  </a:ext>
                </a:extLst>
              </a:tr>
              <a:tr h="438698">
                <a:tc>
                  <a:txBody>
                    <a:bodyPr/>
                    <a:lstStyle/>
                    <a:p>
                      <a:pPr algn="ctr" fontAlgn="b"/>
                      <a:r>
                        <a:rPr lang="en-US" sz="1100" u="none" strike="noStrike" dirty="0">
                          <a:effectLst/>
                        </a:rPr>
                        <a:t>Class B</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34.3%</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3.5%</a:t>
                      </a:r>
                      <a:endParaRPr lang="en-US"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34974677"/>
                  </a:ext>
                </a:extLst>
              </a:tr>
              <a:tr h="446822">
                <a:tc>
                  <a:txBody>
                    <a:bodyPr/>
                    <a:lstStyle/>
                    <a:p>
                      <a:pPr algn="ctr" fontAlgn="b"/>
                      <a:r>
                        <a:rPr lang="en-US" sz="1100" u="none" strike="noStrike">
                          <a:effectLst/>
                        </a:rPr>
                        <a:t>Class C</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49.1%</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3.7%</a:t>
                      </a:r>
                      <a:endParaRPr lang="en-US"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545127310"/>
                  </a:ext>
                </a:extLst>
              </a:tr>
              <a:tr h="499143">
                <a:tc>
                  <a:txBody>
                    <a:bodyPr/>
                    <a:lstStyle/>
                    <a:p>
                      <a:pPr algn="ctr" fontAlgn="b"/>
                      <a:r>
                        <a:rPr lang="en-US" sz="1100" u="none" strike="noStrike" dirty="0">
                          <a:effectLst/>
                        </a:rPr>
                        <a:t>Class F</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0.2%</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4.1%</a:t>
                      </a:r>
                      <a:endParaRPr lang="en-US"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317901819"/>
                  </a:ext>
                </a:extLst>
              </a:tr>
            </a:tbl>
          </a:graphicData>
        </a:graphic>
      </p:graphicFrame>
      <p:sp>
        <p:nvSpPr>
          <p:cNvPr id="11" name="Footer Placeholder 10">
            <a:extLst>
              <a:ext uri="{FF2B5EF4-FFF2-40B4-BE49-F238E27FC236}">
                <a16:creationId xmlns:a16="http://schemas.microsoft.com/office/drawing/2014/main" id="{E42C334B-BF8E-4505-8976-1CFD9D0795B7}"/>
              </a:ext>
            </a:extLst>
          </p:cNvPr>
          <p:cNvSpPr>
            <a:spLocks noGrp="1"/>
          </p:cNvSpPr>
          <p:nvPr>
            <p:ph type="ftr" sz="quarter" idx="4294967295"/>
          </p:nvPr>
        </p:nvSpPr>
        <p:spPr>
          <a:xfrm>
            <a:off x="4158154" y="6492874"/>
            <a:ext cx="3875690" cy="365125"/>
          </a:xfrm>
        </p:spPr>
        <p:txBody>
          <a:bodyPr/>
          <a:lstStyle/>
          <a:p>
            <a:r>
              <a:rPr lang="en-US" sz="1400" b="1" dirty="0">
                <a:solidFill>
                  <a:schemeClr val="bg1"/>
                </a:solidFill>
              </a:rPr>
              <a:t>San José Housing Market Update: 2019 Quarter 4</a:t>
            </a:r>
          </a:p>
        </p:txBody>
      </p:sp>
      <p:graphicFrame>
        <p:nvGraphicFramePr>
          <p:cNvPr id="12" name="Chart 11"/>
          <p:cNvGraphicFramePr>
            <a:graphicFrameLocks noGrp="1"/>
          </p:cNvGraphicFramePr>
          <p:nvPr>
            <p:extLst>
              <p:ext uri="{D42A27DB-BD31-4B8C-83A1-F6EECF244321}">
                <p14:modId xmlns:p14="http://schemas.microsoft.com/office/powerpoint/2010/main" val="1518459312"/>
              </p:ext>
            </p:extLst>
          </p:nvPr>
        </p:nvGraphicFramePr>
        <p:xfrm>
          <a:off x="838200" y="1535723"/>
          <a:ext cx="7748954" cy="44376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52280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6"/>
          <p:cNvSpPr txBox="1">
            <a:spLocks noChangeArrowheads="1"/>
          </p:cNvSpPr>
          <p:nvPr/>
        </p:nvSpPr>
        <p:spPr bwMode="auto">
          <a:xfrm>
            <a:off x="887169" y="6037712"/>
            <a:ext cx="984058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altLang="en-US" sz="800" dirty="0">
                <a:solidFill>
                  <a:srgbClr val="0078B2"/>
                </a:solidFill>
                <a:latin typeface="+mj-lt"/>
              </a:rPr>
              <a:t>SOURCE: Employment Development Department (EDD) – First Quarter 2019 Wages; Costar Q4 2019 Average Effective Rents; Income to rent calculation assumes rent at 30% of income and a single income household; Santa Clara County Association of Realtors Dec 2019 median prices; Income to mortgage calculations assume payments at 30% of income, 20% down, 3.72% interest, 1.1% Property Tax, $300 HOA dues for condos and a single-income household.</a:t>
            </a:r>
          </a:p>
        </p:txBody>
      </p:sp>
      <p:sp>
        <p:nvSpPr>
          <p:cNvPr id="6" name="Slide Number Placeholder 5">
            <a:extLst>
              <a:ext uri="{FF2B5EF4-FFF2-40B4-BE49-F238E27FC236}">
                <a16:creationId xmlns:a16="http://schemas.microsoft.com/office/drawing/2014/main" id="{F6D3ACA2-4AD1-4DF2-A9F1-E0D5868D9DFB}"/>
              </a:ext>
            </a:extLst>
          </p:cNvPr>
          <p:cNvSpPr>
            <a:spLocks noGrp="1"/>
          </p:cNvSpPr>
          <p:nvPr>
            <p:ph type="sldNum" sz="quarter" idx="12"/>
          </p:nvPr>
        </p:nvSpPr>
        <p:spPr/>
        <p:txBody>
          <a:bodyPr/>
          <a:lstStyle/>
          <a:p>
            <a:pPr>
              <a:defRPr/>
            </a:pPr>
            <a:fld id="{CEEAE9E2-58D3-4242-817F-65745B6A87B1}" type="slidenum">
              <a:rPr lang="en-US" altLang="en-US" smtClean="0"/>
              <a:pPr>
                <a:defRPr/>
              </a:pPr>
              <a:t>8</a:t>
            </a:fld>
            <a:endParaRPr lang="en-US" altLang="en-US"/>
          </a:p>
        </p:txBody>
      </p:sp>
      <p:sp>
        <p:nvSpPr>
          <p:cNvPr id="8" name="Title 7">
            <a:extLst>
              <a:ext uri="{FF2B5EF4-FFF2-40B4-BE49-F238E27FC236}">
                <a16:creationId xmlns:a16="http://schemas.microsoft.com/office/drawing/2014/main" id="{26289A2C-D07A-4553-A7CB-B284193A5F6C}"/>
              </a:ext>
            </a:extLst>
          </p:cNvPr>
          <p:cNvSpPr>
            <a:spLocks noGrp="1"/>
          </p:cNvSpPr>
          <p:nvPr>
            <p:ph type="title"/>
          </p:nvPr>
        </p:nvSpPr>
        <p:spPr/>
        <p:txBody>
          <a:bodyPr>
            <a:normAutofit/>
          </a:bodyPr>
          <a:lstStyle/>
          <a:p>
            <a:r>
              <a:rPr lang="en-US" altLang="en-US" sz="3800" dirty="0">
                <a:solidFill>
                  <a:srgbClr val="AF7F4B"/>
                </a:solidFill>
                <a:latin typeface="+mn-lt"/>
              </a:rPr>
              <a:t>Housing Unaffordable for Many San José Workers</a:t>
            </a:r>
            <a:endParaRPr lang="en-US" sz="3800" dirty="0">
              <a:solidFill>
                <a:srgbClr val="AF7F4B"/>
              </a:solidFill>
              <a:latin typeface="+mn-lt"/>
            </a:endParaRPr>
          </a:p>
        </p:txBody>
      </p:sp>
      <p:sp>
        <p:nvSpPr>
          <p:cNvPr id="9" name="Footer Placeholder 8">
            <a:extLst>
              <a:ext uri="{FF2B5EF4-FFF2-40B4-BE49-F238E27FC236}">
                <a16:creationId xmlns:a16="http://schemas.microsoft.com/office/drawing/2014/main" id="{FB7167AF-5C54-4A59-9ADD-D6EDE31B73CC}"/>
              </a:ext>
            </a:extLst>
          </p:cNvPr>
          <p:cNvSpPr>
            <a:spLocks noGrp="1"/>
          </p:cNvSpPr>
          <p:nvPr>
            <p:ph type="ftr" sz="quarter" idx="4294967295"/>
          </p:nvPr>
        </p:nvSpPr>
        <p:spPr>
          <a:xfrm>
            <a:off x="4158154" y="6492874"/>
            <a:ext cx="3875690" cy="365125"/>
          </a:xfrm>
        </p:spPr>
        <p:txBody>
          <a:bodyPr/>
          <a:lstStyle/>
          <a:p>
            <a:r>
              <a:rPr lang="en-US" sz="1400" b="1" dirty="0">
                <a:solidFill>
                  <a:schemeClr val="bg1"/>
                </a:solidFill>
              </a:rPr>
              <a:t>San José Housing Market Update: 2019 Quarter 4</a:t>
            </a:r>
          </a:p>
        </p:txBody>
      </p:sp>
      <p:graphicFrame>
        <p:nvGraphicFramePr>
          <p:cNvPr id="7" name="Chart 6">
            <a:extLst>
              <a:ext uri="{FF2B5EF4-FFF2-40B4-BE49-F238E27FC236}">
                <a16:creationId xmlns:a16="http://schemas.microsoft.com/office/drawing/2014/main" id="{00000000-0008-0000-0300-000002000000}"/>
              </a:ext>
            </a:extLst>
          </p:cNvPr>
          <p:cNvGraphicFramePr>
            <a:graphicFrameLocks noGrp="1"/>
          </p:cNvGraphicFramePr>
          <p:nvPr>
            <p:extLst>
              <p:ext uri="{D42A27DB-BD31-4B8C-83A1-F6EECF244321}">
                <p14:modId xmlns:p14="http://schemas.microsoft.com/office/powerpoint/2010/main" val="2303017713"/>
              </p:ext>
            </p:extLst>
          </p:nvPr>
        </p:nvGraphicFramePr>
        <p:xfrm>
          <a:off x="838200" y="1465386"/>
          <a:ext cx="10345615" cy="44436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15286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5"/>
          <p:cNvSpPr txBox="1">
            <a:spLocks noChangeArrowheads="1"/>
          </p:cNvSpPr>
          <p:nvPr/>
        </p:nvSpPr>
        <p:spPr bwMode="auto">
          <a:xfrm>
            <a:off x="958270" y="6117573"/>
            <a:ext cx="1001794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altLang="en-US" sz="800" dirty="0">
                <a:solidFill>
                  <a:srgbClr val="0078B2"/>
                </a:solidFill>
                <a:latin typeface="+mj-lt"/>
              </a:rPr>
              <a:t>SOURCE: Zillow Rental Affordability Index Q3 2019 – One Quarter Lag.</a:t>
            </a:r>
            <a:endParaRPr lang="en-US" altLang="en-US" sz="800" b="1" dirty="0">
              <a:solidFill>
                <a:srgbClr val="0078B2"/>
              </a:solidFill>
              <a:latin typeface="+mj-lt"/>
            </a:endParaRPr>
          </a:p>
        </p:txBody>
      </p:sp>
      <p:sp>
        <p:nvSpPr>
          <p:cNvPr id="6" name="Slide Number Placeholder 5">
            <a:extLst>
              <a:ext uri="{FF2B5EF4-FFF2-40B4-BE49-F238E27FC236}">
                <a16:creationId xmlns:a16="http://schemas.microsoft.com/office/drawing/2014/main" id="{9D5087F6-CC55-4020-9412-C60931482393}"/>
              </a:ext>
            </a:extLst>
          </p:cNvPr>
          <p:cNvSpPr>
            <a:spLocks noGrp="1"/>
          </p:cNvSpPr>
          <p:nvPr>
            <p:ph type="sldNum" sz="quarter" idx="12"/>
          </p:nvPr>
        </p:nvSpPr>
        <p:spPr/>
        <p:txBody>
          <a:bodyPr/>
          <a:lstStyle/>
          <a:p>
            <a:pPr>
              <a:defRPr/>
            </a:pPr>
            <a:fld id="{CEEAE9E2-58D3-4242-817F-65745B6A87B1}" type="slidenum">
              <a:rPr lang="en-US" altLang="en-US" smtClean="0"/>
              <a:pPr>
                <a:defRPr/>
              </a:pPr>
              <a:t>9</a:t>
            </a:fld>
            <a:endParaRPr lang="en-US" altLang="en-US"/>
          </a:p>
        </p:txBody>
      </p:sp>
      <p:sp>
        <p:nvSpPr>
          <p:cNvPr id="8" name="Title 7">
            <a:extLst>
              <a:ext uri="{FF2B5EF4-FFF2-40B4-BE49-F238E27FC236}">
                <a16:creationId xmlns:a16="http://schemas.microsoft.com/office/drawing/2014/main" id="{F1D093A9-E26E-4D68-8FA6-7378DD102B65}"/>
              </a:ext>
            </a:extLst>
          </p:cNvPr>
          <p:cNvSpPr>
            <a:spLocks noGrp="1"/>
          </p:cNvSpPr>
          <p:nvPr>
            <p:ph type="title"/>
          </p:nvPr>
        </p:nvSpPr>
        <p:spPr/>
        <p:txBody>
          <a:bodyPr>
            <a:noAutofit/>
          </a:bodyPr>
          <a:lstStyle/>
          <a:p>
            <a:r>
              <a:rPr lang="en-US" altLang="en-US" sz="3700" dirty="0">
                <a:solidFill>
                  <a:srgbClr val="AF7F4B"/>
                </a:solidFill>
                <a:latin typeface="+mn-lt"/>
              </a:rPr>
              <a:t>San José Renters Spend Higher % of Income on Rent</a:t>
            </a:r>
            <a:endParaRPr lang="en-US" sz="3700" dirty="0">
              <a:solidFill>
                <a:srgbClr val="AF7F4B"/>
              </a:solidFill>
              <a:latin typeface="+mn-lt"/>
            </a:endParaRPr>
          </a:p>
        </p:txBody>
      </p:sp>
      <p:sp>
        <p:nvSpPr>
          <p:cNvPr id="9" name="Footer Placeholder 8">
            <a:extLst>
              <a:ext uri="{FF2B5EF4-FFF2-40B4-BE49-F238E27FC236}">
                <a16:creationId xmlns:a16="http://schemas.microsoft.com/office/drawing/2014/main" id="{8B2668C4-58AD-4F22-8834-6E9B978ECDED}"/>
              </a:ext>
            </a:extLst>
          </p:cNvPr>
          <p:cNvSpPr>
            <a:spLocks noGrp="1"/>
          </p:cNvSpPr>
          <p:nvPr>
            <p:ph type="ftr" sz="quarter" idx="4294967295"/>
          </p:nvPr>
        </p:nvSpPr>
        <p:spPr>
          <a:xfrm>
            <a:off x="4158154" y="6492874"/>
            <a:ext cx="3875690" cy="365125"/>
          </a:xfrm>
        </p:spPr>
        <p:txBody>
          <a:bodyPr/>
          <a:lstStyle/>
          <a:p>
            <a:r>
              <a:rPr lang="en-US" sz="1400" b="1" dirty="0">
                <a:solidFill>
                  <a:schemeClr val="bg1"/>
                </a:solidFill>
              </a:rPr>
              <a:t>San José Housing Market Update: 2019 Quarter 4</a:t>
            </a:r>
          </a:p>
        </p:txBody>
      </p:sp>
      <p:graphicFrame>
        <p:nvGraphicFramePr>
          <p:cNvPr id="10" name="Chart 9"/>
          <p:cNvGraphicFramePr>
            <a:graphicFrameLocks noGrp="1"/>
          </p:cNvGraphicFramePr>
          <p:nvPr>
            <p:extLst>
              <p:ext uri="{D42A27DB-BD31-4B8C-83A1-F6EECF244321}">
                <p14:modId xmlns:p14="http://schemas.microsoft.com/office/powerpoint/2010/main" val="1681857477"/>
              </p:ext>
            </p:extLst>
          </p:nvPr>
        </p:nvGraphicFramePr>
        <p:xfrm>
          <a:off x="838199" y="1471246"/>
          <a:ext cx="10386647" cy="45309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60318029"/>
      </p:ext>
    </p:extLst>
  </p:cSld>
  <p:clrMapOvr>
    <a:masterClrMapping/>
  </p:clrMapOvr>
</p:sld>
</file>

<file path=ppt/theme/theme1.xml><?xml version="1.0" encoding="utf-8"?>
<a:theme xmlns:a="http://schemas.openxmlformats.org/drawingml/2006/main" name="10_Office Theme">
  <a:themeElements>
    <a:clrScheme name="Housing Dept - Cool Colors">
      <a:dk1>
        <a:srgbClr val="004275"/>
      </a:dk1>
      <a:lt1>
        <a:sysClr val="window" lastClr="FFFFFF"/>
      </a:lt1>
      <a:dk2>
        <a:srgbClr val="004275"/>
      </a:dk2>
      <a:lt2>
        <a:srgbClr val="E7E6E6"/>
      </a:lt2>
      <a:accent1>
        <a:srgbClr val="004275"/>
      </a:accent1>
      <a:accent2>
        <a:srgbClr val="0078B2"/>
      </a:accent2>
      <a:accent3>
        <a:srgbClr val="662D64"/>
      </a:accent3>
      <a:accent4>
        <a:srgbClr val="A283A9"/>
      </a:accent4>
      <a:accent5>
        <a:srgbClr val="5A8560"/>
      </a:accent5>
      <a:accent6>
        <a:srgbClr val="84AF7E"/>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ousing PPT Template Council Final 6-21-19" id="{2C69D780-E74C-42ED-93EA-B147D02E7F45}" vid="{C5F496D2-E299-47D7-87C6-D3B3394259E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FCD1EC5625BC4FBB716520FC3119E2" ma:contentTypeVersion="12" ma:contentTypeDescription="Create a new document." ma:contentTypeScope="" ma:versionID="550d081c48dfec995bdd5da7bb3f45d2">
  <xsd:schema xmlns:xsd="http://www.w3.org/2001/XMLSchema" xmlns:xs="http://www.w3.org/2001/XMLSchema" xmlns:p="http://schemas.microsoft.com/office/2006/metadata/properties" xmlns:ns3="802a8f3f-0fc1-44bc-a89d-bd965744e221" xmlns:ns4="64e03212-03eb-4f6a-a102-7dfb3e57e650" targetNamespace="http://schemas.microsoft.com/office/2006/metadata/properties" ma:root="true" ma:fieldsID="bc4d3a1a8eda31ec98b7ef4498a7f8dd" ns3:_="" ns4:_="">
    <xsd:import namespace="802a8f3f-0fc1-44bc-a89d-bd965744e221"/>
    <xsd:import namespace="64e03212-03eb-4f6a-a102-7dfb3e57e65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OCR" minOccurs="0"/>
                <xsd:element ref="ns3:MediaServiceDateTake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2a8f3f-0fc1-44bc-a89d-bd965744e2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4e03212-03eb-4f6a-a102-7dfb3e57e650"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1915457-7F6C-49AC-9237-73661A676C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2a8f3f-0fc1-44bc-a89d-bd965744e221"/>
    <ds:schemaRef ds:uri="64e03212-03eb-4f6a-a102-7dfb3e57e6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081C6F9-AF40-4B77-AA90-A9AF68B6F4A4}">
  <ds:schemaRefs>
    <ds:schemaRef ds:uri="http://schemas.microsoft.com/sharepoint/v3/contenttype/forms"/>
  </ds:schemaRefs>
</ds:datastoreItem>
</file>

<file path=customXml/itemProps3.xml><?xml version="1.0" encoding="utf-8"?>
<ds:datastoreItem xmlns:ds="http://schemas.openxmlformats.org/officeDocument/2006/customXml" ds:itemID="{6A6C2EFC-BF91-4630-966F-60D576142B83}">
  <ds:schemaRefs>
    <ds:schemaRef ds:uri="http://schemas.openxmlformats.org/package/2006/metadata/core-properties"/>
    <ds:schemaRef ds:uri="http://purl.org/dc/dcmitype/"/>
    <ds:schemaRef ds:uri="802a8f3f-0fc1-44bc-a89d-bd965744e221"/>
    <ds:schemaRef ds:uri="http://purl.org/dc/elements/1.1/"/>
    <ds:schemaRef ds:uri="http://schemas.microsoft.com/office/2006/metadata/properties"/>
    <ds:schemaRef ds:uri="http://schemas.microsoft.com/office/2006/documentManagement/types"/>
    <ds:schemaRef ds:uri="http://purl.org/dc/terms/"/>
    <ds:schemaRef ds:uri="http://schemas.microsoft.com/office/infopath/2007/PartnerControls"/>
    <ds:schemaRef ds:uri="64e03212-03eb-4f6a-a102-7dfb3e57e650"/>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Housing PPT Template Council Final 6-21-19</Template>
  <TotalTime>1459</TotalTime>
  <Words>1614</Words>
  <Application>Microsoft Office PowerPoint</Application>
  <PresentationFormat>Widescreen</PresentationFormat>
  <Paragraphs>176</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Courier New</vt:lpstr>
      <vt:lpstr>Helvetica</vt:lpstr>
      <vt:lpstr>Times New Roman</vt:lpstr>
      <vt:lpstr>Wingdings</vt:lpstr>
      <vt:lpstr>10_Office Theme</vt:lpstr>
      <vt:lpstr>Housing Market Update</vt:lpstr>
      <vt:lpstr>Q4 2019 San José Housing Market</vt:lpstr>
      <vt:lpstr>2019 Residential Building Permit Activity</vt:lpstr>
      <vt:lpstr>Second Unit / ADU Permits Far Exceed 2018 Permits</vt:lpstr>
      <vt:lpstr>San José Average Rents</vt:lpstr>
      <vt:lpstr>Average Vacancy at 4.9%, close to“Healthy” Rate</vt:lpstr>
      <vt:lpstr>Average Vacancy Lower for Older Buildings*  (84% of total rental stock)</vt:lpstr>
      <vt:lpstr>Housing Unaffordable for Many San José Workers</vt:lpstr>
      <vt:lpstr>San José Renters Spend Higher % of Income on Rent</vt:lpstr>
      <vt:lpstr>San José Single-Family Median Home Prices</vt:lpstr>
      <vt:lpstr>San José Condo/Townhome Median Prices</vt:lpstr>
      <vt:lpstr>San José Metro Area Home Price to Income Ratio</vt:lpstr>
      <vt:lpstr>Percent of Income Spent on Mortgages</vt:lpstr>
      <vt:lpstr>Only 21% of SJ Homes Remain Affordable to Median Income Households</vt:lpstr>
      <vt:lpstr>Single-Family New Listings, Inventory &amp; Sales Down QoQ (67%, 71%, 3%), Sales Up 13% YoY</vt:lpstr>
      <vt:lpstr>Homes are Taking Over a Month to Sell; Condos Taking Almost Two Months</vt:lpstr>
      <vt:lpstr>Interest Rates Remain Low</vt:lpstr>
      <vt:lpstr>Data Sources and Definitions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Council Presentation</dc:title>
  <dc:creator>Palacio, Chelsea</dc:creator>
  <cp:lastModifiedBy>Malloy, Maria</cp:lastModifiedBy>
  <cp:revision>127</cp:revision>
  <cp:lastPrinted>2019-08-08T17:59:07Z</cp:lastPrinted>
  <dcterms:created xsi:type="dcterms:W3CDTF">2019-07-12T16:33:14Z</dcterms:created>
  <dcterms:modified xsi:type="dcterms:W3CDTF">2020-05-05T21:54:30Z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0x0101008AFCD1EC5625BC4FBB716520FC3119E2</vt:lpwstr>
  </property>
</Properties>
</file>