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4"/>
    <p:sldMasterId id="2147483707" r:id="rId5"/>
    <p:sldMasterId id="2147483779" r:id="rId6"/>
  </p:sldMasterIdLst>
  <p:notesMasterIdLst>
    <p:notesMasterId r:id="rId42"/>
  </p:notesMasterIdLst>
  <p:handoutMasterIdLst>
    <p:handoutMasterId r:id="rId43"/>
  </p:handoutMasterIdLst>
  <p:sldIdLst>
    <p:sldId id="528" r:id="rId7"/>
    <p:sldId id="320" r:id="rId8"/>
    <p:sldId id="510" r:id="rId9"/>
    <p:sldId id="472" r:id="rId10"/>
    <p:sldId id="512" r:id="rId11"/>
    <p:sldId id="513" r:id="rId12"/>
    <p:sldId id="514" r:id="rId13"/>
    <p:sldId id="515" r:id="rId14"/>
    <p:sldId id="511" r:id="rId15"/>
    <p:sldId id="434" r:id="rId16"/>
    <p:sldId id="509" r:id="rId17"/>
    <p:sldId id="471" r:id="rId18"/>
    <p:sldId id="393" r:id="rId19"/>
    <p:sldId id="450" r:id="rId20"/>
    <p:sldId id="430" r:id="rId21"/>
    <p:sldId id="296" r:id="rId22"/>
    <p:sldId id="398" r:id="rId23"/>
    <p:sldId id="516" r:id="rId24"/>
    <p:sldId id="325" r:id="rId25"/>
    <p:sldId id="523" r:id="rId26"/>
    <p:sldId id="525" r:id="rId27"/>
    <p:sldId id="526" r:id="rId28"/>
    <p:sldId id="389" r:id="rId29"/>
    <p:sldId id="645" r:id="rId30"/>
    <p:sldId id="279" r:id="rId31"/>
    <p:sldId id="529" r:id="rId32"/>
    <p:sldId id="638" r:id="rId33"/>
    <p:sldId id="639" r:id="rId34"/>
    <p:sldId id="641" r:id="rId35"/>
    <p:sldId id="621" r:id="rId36"/>
    <p:sldId id="644" r:id="rId37"/>
    <p:sldId id="275" r:id="rId38"/>
    <p:sldId id="276" r:id="rId39"/>
    <p:sldId id="324" r:id="rId40"/>
    <p:sldId id="642"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stella Fischer-Velez" initials="MF" lastIdx="4" clrIdx="0">
    <p:extLst>
      <p:ext uri="{19B8F6BF-5375-455C-9EA6-DF929625EA0E}">
        <p15:presenceInfo xmlns:p15="http://schemas.microsoft.com/office/powerpoint/2012/main" userId="S-1-12-1-2486783597-1296711608-4187038124-4271644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C3F"/>
    <a:srgbClr val="FFFFFE"/>
    <a:srgbClr val="007A88"/>
    <a:srgbClr val="95B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5" autoAdjust="0"/>
    <p:restoredTop sz="94660"/>
  </p:normalViewPr>
  <p:slideViewPr>
    <p:cSldViewPr snapToGrid="0">
      <p:cViewPr varScale="1">
        <p:scale>
          <a:sx n="77" d="100"/>
          <a:sy n="77" d="100"/>
        </p:scale>
        <p:origin x="101" y="67"/>
      </p:cViewPr>
      <p:guideLst>
        <p:guide orient="horz" pos="2160"/>
        <p:guide pos="2880"/>
        <p:guide orient="horz" pos="1248"/>
      </p:guideLst>
    </p:cSldViewPr>
  </p:slideViewPr>
  <p:notesTextViewPr>
    <p:cViewPr>
      <p:scale>
        <a:sx n="1" d="1"/>
        <a:sy n="1" d="1"/>
      </p:scale>
      <p:origin x="0" y="0"/>
    </p:cViewPr>
  </p:notesTextViewPr>
  <p:sorterViewPr>
    <p:cViewPr>
      <p:scale>
        <a:sx n="200" d="100"/>
        <a:sy n="200" d="100"/>
      </p:scale>
      <p:origin x="0" y="-9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CA768-D843-46FB-B2EF-83EF5410FEC4}" type="doc">
      <dgm:prSet loTypeId="urn:microsoft.com/office/officeart/2005/8/layout/lProcess2" loCatId="list" qsTypeId="urn:microsoft.com/office/officeart/2005/8/quickstyle/simple1" qsCatId="simple" csTypeId="urn:microsoft.com/office/officeart/2005/8/colors/accent0_1" csCatId="mainScheme" phldr="1"/>
      <dgm:spPr/>
    </dgm:pt>
    <dgm:pt modelId="{2E1E1806-5FD1-48DD-8019-1BA02E8F28E0}">
      <dgm:prSet phldrT="[Text]"/>
      <dgm:spPr/>
      <dgm:t>
        <a:bodyPr/>
        <a:lstStyle/>
        <a:p>
          <a:r>
            <a:rPr lang="en-US" dirty="0">
              <a:solidFill>
                <a:schemeClr val="tx1">
                  <a:lumMod val="50000"/>
                </a:schemeClr>
              </a:solidFill>
            </a:rPr>
            <a:t>Services Available:</a:t>
          </a:r>
        </a:p>
      </dgm:t>
    </dgm:pt>
    <dgm:pt modelId="{57D4CF81-6E5E-44BE-A409-CF7B111E93A7}" type="parTrans" cxnId="{F69FF4A5-8C23-4E11-AD2D-F94875EDF239}">
      <dgm:prSet/>
      <dgm:spPr/>
      <dgm:t>
        <a:bodyPr/>
        <a:lstStyle/>
        <a:p>
          <a:endParaRPr lang="en-US"/>
        </a:p>
      </dgm:t>
    </dgm:pt>
    <dgm:pt modelId="{25D9420C-25D6-40C7-A573-C94F6FF1E8FD}" type="sibTrans" cxnId="{F69FF4A5-8C23-4E11-AD2D-F94875EDF239}">
      <dgm:prSet/>
      <dgm:spPr/>
      <dgm:t>
        <a:bodyPr/>
        <a:lstStyle/>
        <a:p>
          <a:endParaRPr lang="en-US"/>
        </a:p>
      </dgm:t>
    </dgm:pt>
    <dgm:pt modelId="{73208CF3-9FAF-4E67-B6B1-00FF231B3F86}">
      <dgm:prSet phldrT="[Text]"/>
      <dgm:spPr>
        <a:solidFill>
          <a:srgbClr val="DC4C3F"/>
        </a:solidFill>
      </dgm:spPr>
      <dgm:t>
        <a:bodyPr/>
        <a:lstStyle/>
        <a:p>
          <a:r>
            <a:rPr lang="en-US" b="1" dirty="0">
              <a:solidFill>
                <a:srgbClr val="FFFFFE"/>
              </a:solidFill>
            </a:rPr>
            <a:t>Refugee Cash &amp; Medical Assistance </a:t>
          </a:r>
        </a:p>
      </dgm:t>
    </dgm:pt>
    <dgm:pt modelId="{C86B629B-6FBF-44C5-ADEF-848436482140}" type="parTrans" cxnId="{A1FC7179-B46B-44C0-BA2C-E67A3555722F}">
      <dgm:prSet/>
      <dgm:spPr/>
      <dgm:t>
        <a:bodyPr/>
        <a:lstStyle/>
        <a:p>
          <a:endParaRPr lang="en-US"/>
        </a:p>
      </dgm:t>
    </dgm:pt>
    <dgm:pt modelId="{7F63168A-F808-463A-B632-527F2137D4B0}" type="sibTrans" cxnId="{A1FC7179-B46B-44C0-BA2C-E67A3555722F}">
      <dgm:prSet/>
      <dgm:spPr/>
      <dgm:t>
        <a:bodyPr/>
        <a:lstStyle/>
        <a:p>
          <a:endParaRPr lang="en-US"/>
        </a:p>
      </dgm:t>
    </dgm:pt>
    <dgm:pt modelId="{4177E441-B60E-43C1-A52B-AD4C6B3354A6}">
      <dgm:prSet phldrT="[Text]"/>
      <dgm:spPr/>
      <dgm:t>
        <a:bodyPr/>
        <a:lstStyle/>
        <a:p>
          <a:r>
            <a:rPr lang="en-US" dirty="0">
              <a:solidFill>
                <a:srgbClr val="DC4C3F"/>
              </a:solidFill>
            </a:rPr>
            <a:t>Access to Federal Benefits: </a:t>
          </a:r>
        </a:p>
      </dgm:t>
    </dgm:pt>
    <dgm:pt modelId="{E604A1A8-C9CE-42CD-8C49-8DE53A1E2D2D}" type="parTrans" cxnId="{01C10CBB-4CEB-4E96-AEF8-AD520D9CBEE0}">
      <dgm:prSet/>
      <dgm:spPr/>
      <dgm:t>
        <a:bodyPr/>
        <a:lstStyle/>
        <a:p>
          <a:endParaRPr lang="en-US"/>
        </a:p>
      </dgm:t>
    </dgm:pt>
    <dgm:pt modelId="{4DC656AB-65F0-4F63-B156-4CA08EB5AF17}" type="sibTrans" cxnId="{01C10CBB-4CEB-4E96-AEF8-AD520D9CBEE0}">
      <dgm:prSet/>
      <dgm:spPr/>
      <dgm:t>
        <a:bodyPr/>
        <a:lstStyle/>
        <a:p>
          <a:endParaRPr lang="en-US"/>
        </a:p>
      </dgm:t>
    </dgm:pt>
    <dgm:pt modelId="{56C1E203-12A0-402A-826D-45F567A3E308}">
      <dgm:prSet phldrT="[Text]"/>
      <dgm:spPr>
        <a:solidFill>
          <a:schemeClr val="tx1">
            <a:lumMod val="50000"/>
          </a:schemeClr>
        </a:solidFill>
        <a:ln>
          <a:solidFill>
            <a:srgbClr val="DC4C3F"/>
          </a:solidFill>
        </a:ln>
      </dgm:spPr>
      <dgm:t>
        <a:bodyPr/>
        <a:lstStyle/>
        <a:p>
          <a:r>
            <a:rPr lang="en-US" dirty="0">
              <a:solidFill>
                <a:srgbClr val="FFFFFE"/>
              </a:solidFill>
            </a:rPr>
            <a:t>Legal Assistance</a:t>
          </a:r>
        </a:p>
      </dgm:t>
    </dgm:pt>
    <dgm:pt modelId="{228913D0-6225-4556-B9D0-14A38431C8BB}" type="parTrans" cxnId="{FD495D38-94DE-4F76-A900-EFF0D4A92D5B}">
      <dgm:prSet/>
      <dgm:spPr/>
      <dgm:t>
        <a:bodyPr/>
        <a:lstStyle/>
        <a:p>
          <a:endParaRPr lang="en-US"/>
        </a:p>
      </dgm:t>
    </dgm:pt>
    <dgm:pt modelId="{68FB670D-3B31-4E93-9F19-35A2562DBCA8}" type="sibTrans" cxnId="{FD495D38-94DE-4F76-A900-EFF0D4A92D5B}">
      <dgm:prSet/>
      <dgm:spPr/>
      <dgm:t>
        <a:bodyPr/>
        <a:lstStyle/>
        <a:p>
          <a:endParaRPr lang="en-US"/>
        </a:p>
      </dgm:t>
    </dgm:pt>
    <dgm:pt modelId="{921851FF-B5E3-4D10-A54C-686EAA73564B}">
      <dgm:prSet phldrT="[Text]"/>
      <dgm:spPr>
        <a:solidFill>
          <a:schemeClr val="tx1">
            <a:lumMod val="50000"/>
          </a:schemeClr>
        </a:solidFill>
        <a:ln>
          <a:solidFill>
            <a:srgbClr val="DC4C3F"/>
          </a:solidFill>
        </a:ln>
      </dgm:spPr>
      <dgm:t>
        <a:bodyPr/>
        <a:lstStyle/>
        <a:p>
          <a:r>
            <a:rPr lang="en-US" dirty="0">
              <a:solidFill>
                <a:srgbClr val="FFFFFE"/>
              </a:solidFill>
            </a:rPr>
            <a:t>Individualized Service Plans </a:t>
          </a:r>
        </a:p>
      </dgm:t>
    </dgm:pt>
    <dgm:pt modelId="{D8790E64-CF69-4CD1-9A14-1F9036D54CDC}" type="parTrans" cxnId="{ED760E96-2BD7-4BDA-89B3-451E6B05D7B1}">
      <dgm:prSet/>
      <dgm:spPr/>
      <dgm:t>
        <a:bodyPr/>
        <a:lstStyle/>
        <a:p>
          <a:endParaRPr lang="en-US"/>
        </a:p>
      </dgm:t>
    </dgm:pt>
    <dgm:pt modelId="{73A0FE98-9025-45BA-A37C-B5DE4A0DDFB4}" type="sibTrans" cxnId="{ED760E96-2BD7-4BDA-89B3-451E6B05D7B1}">
      <dgm:prSet/>
      <dgm:spPr/>
      <dgm:t>
        <a:bodyPr/>
        <a:lstStyle/>
        <a:p>
          <a:endParaRPr lang="en-US"/>
        </a:p>
      </dgm:t>
    </dgm:pt>
    <dgm:pt modelId="{34FCCA8F-361B-46EB-B5CA-0552AB76477C}">
      <dgm:prSet phldrT="[Text]"/>
      <dgm:spPr>
        <a:solidFill>
          <a:schemeClr val="tx1">
            <a:lumMod val="50000"/>
          </a:schemeClr>
        </a:solidFill>
        <a:ln>
          <a:solidFill>
            <a:srgbClr val="DC4C3F"/>
          </a:solidFill>
        </a:ln>
      </dgm:spPr>
      <dgm:t>
        <a:bodyPr/>
        <a:lstStyle/>
        <a:p>
          <a:r>
            <a:rPr lang="en-US" dirty="0">
              <a:solidFill>
                <a:srgbClr val="FFFFFE"/>
              </a:solidFill>
            </a:rPr>
            <a:t>Meeting Basic Needs </a:t>
          </a:r>
        </a:p>
      </dgm:t>
    </dgm:pt>
    <dgm:pt modelId="{1629B2BC-8326-4619-9E2E-DF4927A6676D}" type="parTrans" cxnId="{B412188E-49EA-4AE0-A989-3A6CD7E9C905}">
      <dgm:prSet/>
      <dgm:spPr/>
      <dgm:t>
        <a:bodyPr/>
        <a:lstStyle/>
        <a:p>
          <a:endParaRPr lang="en-US"/>
        </a:p>
      </dgm:t>
    </dgm:pt>
    <dgm:pt modelId="{9C34D734-4BB8-46EF-9B55-687D8F5303D1}" type="sibTrans" cxnId="{B412188E-49EA-4AE0-A989-3A6CD7E9C905}">
      <dgm:prSet/>
      <dgm:spPr/>
      <dgm:t>
        <a:bodyPr/>
        <a:lstStyle/>
        <a:p>
          <a:endParaRPr lang="en-US"/>
        </a:p>
      </dgm:t>
    </dgm:pt>
    <dgm:pt modelId="{DBD17511-C123-40BF-909F-5A73F37DE8C7}">
      <dgm:prSet phldrT="[Text]"/>
      <dgm:spPr>
        <a:solidFill>
          <a:schemeClr val="tx1">
            <a:lumMod val="50000"/>
          </a:schemeClr>
        </a:solidFill>
        <a:ln>
          <a:solidFill>
            <a:srgbClr val="DC4C3F"/>
          </a:solidFill>
        </a:ln>
      </dgm:spPr>
      <dgm:t>
        <a:bodyPr/>
        <a:lstStyle/>
        <a:p>
          <a:r>
            <a:rPr lang="en-US" dirty="0">
              <a:solidFill>
                <a:srgbClr val="FFFFFE"/>
              </a:solidFill>
            </a:rPr>
            <a:t>Housing </a:t>
          </a:r>
        </a:p>
      </dgm:t>
    </dgm:pt>
    <dgm:pt modelId="{C86A3187-49A2-4107-82DE-407644A9BC86}" type="parTrans" cxnId="{225A2E16-6FDC-47BC-9F6C-4C21C3A00008}">
      <dgm:prSet/>
      <dgm:spPr/>
      <dgm:t>
        <a:bodyPr/>
        <a:lstStyle/>
        <a:p>
          <a:endParaRPr lang="en-US"/>
        </a:p>
      </dgm:t>
    </dgm:pt>
    <dgm:pt modelId="{935A21FF-FF7E-46EE-900F-AF29781CFD3D}" type="sibTrans" cxnId="{225A2E16-6FDC-47BC-9F6C-4C21C3A00008}">
      <dgm:prSet/>
      <dgm:spPr/>
      <dgm:t>
        <a:bodyPr/>
        <a:lstStyle/>
        <a:p>
          <a:endParaRPr lang="en-US"/>
        </a:p>
      </dgm:t>
    </dgm:pt>
    <dgm:pt modelId="{56162DE7-788B-4BA9-AFAC-A904AF120C8C}">
      <dgm:prSet phldrT="[Text]"/>
      <dgm:spPr>
        <a:solidFill>
          <a:schemeClr val="tx1">
            <a:lumMod val="50000"/>
          </a:schemeClr>
        </a:solidFill>
        <a:ln>
          <a:solidFill>
            <a:srgbClr val="DC4C3F"/>
          </a:solidFill>
        </a:ln>
      </dgm:spPr>
      <dgm:t>
        <a:bodyPr/>
        <a:lstStyle/>
        <a:p>
          <a:r>
            <a:rPr lang="en-US" dirty="0">
              <a:solidFill>
                <a:srgbClr val="FFFFFE"/>
              </a:solidFill>
            </a:rPr>
            <a:t>Medical &amp; Behavioral Health </a:t>
          </a:r>
        </a:p>
      </dgm:t>
    </dgm:pt>
    <dgm:pt modelId="{C8C7F71E-BFF3-46E8-840F-A06A69E46EDF}" type="parTrans" cxnId="{9347D677-D217-4112-904D-B923792D0C75}">
      <dgm:prSet/>
      <dgm:spPr/>
      <dgm:t>
        <a:bodyPr/>
        <a:lstStyle/>
        <a:p>
          <a:endParaRPr lang="en-US"/>
        </a:p>
      </dgm:t>
    </dgm:pt>
    <dgm:pt modelId="{15E8DE77-77A7-4209-A76D-98646AB5AF02}" type="sibTrans" cxnId="{9347D677-D217-4112-904D-B923792D0C75}">
      <dgm:prSet/>
      <dgm:spPr/>
      <dgm:t>
        <a:bodyPr/>
        <a:lstStyle/>
        <a:p>
          <a:endParaRPr lang="en-US"/>
        </a:p>
      </dgm:t>
    </dgm:pt>
    <dgm:pt modelId="{D8DCD130-298B-4B12-8CE0-CBB92DC18066}">
      <dgm:prSet phldrT="[Text]"/>
      <dgm:spPr>
        <a:solidFill>
          <a:schemeClr val="tx1">
            <a:lumMod val="50000"/>
          </a:schemeClr>
        </a:solidFill>
        <a:ln>
          <a:solidFill>
            <a:srgbClr val="DC4C3F"/>
          </a:solidFill>
        </a:ln>
      </dgm:spPr>
      <dgm:t>
        <a:bodyPr/>
        <a:lstStyle/>
        <a:p>
          <a:r>
            <a:rPr lang="en-US" dirty="0">
              <a:solidFill>
                <a:srgbClr val="FFFFFE"/>
              </a:solidFill>
            </a:rPr>
            <a:t>Language Access </a:t>
          </a:r>
        </a:p>
      </dgm:t>
    </dgm:pt>
    <dgm:pt modelId="{38942659-AF03-41E3-9540-0EA4C602DEB8}" type="parTrans" cxnId="{05E8519B-45DA-4EAE-B972-EC680CB687D8}">
      <dgm:prSet/>
      <dgm:spPr/>
      <dgm:t>
        <a:bodyPr/>
        <a:lstStyle/>
        <a:p>
          <a:endParaRPr lang="en-US"/>
        </a:p>
      </dgm:t>
    </dgm:pt>
    <dgm:pt modelId="{944F233D-F049-41DD-8396-4C4B2E6BEBBD}" type="sibTrans" cxnId="{05E8519B-45DA-4EAE-B972-EC680CB687D8}">
      <dgm:prSet/>
      <dgm:spPr/>
      <dgm:t>
        <a:bodyPr/>
        <a:lstStyle/>
        <a:p>
          <a:endParaRPr lang="en-US"/>
        </a:p>
      </dgm:t>
    </dgm:pt>
    <dgm:pt modelId="{2418354B-4DDD-4647-8974-5207620653BC}">
      <dgm:prSet phldrT="[Text]"/>
      <dgm:spPr>
        <a:solidFill>
          <a:schemeClr val="tx1">
            <a:lumMod val="50000"/>
          </a:schemeClr>
        </a:solidFill>
        <a:ln>
          <a:solidFill>
            <a:srgbClr val="DC4C3F"/>
          </a:solidFill>
        </a:ln>
      </dgm:spPr>
      <dgm:t>
        <a:bodyPr/>
        <a:lstStyle/>
        <a:p>
          <a:r>
            <a:rPr lang="en-US" dirty="0">
              <a:solidFill>
                <a:srgbClr val="FFFFFE"/>
              </a:solidFill>
            </a:rPr>
            <a:t>Education and/or Employment </a:t>
          </a:r>
        </a:p>
      </dgm:t>
    </dgm:pt>
    <dgm:pt modelId="{3F90A0F0-AA4B-488C-8FF2-A0EB93172904}" type="parTrans" cxnId="{ADE0BD86-2CB9-46C7-A1B7-B1F7E6BEE1E2}">
      <dgm:prSet/>
      <dgm:spPr/>
      <dgm:t>
        <a:bodyPr/>
        <a:lstStyle/>
        <a:p>
          <a:endParaRPr lang="en-US"/>
        </a:p>
      </dgm:t>
    </dgm:pt>
    <dgm:pt modelId="{1C83EDD7-7480-4929-B130-02A77435742F}" type="sibTrans" cxnId="{ADE0BD86-2CB9-46C7-A1B7-B1F7E6BEE1E2}">
      <dgm:prSet/>
      <dgm:spPr/>
      <dgm:t>
        <a:bodyPr/>
        <a:lstStyle/>
        <a:p>
          <a:endParaRPr lang="en-US"/>
        </a:p>
      </dgm:t>
    </dgm:pt>
    <dgm:pt modelId="{6B3F41A8-9D29-4DB2-976D-3D14B4C8C0FB}">
      <dgm:prSet phldrT="[Text]"/>
      <dgm:spPr>
        <a:solidFill>
          <a:schemeClr val="tx1">
            <a:lumMod val="50000"/>
          </a:schemeClr>
        </a:solidFill>
        <a:ln>
          <a:solidFill>
            <a:srgbClr val="DC4C3F"/>
          </a:solidFill>
        </a:ln>
      </dgm:spPr>
      <dgm:t>
        <a:bodyPr/>
        <a:lstStyle/>
        <a:p>
          <a:r>
            <a:rPr lang="en-US" dirty="0">
              <a:solidFill>
                <a:srgbClr val="FFFFFE"/>
              </a:solidFill>
            </a:rPr>
            <a:t>Reunification </a:t>
          </a:r>
        </a:p>
      </dgm:t>
    </dgm:pt>
    <dgm:pt modelId="{CC8E39DA-F9D8-49D8-BBA9-1E265FAA531B}" type="parTrans" cxnId="{549E6D44-8D36-4E3A-8FD7-8C5462036472}">
      <dgm:prSet/>
      <dgm:spPr/>
      <dgm:t>
        <a:bodyPr/>
        <a:lstStyle/>
        <a:p>
          <a:endParaRPr lang="en-US"/>
        </a:p>
      </dgm:t>
    </dgm:pt>
    <dgm:pt modelId="{A54B2B1E-9F38-4005-8B96-BCE4DB249B88}" type="sibTrans" cxnId="{549E6D44-8D36-4E3A-8FD7-8C5462036472}">
      <dgm:prSet/>
      <dgm:spPr/>
      <dgm:t>
        <a:bodyPr/>
        <a:lstStyle/>
        <a:p>
          <a:endParaRPr lang="en-US"/>
        </a:p>
      </dgm:t>
    </dgm:pt>
    <dgm:pt modelId="{C8495E2D-0869-4575-A5E8-C81FB87AB51E}">
      <dgm:prSet phldrT="[Text]"/>
      <dgm:spPr>
        <a:solidFill>
          <a:schemeClr val="tx1">
            <a:lumMod val="50000"/>
          </a:schemeClr>
        </a:solidFill>
        <a:ln>
          <a:solidFill>
            <a:srgbClr val="DC4C3F"/>
          </a:solidFill>
        </a:ln>
      </dgm:spPr>
      <dgm:t>
        <a:bodyPr/>
        <a:lstStyle/>
        <a:p>
          <a:r>
            <a:rPr lang="en-US" dirty="0">
              <a:solidFill>
                <a:srgbClr val="FFFFFE"/>
              </a:solidFill>
            </a:rPr>
            <a:t>Financial Literacy </a:t>
          </a:r>
        </a:p>
      </dgm:t>
    </dgm:pt>
    <dgm:pt modelId="{AF423712-50D9-4373-B4AB-BC12255AE9A9}" type="parTrans" cxnId="{3B536196-EAB9-4DBE-B8C7-651D23FD193C}">
      <dgm:prSet/>
      <dgm:spPr/>
      <dgm:t>
        <a:bodyPr/>
        <a:lstStyle/>
        <a:p>
          <a:endParaRPr lang="en-US"/>
        </a:p>
      </dgm:t>
    </dgm:pt>
    <dgm:pt modelId="{CFD27FDA-9FB4-4A1D-A828-77553690DB07}" type="sibTrans" cxnId="{3B536196-EAB9-4DBE-B8C7-651D23FD193C}">
      <dgm:prSet/>
      <dgm:spPr/>
      <dgm:t>
        <a:bodyPr/>
        <a:lstStyle/>
        <a:p>
          <a:endParaRPr lang="en-US"/>
        </a:p>
      </dgm:t>
    </dgm:pt>
    <dgm:pt modelId="{A771BE11-D38C-4F3F-938A-D7622AD0FD91}">
      <dgm:prSet phldrT="[Text]"/>
      <dgm:spPr>
        <a:solidFill>
          <a:srgbClr val="DC4C3F"/>
        </a:solidFill>
      </dgm:spPr>
      <dgm:t>
        <a:bodyPr/>
        <a:lstStyle/>
        <a:p>
          <a:r>
            <a:rPr lang="en-US" b="1" dirty="0">
              <a:solidFill>
                <a:srgbClr val="FFFFFE"/>
              </a:solidFill>
            </a:rPr>
            <a:t>Medicaid </a:t>
          </a:r>
        </a:p>
      </dgm:t>
    </dgm:pt>
    <dgm:pt modelId="{E70E68E6-D93E-4485-B767-458292D7B57D}" type="parTrans" cxnId="{04272386-EA4F-4D85-B529-53005EB90D1F}">
      <dgm:prSet/>
      <dgm:spPr/>
      <dgm:t>
        <a:bodyPr/>
        <a:lstStyle/>
        <a:p>
          <a:endParaRPr lang="en-US"/>
        </a:p>
      </dgm:t>
    </dgm:pt>
    <dgm:pt modelId="{51A4C567-4589-43BA-8C78-21B6E71DD664}" type="sibTrans" cxnId="{04272386-EA4F-4D85-B529-53005EB90D1F}">
      <dgm:prSet/>
      <dgm:spPr/>
      <dgm:t>
        <a:bodyPr/>
        <a:lstStyle/>
        <a:p>
          <a:endParaRPr lang="en-US"/>
        </a:p>
      </dgm:t>
    </dgm:pt>
    <dgm:pt modelId="{986D778F-3B5C-445E-B037-745D9D5BE685}">
      <dgm:prSet phldrT="[Text]"/>
      <dgm:spPr>
        <a:solidFill>
          <a:srgbClr val="DC4C3F"/>
        </a:solidFill>
      </dgm:spPr>
      <dgm:t>
        <a:bodyPr/>
        <a:lstStyle/>
        <a:p>
          <a:r>
            <a:rPr lang="en-US" b="1" dirty="0">
              <a:solidFill>
                <a:srgbClr val="FFFFFE"/>
              </a:solidFill>
            </a:rPr>
            <a:t>Temporary Assistance for Needy Family </a:t>
          </a:r>
        </a:p>
      </dgm:t>
    </dgm:pt>
    <dgm:pt modelId="{DAFABA6B-0EAF-44D0-A2CE-70D62133B92F}" type="parTrans" cxnId="{BBC5109C-BE40-46A0-90B7-AA68E6063B16}">
      <dgm:prSet/>
      <dgm:spPr/>
      <dgm:t>
        <a:bodyPr/>
        <a:lstStyle/>
        <a:p>
          <a:endParaRPr lang="en-US"/>
        </a:p>
      </dgm:t>
    </dgm:pt>
    <dgm:pt modelId="{D6D10B2B-D853-42C5-9007-76D8A42EC65E}" type="sibTrans" cxnId="{BBC5109C-BE40-46A0-90B7-AA68E6063B16}">
      <dgm:prSet/>
      <dgm:spPr/>
      <dgm:t>
        <a:bodyPr/>
        <a:lstStyle/>
        <a:p>
          <a:endParaRPr lang="en-US"/>
        </a:p>
      </dgm:t>
    </dgm:pt>
    <dgm:pt modelId="{7280B6BA-65CA-42E7-A594-4D54BF8D8333}">
      <dgm:prSet phldrT="[Text]"/>
      <dgm:spPr>
        <a:solidFill>
          <a:srgbClr val="DC4C3F"/>
        </a:solidFill>
      </dgm:spPr>
      <dgm:t>
        <a:bodyPr/>
        <a:lstStyle/>
        <a:p>
          <a:r>
            <a:rPr lang="en-US" b="1" dirty="0">
              <a:solidFill>
                <a:srgbClr val="FFFFFE"/>
              </a:solidFill>
            </a:rPr>
            <a:t>Supplemental Nutrition Assistance Program (SNAP) </a:t>
          </a:r>
        </a:p>
      </dgm:t>
    </dgm:pt>
    <dgm:pt modelId="{AF969DB5-9395-438F-99B4-E0802DE30D0C}" type="parTrans" cxnId="{8028F49B-F6C1-4FB0-9E55-C96F8D3DE46A}">
      <dgm:prSet/>
      <dgm:spPr/>
      <dgm:t>
        <a:bodyPr/>
        <a:lstStyle/>
        <a:p>
          <a:endParaRPr lang="en-US"/>
        </a:p>
      </dgm:t>
    </dgm:pt>
    <dgm:pt modelId="{6D4F55CF-E5E8-4A4E-8FE8-233D7D0EB8E0}" type="sibTrans" cxnId="{8028F49B-F6C1-4FB0-9E55-C96F8D3DE46A}">
      <dgm:prSet/>
      <dgm:spPr/>
      <dgm:t>
        <a:bodyPr/>
        <a:lstStyle/>
        <a:p>
          <a:endParaRPr lang="en-US"/>
        </a:p>
      </dgm:t>
    </dgm:pt>
    <dgm:pt modelId="{A41FBC4F-58E4-4F35-8F88-FC68B5EB18DB}">
      <dgm:prSet phldrT="[Text]"/>
      <dgm:spPr>
        <a:solidFill>
          <a:srgbClr val="DC4C3F"/>
        </a:solidFill>
      </dgm:spPr>
      <dgm:t>
        <a:bodyPr/>
        <a:lstStyle/>
        <a:p>
          <a:r>
            <a:rPr lang="en-US" b="1" dirty="0">
              <a:solidFill>
                <a:srgbClr val="FFFFFE"/>
              </a:solidFill>
            </a:rPr>
            <a:t>Supplemental Security Income</a:t>
          </a:r>
        </a:p>
      </dgm:t>
    </dgm:pt>
    <dgm:pt modelId="{169B276D-03B3-4CA9-84D1-DAFB7D9537E0}" type="parTrans" cxnId="{80312D94-AA7B-4474-94E3-37782DBD8041}">
      <dgm:prSet/>
      <dgm:spPr/>
      <dgm:t>
        <a:bodyPr/>
        <a:lstStyle/>
        <a:p>
          <a:endParaRPr lang="en-US"/>
        </a:p>
      </dgm:t>
    </dgm:pt>
    <dgm:pt modelId="{6A57E621-BCE1-41C5-B2B4-BB09BF7C3C16}" type="sibTrans" cxnId="{80312D94-AA7B-4474-94E3-37782DBD8041}">
      <dgm:prSet/>
      <dgm:spPr/>
      <dgm:t>
        <a:bodyPr/>
        <a:lstStyle/>
        <a:p>
          <a:endParaRPr lang="en-US"/>
        </a:p>
      </dgm:t>
    </dgm:pt>
    <dgm:pt modelId="{17231E08-021D-4521-A108-5B55B20B27EA}">
      <dgm:prSet phldrT="[Text]"/>
      <dgm:spPr>
        <a:solidFill>
          <a:srgbClr val="DC4C3F"/>
        </a:solidFill>
      </dgm:spPr>
      <dgm:t>
        <a:bodyPr/>
        <a:lstStyle/>
        <a:p>
          <a:r>
            <a:rPr lang="en-US" b="1" dirty="0">
              <a:solidFill>
                <a:srgbClr val="FFFFFE"/>
              </a:solidFill>
            </a:rPr>
            <a:t>Torture Treatment Program </a:t>
          </a:r>
        </a:p>
      </dgm:t>
    </dgm:pt>
    <dgm:pt modelId="{9A034722-1FBE-4A90-B52A-32E016C7D8D9}" type="parTrans" cxnId="{9B8B1D95-9384-467B-B5A3-35598F0A35AE}">
      <dgm:prSet/>
      <dgm:spPr/>
      <dgm:t>
        <a:bodyPr/>
        <a:lstStyle/>
        <a:p>
          <a:endParaRPr lang="en-US"/>
        </a:p>
      </dgm:t>
    </dgm:pt>
    <dgm:pt modelId="{57B26CF6-0BD3-4949-A3A9-4AF7C08632A5}" type="sibTrans" cxnId="{9B8B1D95-9384-467B-B5A3-35598F0A35AE}">
      <dgm:prSet/>
      <dgm:spPr/>
      <dgm:t>
        <a:bodyPr/>
        <a:lstStyle/>
        <a:p>
          <a:endParaRPr lang="en-US"/>
        </a:p>
      </dgm:t>
    </dgm:pt>
    <dgm:pt modelId="{54446EDD-3177-4262-BFFA-C529974A47AF}" type="pres">
      <dgm:prSet presAssocID="{12FCA768-D843-46FB-B2EF-83EF5410FEC4}" presName="theList" presStyleCnt="0">
        <dgm:presLayoutVars>
          <dgm:dir/>
          <dgm:animLvl val="lvl"/>
          <dgm:resizeHandles val="exact"/>
        </dgm:presLayoutVars>
      </dgm:prSet>
      <dgm:spPr/>
    </dgm:pt>
    <dgm:pt modelId="{FBC8AC7D-B1F3-466E-BBFF-39AB7071E823}" type="pres">
      <dgm:prSet presAssocID="{2E1E1806-5FD1-48DD-8019-1BA02E8F28E0}" presName="compNode" presStyleCnt="0"/>
      <dgm:spPr/>
    </dgm:pt>
    <dgm:pt modelId="{9EDE4ED4-3D9D-4C2F-8906-A082A576E28B}" type="pres">
      <dgm:prSet presAssocID="{2E1E1806-5FD1-48DD-8019-1BA02E8F28E0}" presName="aNode" presStyleLbl="bgShp" presStyleIdx="0" presStyleCnt="2"/>
      <dgm:spPr/>
    </dgm:pt>
    <dgm:pt modelId="{AD97E2BC-2DB3-4A3F-8135-1A4C215E510D}" type="pres">
      <dgm:prSet presAssocID="{2E1E1806-5FD1-48DD-8019-1BA02E8F28E0}" presName="textNode" presStyleLbl="bgShp" presStyleIdx="0" presStyleCnt="2"/>
      <dgm:spPr/>
    </dgm:pt>
    <dgm:pt modelId="{0F415A1B-0359-4322-9B15-C9366EDAC2BD}" type="pres">
      <dgm:prSet presAssocID="{2E1E1806-5FD1-48DD-8019-1BA02E8F28E0}" presName="compChildNode" presStyleCnt="0"/>
      <dgm:spPr/>
    </dgm:pt>
    <dgm:pt modelId="{354D6272-20E8-45C9-BC01-1E5B63987347}" type="pres">
      <dgm:prSet presAssocID="{2E1E1806-5FD1-48DD-8019-1BA02E8F28E0}" presName="theInnerList" presStyleCnt="0"/>
      <dgm:spPr/>
    </dgm:pt>
    <dgm:pt modelId="{45E15F6C-A77C-446F-80E5-C1D073C634B8}" type="pres">
      <dgm:prSet presAssocID="{56C1E203-12A0-402A-826D-45F567A3E308}" presName="childNode" presStyleLbl="node1" presStyleIdx="0" presStyleCnt="15">
        <dgm:presLayoutVars>
          <dgm:bulletEnabled val="1"/>
        </dgm:presLayoutVars>
      </dgm:prSet>
      <dgm:spPr/>
    </dgm:pt>
    <dgm:pt modelId="{7F9A318D-02C6-4CFB-BDC1-B712F2EAE4BE}" type="pres">
      <dgm:prSet presAssocID="{56C1E203-12A0-402A-826D-45F567A3E308}" presName="aSpace2" presStyleCnt="0"/>
      <dgm:spPr/>
    </dgm:pt>
    <dgm:pt modelId="{8CF280B7-86B8-421F-8AE5-288A85434018}" type="pres">
      <dgm:prSet presAssocID="{921851FF-B5E3-4D10-A54C-686EAA73564B}" presName="childNode" presStyleLbl="node1" presStyleIdx="1" presStyleCnt="15">
        <dgm:presLayoutVars>
          <dgm:bulletEnabled val="1"/>
        </dgm:presLayoutVars>
      </dgm:prSet>
      <dgm:spPr/>
    </dgm:pt>
    <dgm:pt modelId="{86513C73-F92C-4D24-B7F5-16EB12BEAB8F}" type="pres">
      <dgm:prSet presAssocID="{921851FF-B5E3-4D10-A54C-686EAA73564B}" presName="aSpace2" presStyleCnt="0"/>
      <dgm:spPr/>
    </dgm:pt>
    <dgm:pt modelId="{ABC1D3E4-9FF8-44EB-AD3C-6A729465E1C8}" type="pres">
      <dgm:prSet presAssocID="{34FCCA8F-361B-46EB-B5CA-0552AB76477C}" presName="childNode" presStyleLbl="node1" presStyleIdx="2" presStyleCnt="15">
        <dgm:presLayoutVars>
          <dgm:bulletEnabled val="1"/>
        </dgm:presLayoutVars>
      </dgm:prSet>
      <dgm:spPr/>
    </dgm:pt>
    <dgm:pt modelId="{2A4D8488-DF02-408A-93AB-A64F89C02588}" type="pres">
      <dgm:prSet presAssocID="{34FCCA8F-361B-46EB-B5CA-0552AB76477C}" presName="aSpace2" presStyleCnt="0"/>
      <dgm:spPr/>
    </dgm:pt>
    <dgm:pt modelId="{D149CBE3-B062-4B7D-9809-44C478D9A1AD}" type="pres">
      <dgm:prSet presAssocID="{DBD17511-C123-40BF-909F-5A73F37DE8C7}" presName="childNode" presStyleLbl="node1" presStyleIdx="3" presStyleCnt="15">
        <dgm:presLayoutVars>
          <dgm:bulletEnabled val="1"/>
        </dgm:presLayoutVars>
      </dgm:prSet>
      <dgm:spPr/>
    </dgm:pt>
    <dgm:pt modelId="{7A0C7330-8A82-4C00-BAD5-F0C61D1774D8}" type="pres">
      <dgm:prSet presAssocID="{DBD17511-C123-40BF-909F-5A73F37DE8C7}" presName="aSpace2" presStyleCnt="0"/>
      <dgm:spPr/>
    </dgm:pt>
    <dgm:pt modelId="{515DA59F-B0E4-4903-BDF2-343594B24165}" type="pres">
      <dgm:prSet presAssocID="{56162DE7-788B-4BA9-AFAC-A904AF120C8C}" presName="childNode" presStyleLbl="node1" presStyleIdx="4" presStyleCnt="15">
        <dgm:presLayoutVars>
          <dgm:bulletEnabled val="1"/>
        </dgm:presLayoutVars>
      </dgm:prSet>
      <dgm:spPr/>
    </dgm:pt>
    <dgm:pt modelId="{D56D52FB-1728-456D-B31E-0EC76A204BAF}" type="pres">
      <dgm:prSet presAssocID="{56162DE7-788B-4BA9-AFAC-A904AF120C8C}" presName="aSpace2" presStyleCnt="0"/>
      <dgm:spPr/>
    </dgm:pt>
    <dgm:pt modelId="{AA7ACA19-B206-4EBA-A653-A5494367D9EB}" type="pres">
      <dgm:prSet presAssocID="{D8DCD130-298B-4B12-8CE0-CBB92DC18066}" presName="childNode" presStyleLbl="node1" presStyleIdx="5" presStyleCnt="15">
        <dgm:presLayoutVars>
          <dgm:bulletEnabled val="1"/>
        </dgm:presLayoutVars>
      </dgm:prSet>
      <dgm:spPr/>
    </dgm:pt>
    <dgm:pt modelId="{EB9C214F-F755-4BCD-8195-4756B0D2E173}" type="pres">
      <dgm:prSet presAssocID="{D8DCD130-298B-4B12-8CE0-CBB92DC18066}" presName="aSpace2" presStyleCnt="0"/>
      <dgm:spPr/>
    </dgm:pt>
    <dgm:pt modelId="{EA008D9B-21BA-4BE2-A37D-F18875FAF8A5}" type="pres">
      <dgm:prSet presAssocID="{2418354B-4DDD-4647-8974-5207620653BC}" presName="childNode" presStyleLbl="node1" presStyleIdx="6" presStyleCnt="15">
        <dgm:presLayoutVars>
          <dgm:bulletEnabled val="1"/>
        </dgm:presLayoutVars>
      </dgm:prSet>
      <dgm:spPr/>
    </dgm:pt>
    <dgm:pt modelId="{F520E764-4499-4803-B080-9FC173080F53}" type="pres">
      <dgm:prSet presAssocID="{2418354B-4DDD-4647-8974-5207620653BC}" presName="aSpace2" presStyleCnt="0"/>
      <dgm:spPr/>
    </dgm:pt>
    <dgm:pt modelId="{AA426E6C-A9B6-43C8-868D-51470BC34081}" type="pres">
      <dgm:prSet presAssocID="{6B3F41A8-9D29-4DB2-976D-3D14B4C8C0FB}" presName="childNode" presStyleLbl="node1" presStyleIdx="7" presStyleCnt="15">
        <dgm:presLayoutVars>
          <dgm:bulletEnabled val="1"/>
        </dgm:presLayoutVars>
      </dgm:prSet>
      <dgm:spPr/>
    </dgm:pt>
    <dgm:pt modelId="{0CA38265-CF27-4933-A9A6-E0549785E17D}" type="pres">
      <dgm:prSet presAssocID="{6B3F41A8-9D29-4DB2-976D-3D14B4C8C0FB}" presName="aSpace2" presStyleCnt="0"/>
      <dgm:spPr/>
    </dgm:pt>
    <dgm:pt modelId="{9E863C4F-24B4-465C-A555-B68685EE6175}" type="pres">
      <dgm:prSet presAssocID="{C8495E2D-0869-4575-A5E8-C81FB87AB51E}" presName="childNode" presStyleLbl="node1" presStyleIdx="8" presStyleCnt="15">
        <dgm:presLayoutVars>
          <dgm:bulletEnabled val="1"/>
        </dgm:presLayoutVars>
      </dgm:prSet>
      <dgm:spPr/>
    </dgm:pt>
    <dgm:pt modelId="{EA898F4D-51A2-4529-AFE0-8800B88DBF19}" type="pres">
      <dgm:prSet presAssocID="{2E1E1806-5FD1-48DD-8019-1BA02E8F28E0}" presName="aSpace" presStyleCnt="0"/>
      <dgm:spPr/>
    </dgm:pt>
    <dgm:pt modelId="{50B69978-7684-46FD-89E2-633431A70F21}" type="pres">
      <dgm:prSet presAssocID="{4177E441-B60E-43C1-A52B-AD4C6B3354A6}" presName="compNode" presStyleCnt="0"/>
      <dgm:spPr/>
    </dgm:pt>
    <dgm:pt modelId="{8B133F8D-7BD3-48DC-A18A-B0B4813EAC09}" type="pres">
      <dgm:prSet presAssocID="{4177E441-B60E-43C1-A52B-AD4C6B3354A6}" presName="aNode" presStyleLbl="bgShp" presStyleIdx="1" presStyleCnt="2"/>
      <dgm:spPr/>
    </dgm:pt>
    <dgm:pt modelId="{B742DE4F-82ED-4F46-99CC-0E2CC4CDBE92}" type="pres">
      <dgm:prSet presAssocID="{4177E441-B60E-43C1-A52B-AD4C6B3354A6}" presName="textNode" presStyleLbl="bgShp" presStyleIdx="1" presStyleCnt="2"/>
      <dgm:spPr/>
    </dgm:pt>
    <dgm:pt modelId="{474C36F8-5D1B-4F18-A37D-7BC1A0581F1A}" type="pres">
      <dgm:prSet presAssocID="{4177E441-B60E-43C1-A52B-AD4C6B3354A6}" presName="compChildNode" presStyleCnt="0"/>
      <dgm:spPr/>
    </dgm:pt>
    <dgm:pt modelId="{DC1DF47A-EBEE-4799-A63A-E2D4BBC1B0DE}" type="pres">
      <dgm:prSet presAssocID="{4177E441-B60E-43C1-A52B-AD4C6B3354A6}" presName="theInnerList" presStyleCnt="0"/>
      <dgm:spPr/>
    </dgm:pt>
    <dgm:pt modelId="{53B650B6-856D-4643-911E-9175C1739FEC}" type="pres">
      <dgm:prSet presAssocID="{73208CF3-9FAF-4E67-B6B1-00FF231B3F86}" presName="childNode" presStyleLbl="node1" presStyleIdx="9" presStyleCnt="15">
        <dgm:presLayoutVars>
          <dgm:bulletEnabled val="1"/>
        </dgm:presLayoutVars>
      </dgm:prSet>
      <dgm:spPr/>
    </dgm:pt>
    <dgm:pt modelId="{B4ABC699-95F2-43C0-94FE-CBE419578BB0}" type="pres">
      <dgm:prSet presAssocID="{73208CF3-9FAF-4E67-B6B1-00FF231B3F86}" presName="aSpace2" presStyleCnt="0"/>
      <dgm:spPr/>
    </dgm:pt>
    <dgm:pt modelId="{E35BF18F-1C00-41B1-A7D0-36F34A90DAA3}" type="pres">
      <dgm:prSet presAssocID="{A771BE11-D38C-4F3F-938A-D7622AD0FD91}" presName="childNode" presStyleLbl="node1" presStyleIdx="10" presStyleCnt="15">
        <dgm:presLayoutVars>
          <dgm:bulletEnabled val="1"/>
        </dgm:presLayoutVars>
      </dgm:prSet>
      <dgm:spPr/>
    </dgm:pt>
    <dgm:pt modelId="{8B2B9A94-920A-4420-AE70-225A477AAFFF}" type="pres">
      <dgm:prSet presAssocID="{A771BE11-D38C-4F3F-938A-D7622AD0FD91}" presName="aSpace2" presStyleCnt="0"/>
      <dgm:spPr/>
    </dgm:pt>
    <dgm:pt modelId="{9043A3B0-78AE-40BF-A6FA-30A58FD8B3D5}" type="pres">
      <dgm:prSet presAssocID="{986D778F-3B5C-445E-B037-745D9D5BE685}" presName="childNode" presStyleLbl="node1" presStyleIdx="11" presStyleCnt="15">
        <dgm:presLayoutVars>
          <dgm:bulletEnabled val="1"/>
        </dgm:presLayoutVars>
      </dgm:prSet>
      <dgm:spPr/>
    </dgm:pt>
    <dgm:pt modelId="{01080D2E-2444-463A-BF71-736466864FDC}" type="pres">
      <dgm:prSet presAssocID="{986D778F-3B5C-445E-B037-745D9D5BE685}" presName="aSpace2" presStyleCnt="0"/>
      <dgm:spPr/>
    </dgm:pt>
    <dgm:pt modelId="{83C013AD-FF5F-452A-B80C-CBBD1B0589CB}" type="pres">
      <dgm:prSet presAssocID="{7280B6BA-65CA-42E7-A594-4D54BF8D8333}" presName="childNode" presStyleLbl="node1" presStyleIdx="12" presStyleCnt="15">
        <dgm:presLayoutVars>
          <dgm:bulletEnabled val="1"/>
        </dgm:presLayoutVars>
      </dgm:prSet>
      <dgm:spPr/>
    </dgm:pt>
    <dgm:pt modelId="{1D538385-3CA2-4386-8C33-1C625FC0328B}" type="pres">
      <dgm:prSet presAssocID="{7280B6BA-65CA-42E7-A594-4D54BF8D8333}" presName="aSpace2" presStyleCnt="0"/>
      <dgm:spPr/>
    </dgm:pt>
    <dgm:pt modelId="{C7CC592F-4EB1-4E95-827F-A59F396EB465}" type="pres">
      <dgm:prSet presAssocID="{A41FBC4F-58E4-4F35-8F88-FC68B5EB18DB}" presName="childNode" presStyleLbl="node1" presStyleIdx="13" presStyleCnt="15">
        <dgm:presLayoutVars>
          <dgm:bulletEnabled val="1"/>
        </dgm:presLayoutVars>
      </dgm:prSet>
      <dgm:spPr/>
    </dgm:pt>
    <dgm:pt modelId="{632A4BCD-76BE-4746-BEFF-15E2B01F9568}" type="pres">
      <dgm:prSet presAssocID="{A41FBC4F-58E4-4F35-8F88-FC68B5EB18DB}" presName="aSpace2" presStyleCnt="0"/>
      <dgm:spPr/>
    </dgm:pt>
    <dgm:pt modelId="{DE960620-8B4A-4D6D-A254-A5732C29A310}" type="pres">
      <dgm:prSet presAssocID="{17231E08-021D-4521-A108-5B55B20B27EA}" presName="childNode" presStyleLbl="node1" presStyleIdx="14" presStyleCnt="15">
        <dgm:presLayoutVars>
          <dgm:bulletEnabled val="1"/>
        </dgm:presLayoutVars>
      </dgm:prSet>
      <dgm:spPr/>
    </dgm:pt>
  </dgm:ptLst>
  <dgm:cxnLst>
    <dgm:cxn modelId="{225A2E16-6FDC-47BC-9F6C-4C21C3A00008}" srcId="{2E1E1806-5FD1-48DD-8019-1BA02E8F28E0}" destId="{DBD17511-C123-40BF-909F-5A73F37DE8C7}" srcOrd="3" destOrd="0" parTransId="{C86A3187-49A2-4107-82DE-407644A9BC86}" sibTransId="{935A21FF-FF7E-46EE-900F-AF29781CFD3D}"/>
    <dgm:cxn modelId="{E982FB1A-D2E7-47CF-8B0B-1ACAA7B49D3E}" type="presOf" srcId="{C8495E2D-0869-4575-A5E8-C81FB87AB51E}" destId="{9E863C4F-24B4-465C-A555-B68685EE6175}" srcOrd="0" destOrd="0" presId="urn:microsoft.com/office/officeart/2005/8/layout/lProcess2"/>
    <dgm:cxn modelId="{6BB19C21-FA46-44E3-808A-A0A977131513}" type="presOf" srcId="{2418354B-4DDD-4647-8974-5207620653BC}" destId="{EA008D9B-21BA-4BE2-A37D-F18875FAF8A5}" srcOrd="0" destOrd="0" presId="urn:microsoft.com/office/officeart/2005/8/layout/lProcess2"/>
    <dgm:cxn modelId="{680A3C25-2CA0-456D-A6DC-EA3882A80A5F}" type="presOf" srcId="{73208CF3-9FAF-4E67-B6B1-00FF231B3F86}" destId="{53B650B6-856D-4643-911E-9175C1739FEC}" srcOrd="0" destOrd="0" presId="urn:microsoft.com/office/officeart/2005/8/layout/lProcess2"/>
    <dgm:cxn modelId="{6376CD2C-F406-415C-B4E1-CF4FB02CCF81}" type="presOf" srcId="{A771BE11-D38C-4F3F-938A-D7622AD0FD91}" destId="{E35BF18F-1C00-41B1-A7D0-36F34A90DAA3}" srcOrd="0" destOrd="0" presId="urn:microsoft.com/office/officeart/2005/8/layout/lProcess2"/>
    <dgm:cxn modelId="{FD495D38-94DE-4F76-A900-EFF0D4A92D5B}" srcId="{2E1E1806-5FD1-48DD-8019-1BA02E8F28E0}" destId="{56C1E203-12A0-402A-826D-45F567A3E308}" srcOrd="0" destOrd="0" parTransId="{228913D0-6225-4556-B9D0-14A38431C8BB}" sibTransId="{68FB670D-3B31-4E93-9F19-35A2562DBCA8}"/>
    <dgm:cxn modelId="{E6E2F33A-5C73-4AD3-83FB-D84C4EC3714B}" type="presOf" srcId="{DBD17511-C123-40BF-909F-5A73F37DE8C7}" destId="{D149CBE3-B062-4B7D-9809-44C478D9A1AD}" srcOrd="0" destOrd="0" presId="urn:microsoft.com/office/officeart/2005/8/layout/lProcess2"/>
    <dgm:cxn modelId="{549E6D44-8D36-4E3A-8FD7-8C5462036472}" srcId="{2E1E1806-5FD1-48DD-8019-1BA02E8F28E0}" destId="{6B3F41A8-9D29-4DB2-976D-3D14B4C8C0FB}" srcOrd="7" destOrd="0" parTransId="{CC8E39DA-F9D8-49D8-BBA9-1E265FAA531B}" sibTransId="{A54B2B1E-9F38-4005-8B96-BCE4DB249B88}"/>
    <dgm:cxn modelId="{F2C46149-9959-441A-9E09-EF7455047F01}" type="presOf" srcId="{7280B6BA-65CA-42E7-A594-4D54BF8D8333}" destId="{83C013AD-FF5F-452A-B80C-CBBD1B0589CB}" srcOrd="0" destOrd="0" presId="urn:microsoft.com/office/officeart/2005/8/layout/lProcess2"/>
    <dgm:cxn modelId="{72F7A069-B6A2-483D-9060-5AB44EA9391F}" type="presOf" srcId="{2E1E1806-5FD1-48DD-8019-1BA02E8F28E0}" destId="{9EDE4ED4-3D9D-4C2F-8906-A082A576E28B}" srcOrd="0" destOrd="0" presId="urn:microsoft.com/office/officeart/2005/8/layout/lProcess2"/>
    <dgm:cxn modelId="{C6C1696A-1222-4F28-AF7B-E8AD712424B0}" type="presOf" srcId="{34FCCA8F-361B-46EB-B5CA-0552AB76477C}" destId="{ABC1D3E4-9FF8-44EB-AD3C-6A729465E1C8}" srcOrd="0" destOrd="0" presId="urn:microsoft.com/office/officeart/2005/8/layout/lProcess2"/>
    <dgm:cxn modelId="{6E13434B-C8CC-4C8D-ADCA-AC6135C5FCFF}" type="presOf" srcId="{17231E08-021D-4521-A108-5B55B20B27EA}" destId="{DE960620-8B4A-4D6D-A254-A5732C29A310}" srcOrd="0" destOrd="0" presId="urn:microsoft.com/office/officeart/2005/8/layout/lProcess2"/>
    <dgm:cxn modelId="{BFB75654-79A0-4041-8C56-5C8480C3655C}" type="presOf" srcId="{A41FBC4F-58E4-4F35-8F88-FC68B5EB18DB}" destId="{C7CC592F-4EB1-4E95-827F-A59F396EB465}" srcOrd="0" destOrd="0" presId="urn:microsoft.com/office/officeart/2005/8/layout/lProcess2"/>
    <dgm:cxn modelId="{3FBD7057-EA48-40D7-B73C-E3067DE80502}" type="presOf" srcId="{6B3F41A8-9D29-4DB2-976D-3D14B4C8C0FB}" destId="{AA426E6C-A9B6-43C8-868D-51470BC34081}" srcOrd="0" destOrd="0" presId="urn:microsoft.com/office/officeart/2005/8/layout/lProcess2"/>
    <dgm:cxn modelId="{9347D677-D217-4112-904D-B923792D0C75}" srcId="{2E1E1806-5FD1-48DD-8019-1BA02E8F28E0}" destId="{56162DE7-788B-4BA9-AFAC-A904AF120C8C}" srcOrd="4" destOrd="0" parTransId="{C8C7F71E-BFF3-46E8-840F-A06A69E46EDF}" sibTransId="{15E8DE77-77A7-4209-A76D-98646AB5AF02}"/>
    <dgm:cxn modelId="{5F6A3679-F29B-4F7E-B000-FAAF0B7E07C8}" type="presOf" srcId="{12FCA768-D843-46FB-B2EF-83EF5410FEC4}" destId="{54446EDD-3177-4262-BFFA-C529974A47AF}" srcOrd="0" destOrd="0" presId="urn:microsoft.com/office/officeart/2005/8/layout/lProcess2"/>
    <dgm:cxn modelId="{A1FC7179-B46B-44C0-BA2C-E67A3555722F}" srcId="{4177E441-B60E-43C1-A52B-AD4C6B3354A6}" destId="{73208CF3-9FAF-4E67-B6B1-00FF231B3F86}" srcOrd="0" destOrd="0" parTransId="{C86B629B-6FBF-44C5-ADEF-848436482140}" sibTransId="{7F63168A-F808-463A-B632-527F2137D4B0}"/>
    <dgm:cxn modelId="{9076C87F-8481-4A18-8664-BC9E0E418F23}" type="presOf" srcId="{4177E441-B60E-43C1-A52B-AD4C6B3354A6}" destId="{B742DE4F-82ED-4F46-99CC-0E2CC4CDBE92}" srcOrd="1" destOrd="0" presId="urn:microsoft.com/office/officeart/2005/8/layout/lProcess2"/>
    <dgm:cxn modelId="{04272386-EA4F-4D85-B529-53005EB90D1F}" srcId="{4177E441-B60E-43C1-A52B-AD4C6B3354A6}" destId="{A771BE11-D38C-4F3F-938A-D7622AD0FD91}" srcOrd="1" destOrd="0" parTransId="{E70E68E6-D93E-4485-B767-458292D7B57D}" sibTransId="{51A4C567-4589-43BA-8C78-21B6E71DD664}"/>
    <dgm:cxn modelId="{ADE0BD86-2CB9-46C7-A1B7-B1F7E6BEE1E2}" srcId="{2E1E1806-5FD1-48DD-8019-1BA02E8F28E0}" destId="{2418354B-4DDD-4647-8974-5207620653BC}" srcOrd="6" destOrd="0" parTransId="{3F90A0F0-AA4B-488C-8FF2-A0EB93172904}" sibTransId="{1C83EDD7-7480-4929-B130-02A77435742F}"/>
    <dgm:cxn modelId="{7359F98C-B184-45DD-880F-A88CF26D5B94}" type="presOf" srcId="{D8DCD130-298B-4B12-8CE0-CBB92DC18066}" destId="{AA7ACA19-B206-4EBA-A653-A5494367D9EB}" srcOrd="0" destOrd="0" presId="urn:microsoft.com/office/officeart/2005/8/layout/lProcess2"/>
    <dgm:cxn modelId="{B412188E-49EA-4AE0-A989-3A6CD7E9C905}" srcId="{2E1E1806-5FD1-48DD-8019-1BA02E8F28E0}" destId="{34FCCA8F-361B-46EB-B5CA-0552AB76477C}" srcOrd="2" destOrd="0" parTransId="{1629B2BC-8326-4619-9E2E-DF4927A6676D}" sibTransId="{9C34D734-4BB8-46EF-9B55-687D8F5303D1}"/>
    <dgm:cxn modelId="{80312D94-AA7B-4474-94E3-37782DBD8041}" srcId="{4177E441-B60E-43C1-A52B-AD4C6B3354A6}" destId="{A41FBC4F-58E4-4F35-8F88-FC68B5EB18DB}" srcOrd="4" destOrd="0" parTransId="{169B276D-03B3-4CA9-84D1-DAFB7D9537E0}" sibTransId="{6A57E621-BCE1-41C5-B2B4-BB09BF7C3C16}"/>
    <dgm:cxn modelId="{9B8B1D95-9384-467B-B5A3-35598F0A35AE}" srcId="{4177E441-B60E-43C1-A52B-AD4C6B3354A6}" destId="{17231E08-021D-4521-A108-5B55B20B27EA}" srcOrd="5" destOrd="0" parTransId="{9A034722-1FBE-4A90-B52A-32E016C7D8D9}" sibTransId="{57B26CF6-0BD3-4949-A3A9-4AF7C08632A5}"/>
    <dgm:cxn modelId="{ED760E96-2BD7-4BDA-89B3-451E6B05D7B1}" srcId="{2E1E1806-5FD1-48DD-8019-1BA02E8F28E0}" destId="{921851FF-B5E3-4D10-A54C-686EAA73564B}" srcOrd="1" destOrd="0" parTransId="{D8790E64-CF69-4CD1-9A14-1F9036D54CDC}" sibTransId="{73A0FE98-9025-45BA-A37C-B5DE4A0DDFB4}"/>
    <dgm:cxn modelId="{3B536196-EAB9-4DBE-B8C7-651D23FD193C}" srcId="{2E1E1806-5FD1-48DD-8019-1BA02E8F28E0}" destId="{C8495E2D-0869-4575-A5E8-C81FB87AB51E}" srcOrd="8" destOrd="0" parTransId="{AF423712-50D9-4373-B4AB-BC12255AE9A9}" sibTransId="{CFD27FDA-9FB4-4A1D-A828-77553690DB07}"/>
    <dgm:cxn modelId="{05E8519B-45DA-4EAE-B972-EC680CB687D8}" srcId="{2E1E1806-5FD1-48DD-8019-1BA02E8F28E0}" destId="{D8DCD130-298B-4B12-8CE0-CBB92DC18066}" srcOrd="5" destOrd="0" parTransId="{38942659-AF03-41E3-9540-0EA4C602DEB8}" sibTransId="{944F233D-F049-41DD-8396-4C4B2E6BEBBD}"/>
    <dgm:cxn modelId="{8028F49B-F6C1-4FB0-9E55-C96F8D3DE46A}" srcId="{4177E441-B60E-43C1-A52B-AD4C6B3354A6}" destId="{7280B6BA-65CA-42E7-A594-4D54BF8D8333}" srcOrd="3" destOrd="0" parTransId="{AF969DB5-9395-438F-99B4-E0802DE30D0C}" sibTransId="{6D4F55CF-E5E8-4A4E-8FE8-233D7D0EB8E0}"/>
    <dgm:cxn modelId="{BBC5109C-BE40-46A0-90B7-AA68E6063B16}" srcId="{4177E441-B60E-43C1-A52B-AD4C6B3354A6}" destId="{986D778F-3B5C-445E-B037-745D9D5BE685}" srcOrd="2" destOrd="0" parTransId="{DAFABA6B-0EAF-44D0-A2CE-70D62133B92F}" sibTransId="{D6D10B2B-D853-42C5-9007-76D8A42EC65E}"/>
    <dgm:cxn modelId="{0E2C919E-E50F-4BD3-BA4C-15003A616247}" type="presOf" srcId="{921851FF-B5E3-4D10-A54C-686EAA73564B}" destId="{8CF280B7-86B8-421F-8AE5-288A85434018}" srcOrd="0" destOrd="0" presId="urn:microsoft.com/office/officeart/2005/8/layout/lProcess2"/>
    <dgm:cxn modelId="{F69FF4A5-8C23-4E11-AD2D-F94875EDF239}" srcId="{12FCA768-D843-46FB-B2EF-83EF5410FEC4}" destId="{2E1E1806-5FD1-48DD-8019-1BA02E8F28E0}" srcOrd="0" destOrd="0" parTransId="{57D4CF81-6E5E-44BE-A409-CF7B111E93A7}" sibTransId="{25D9420C-25D6-40C7-A573-C94F6FF1E8FD}"/>
    <dgm:cxn modelId="{AB1DBDA6-E331-408A-A013-F6102A03DB10}" type="presOf" srcId="{986D778F-3B5C-445E-B037-745D9D5BE685}" destId="{9043A3B0-78AE-40BF-A6FA-30A58FD8B3D5}" srcOrd="0" destOrd="0" presId="urn:microsoft.com/office/officeart/2005/8/layout/lProcess2"/>
    <dgm:cxn modelId="{2A17A3B9-8A5F-40A4-93A5-F529418D80D4}" type="presOf" srcId="{56162DE7-788B-4BA9-AFAC-A904AF120C8C}" destId="{515DA59F-B0E4-4903-BDF2-343594B24165}" srcOrd="0" destOrd="0" presId="urn:microsoft.com/office/officeart/2005/8/layout/lProcess2"/>
    <dgm:cxn modelId="{01C10CBB-4CEB-4E96-AEF8-AD520D9CBEE0}" srcId="{12FCA768-D843-46FB-B2EF-83EF5410FEC4}" destId="{4177E441-B60E-43C1-A52B-AD4C6B3354A6}" srcOrd="1" destOrd="0" parTransId="{E604A1A8-C9CE-42CD-8C49-8DE53A1E2D2D}" sibTransId="{4DC656AB-65F0-4F63-B156-4CA08EB5AF17}"/>
    <dgm:cxn modelId="{83ED4FE5-E0AE-431C-9C3D-E1CE12300D2C}" type="presOf" srcId="{2E1E1806-5FD1-48DD-8019-1BA02E8F28E0}" destId="{AD97E2BC-2DB3-4A3F-8135-1A4C215E510D}" srcOrd="1" destOrd="0" presId="urn:microsoft.com/office/officeart/2005/8/layout/lProcess2"/>
    <dgm:cxn modelId="{7441D2E5-DF37-4474-80BE-CAA66DF0A84C}" type="presOf" srcId="{4177E441-B60E-43C1-A52B-AD4C6B3354A6}" destId="{8B133F8D-7BD3-48DC-A18A-B0B4813EAC09}" srcOrd="0" destOrd="0" presId="urn:microsoft.com/office/officeart/2005/8/layout/lProcess2"/>
    <dgm:cxn modelId="{404CFCF9-680F-461B-865A-9A4064EDCA9C}" type="presOf" srcId="{56C1E203-12A0-402A-826D-45F567A3E308}" destId="{45E15F6C-A77C-446F-80E5-C1D073C634B8}" srcOrd="0" destOrd="0" presId="urn:microsoft.com/office/officeart/2005/8/layout/lProcess2"/>
    <dgm:cxn modelId="{9EEE04E5-6D4A-4426-8623-579EF5765692}" type="presParOf" srcId="{54446EDD-3177-4262-BFFA-C529974A47AF}" destId="{FBC8AC7D-B1F3-466E-BBFF-39AB7071E823}" srcOrd="0" destOrd="0" presId="urn:microsoft.com/office/officeart/2005/8/layout/lProcess2"/>
    <dgm:cxn modelId="{E93D135F-276A-4E8A-ABB1-10324865564B}" type="presParOf" srcId="{FBC8AC7D-B1F3-466E-BBFF-39AB7071E823}" destId="{9EDE4ED4-3D9D-4C2F-8906-A082A576E28B}" srcOrd="0" destOrd="0" presId="urn:microsoft.com/office/officeart/2005/8/layout/lProcess2"/>
    <dgm:cxn modelId="{F7796AEB-BA7B-44E0-A3AD-4F72B4DA827C}" type="presParOf" srcId="{FBC8AC7D-B1F3-466E-BBFF-39AB7071E823}" destId="{AD97E2BC-2DB3-4A3F-8135-1A4C215E510D}" srcOrd="1" destOrd="0" presId="urn:microsoft.com/office/officeart/2005/8/layout/lProcess2"/>
    <dgm:cxn modelId="{2C7FE4CA-9486-482C-90A1-02B96B835A88}" type="presParOf" srcId="{FBC8AC7D-B1F3-466E-BBFF-39AB7071E823}" destId="{0F415A1B-0359-4322-9B15-C9366EDAC2BD}" srcOrd="2" destOrd="0" presId="urn:microsoft.com/office/officeart/2005/8/layout/lProcess2"/>
    <dgm:cxn modelId="{185F7984-9215-4678-8748-06C6119A312E}" type="presParOf" srcId="{0F415A1B-0359-4322-9B15-C9366EDAC2BD}" destId="{354D6272-20E8-45C9-BC01-1E5B63987347}" srcOrd="0" destOrd="0" presId="urn:microsoft.com/office/officeart/2005/8/layout/lProcess2"/>
    <dgm:cxn modelId="{FFE19573-1585-49AC-ABE9-F2D00451D8E4}" type="presParOf" srcId="{354D6272-20E8-45C9-BC01-1E5B63987347}" destId="{45E15F6C-A77C-446F-80E5-C1D073C634B8}" srcOrd="0" destOrd="0" presId="urn:microsoft.com/office/officeart/2005/8/layout/lProcess2"/>
    <dgm:cxn modelId="{F5FDD73A-811E-4206-8425-B37272825430}" type="presParOf" srcId="{354D6272-20E8-45C9-BC01-1E5B63987347}" destId="{7F9A318D-02C6-4CFB-BDC1-B712F2EAE4BE}" srcOrd="1" destOrd="0" presId="urn:microsoft.com/office/officeart/2005/8/layout/lProcess2"/>
    <dgm:cxn modelId="{A357D577-04DB-452D-B3DE-9D12FC6A8F8C}" type="presParOf" srcId="{354D6272-20E8-45C9-BC01-1E5B63987347}" destId="{8CF280B7-86B8-421F-8AE5-288A85434018}" srcOrd="2" destOrd="0" presId="urn:microsoft.com/office/officeart/2005/8/layout/lProcess2"/>
    <dgm:cxn modelId="{DA5E40B8-66CB-465F-A7B4-54DA0FBE1C57}" type="presParOf" srcId="{354D6272-20E8-45C9-BC01-1E5B63987347}" destId="{86513C73-F92C-4D24-B7F5-16EB12BEAB8F}" srcOrd="3" destOrd="0" presId="urn:microsoft.com/office/officeart/2005/8/layout/lProcess2"/>
    <dgm:cxn modelId="{530E837F-F12C-4359-B1E0-D955FA03FAC7}" type="presParOf" srcId="{354D6272-20E8-45C9-BC01-1E5B63987347}" destId="{ABC1D3E4-9FF8-44EB-AD3C-6A729465E1C8}" srcOrd="4" destOrd="0" presId="urn:microsoft.com/office/officeart/2005/8/layout/lProcess2"/>
    <dgm:cxn modelId="{1BC4D355-77C7-440A-86CF-0997347AE2B4}" type="presParOf" srcId="{354D6272-20E8-45C9-BC01-1E5B63987347}" destId="{2A4D8488-DF02-408A-93AB-A64F89C02588}" srcOrd="5" destOrd="0" presId="urn:microsoft.com/office/officeart/2005/8/layout/lProcess2"/>
    <dgm:cxn modelId="{A839D570-AA6B-4C1D-8380-516DE13D6504}" type="presParOf" srcId="{354D6272-20E8-45C9-BC01-1E5B63987347}" destId="{D149CBE3-B062-4B7D-9809-44C478D9A1AD}" srcOrd="6" destOrd="0" presId="urn:microsoft.com/office/officeart/2005/8/layout/lProcess2"/>
    <dgm:cxn modelId="{B25251D3-7281-4497-AC17-EFC61C3917EF}" type="presParOf" srcId="{354D6272-20E8-45C9-BC01-1E5B63987347}" destId="{7A0C7330-8A82-4C00-BAD5-F0C61D1774D8}" srcOrd="7" destOrd="0" presId="urn:microsoft.com/office/officeart/2005/8/layout/lProcess2"/>
    <dgm:cxn modelId="{2C4D844B-DF35-4DEF-BC5E-1228B3175686}" type="presParOf" srcId="{354D6272-20E8-45C9-BC01-1E5B63987347}" destId="{515DA59F-B0E4-4903-BDF2-343594B24165}" srcOrd="8" destOrd="0" presId="urn:microsoft.com/office/officeart/2005/8/layout/lProcess2"/>
    <dgm:cxn modelId="{FFE0062E-4695-4D76-8FBF-955889DDFCAA}" type="presParOf" srcId="{354D6272-20E8-45C9-BC01-1E5B63987347}" destId="{D56D52FB-1728-456D-B31E-0EC76A204BAF}" srcOrd="9" destOrd="0" presId="urn:microsoft.com/office/officeart/2005/8/layout/lProcess2"/>
    <dgm:cxn modelId="{5E57CE3C-9DBC-4376-9BD1-78C18F190FD1}" type="presParOf" srcId="{354D6272-20E8-45C9-BC01-1E5B63987347}" destId="{AA7ACA19-B206-4EBA-A653-A5494367D9EB}" srcOrd="10" destOrd="0" presId="urn:microsoft.com/office/officeart/2005/8/layout/lProcess2"/>
    <dgm:cxn modelId="{2297BEAD-D281-4945-86B9-0A75D8983BAC}" type="presParOf" srcId="{354D6272-20E8-45C9-BC01-1E5B63987347}" destId="{EB9C214F-F755-4BCD-8195-4756B0D2E173}" srcOrd="11" destOrd="0" presId="urn:microsoft.com/office/officeart/2005/8/layout/lProcess2"/>
    <dgm:cxn modelId="{F0502489-600F-45B4-B0ED-C45618C24E40}" type="presParOf" srcId="{354D6272-20E8-45C9-BC01-1E5B63987347}" destId="{EA008D9B-21BA-4BE2-A37D-F18875FAF8A5}" srcOrd="12" destOrd="0" presId="urn:microsoft.com/office/officeart/2005/8/layout/lProcess2"/>
    <dgm:cxn modelId="{9BBA077C-5A97-4C95-BF67-3A0EFBC3B2D8}" type="presParOf" srcId="{354D6272-20E8-45C9-BC01-1E5B63987347}" destId="{F520E764-4499-4803-B080-9FC173080F53}" srcOrd="13" destOrd="0" presId="urn:microsoft.com/office/officeart/2005/8/layout/lProcess2"/>
    <dgm:cxn modelId="{79311712-D907-4FF9-8121-BDCFD518292A}" type="presParOf" srcId="{354D6272-20E8-45C9-BC01-1E5B63987347}" destId="{AA426E6C-A9B6-43C8-868D-51470BC34081}" srcOrd="14" destOrd="0" presId="urn:microsoft.com/office/officeart/2005/8/layout/lProcess2"/>
    <dgm:cxn modelId="{E9733302-EBC2-4FC5-AF2F-7F594E81DCE4}" type="presParOf" srcId="{354D6272-20E8-45C9-BC01-1E5B63987347}" destId="{0CA38265-CF27-4933-A9A6-E0549785E17D}" srcOrd="15" destOrd="0" presId="urn:microsoft.com/office/officeart/2005/8/layout/lProcess2"/>
    <dgm:cxn modelId="{4282840F-F05F-49DA-868D-BAA40FB84882}" type="presParOf" srcId="{354D6272-20E8-45C9-BC01-1E5B63987347}" destId="{9E863C4F-24B4-465C-A555-B68685EE6175}" srcOrd="16" destOrd="0" presId="urn:microsoft.com/office/officeart/2005/8/layout/lProcess2"/>
    <dgm:cxn modelId="{197A9329-70A4-42D1-B601-3675D9F85045}" type="presParOf" srcId="{54446EDD-3177-4262-BFFA-C529974A47AF}" destId="{EA898F4D-51A2-4529-AFE0-8800B88DBF19}" srcOrd="1" destOrd="0" presId="urn:microsoft.com/office/officeart/2005/8/layout/lProcess2"/>
    <dgm:cxn modelId="{6C85E51F-7017-46F1-AD7D-503CD9D1257B}" type="presParOf" srcId="{54446EDD-3177-4262-BFFA-C529974A47AF}" destId="{50B69978-7684-46FD-89E2-633431A70F21}" srcOrd="2" destOrd="0" presId="urn:microsoft.com/office/officeart/2005/8/layout/lProcess2"/>
    <dgm:cxn modelId="{D4A171DD-5192-4964-9BDF-906409EDD565}" type="presParOf" srcId="{50B69978-7684-46FD-89E2-633431A70F21}" destId="{8B133F8D-7BD3-48DC-A18A-B0B4813EAC09}" srcOrd="0" destOrd="0" presId="urn:microsoft.com/office/officeart/2005/8/layout/lProcess2"/>
    <dgm:cxn modelId="{DF8E2509-CFE1-47A5-A6DE-E41F61EBCACD}" type="presParOf" srcId="{50B69978-7684-46FD-89E2-633431A70F21}" destId="{B742DE4F-82ED-4F46-99CC-0E2CC4CDBE92}" srcOrd="1" destOrd="0" presId="urn:microsoft.com/office/officeart/2005/8/layout/lProcess2"/>
    <dgm:cxn modelId="{FEC6B15C-C86C-4F51-9594-AF7C457D9AD5}" type="presParOf" srcId="{50B69978-7684-46FD-89E2-633431A70F21}" destId="{474C36F8-5D1B-4F18-A37D-7BC1A0581F1A}" srcOrd="2" destOrd="0" presId="urn:microsoft.com/office/officeart/2005/8/layout/lProcess2"/>
    <dgm:cxn modelId="{DA486F7B-2382-4CEA-BEEA-5C57999A2D98}" type="presParOf" srcId="{474C36F8-5D1B-4F18-A37D-7BC1A0581F1A}" destId="{DC1DF47A-EBEE-4799-A63A-E2D4BBC1B0DE}" srcOrd="0" destOrd="0" presId="urn:microsoft.com/office/officeart/2005/8/layout/lProcess2"/>
    <dgm:cxn modelId="{20C2FAF4-50F2-4DE4-B10F-CAE92D24199F}" type="presParOf" srcId="{DC1DF47A-EBEE-4799-A63A-E2D4BBC1B0DE}" destId="{53B650B6-856D-4643-911E-9175C1739FEC}" srcOrd="0" destOrd="0" presId="urn:microsoft.com/office/officeart/2005/8/layout/lProcess2"/>
    <dgm:cxn modelId="{CFEB8E96-3A0C-4776-96AF-72FEBDAFC781}" type="presParOf" srcId="{DC1DF47A-EBEE-4799-A63A-E2D4BBC1B0DE}" destId="{B4ABC699-95F2-43C0-94FE-CBE419578BB0}" srcOrd="1" destOrd="0" presId="urn:microsoft.com/office/officeart/2005/8/layout/lProcess2"/>
    <dgm:cxn modelId="{1DD4BC87-60E5-44F5-AA40-C0B815953E9C}" type="presParOf" srcId="{DC1DF47A-EBEE-4799-A63A-E2D4BBC1B0DE}" destId="{E35BF18F-1C00-41B1-A7D0-36F34A90DAA3}" srcOrd="2" destOrd="0" presId="urn:microsoft.com/office/officeart/2005/8/layout/lProcess2"/>
    <dgm:cxn modelId="{88AA9431-92E9-44DB-A223-8D788EAA4068}" type="presParOf" srcId="{DC1DF47A-EBEE-4799-A63A-E2D4BBC1B0DE}" destId="{8B2B9A94-920A-4420-AE70-225A477AAFFF}" srcOrd="3" destOrd="0" presId="urn:microsoft.com/office/officeart/2005/8/layout/lProcess2"/>
    <dgm:cxn modelId="{EDBCB3CB-02DB-444F-96D9-F1DA7E3F40A7}" type="presParOf" srcId="{DC1DF47A-EBEE-4799-A63A-E2D4BBC1B0DE}" destId="{9043A3B0-78AE-40BF-A6FA-30A58FD8B3D5}" srcOrd="4" destOrd="0" presId="urn:microsoft.com/office/officeart/2005/8/layout/lProcess2"/>
    <dgm:cxn modelId="{022FD3EC-3821-43DD-9AD7-598D00C8073C}" type="presParOf" srcId="{DC1DF47A-EBEE-4799-A63A-E2D4BBC1B0DE}" destId="{01080D2E-2444-463A-BF71-736466864FDC}" srcOrd="5" destOrd="0" presId="urn:microsoft.com/office/officeart/2005/8/layout/lProcess2"/>
    <dgm:cxn modelId="{510ED831-0B76-4B57-98DB-7C26BE970D9B}" type="presParOf" srcId="{DC1DF47A-EBEE-4799-A63A-E2D4BBC1B0DE}" destId="{83C013AD-FF5F-452A-B80C-CBBD1B0589CB}" srcOrd="6" destOrd="0" presId="urn:microsoft.com/office/officeart/2005/8/layout/lProcess2"/>
    <dgm:cxn modelId="{97EFDCE4-F08D-4138-8BD0-3AC952B1A217}" type="presParOf" srcId="{DC1DF47A-EBEE-4799-A63A-E2D4BBC1B0DE}" destId="{1D538385-3CA2-4386-8C33-1C625FC0328B}" srcOrd="7" destOrd="0" presId="urn:microsoft.com/office/officeart/2005/8/layout/lProcess2"/>
    <dgm:cxn modelId="{E39A5130-5CBA-4048-8EFE-C83C0BDEB6C1}" type="presParOf" srcId="{DC1DF47A-EBEE-4799-A63A-E2D4BBC1B0DE}" destId="{C7CC592F-4EB1-4E95-827F-A59F396EB465}" srcOrd="8" destOrd="0" presId="urn:microsoft.com/office/officeart/2005/8/layout/lProcess2"/>
    <dgm:cxn modelId="{41643C42-26D9-4A9A-BC2C-B248563F101C}" type="presParOf" srcId="{DC1DF47A-EBEE-4799-A63A-E2D4BBC1B0DE}" destId="{632A4BCD-76BE-4746-BEFF-15E2B01F9568}" srcOrd="9" destOrd="0" presId="urn:microsoft.com/office/officeart/2005/8/layout/lProcess2"/>
    <dgm:cxn modelId="{EBF8F7FA-5CC4-4E3A-8AC3-DCFC688AFFF3}" type="presParOf" srcId="{DC1DF47A-EBEE-4799-A63A-E2D4BBC1B0DE}" destId="{DE960620-8B4A-4D6D-A254-A5732C29A310}"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6E3EC-0BF8-45C5-80AC-C718EB2BD7E5}" type="doc">
      <dgm:prSet loTypeId="urn:microsoft.com/office/officeart/2005/8/layout/hProcess11" loCatId="process" qsTypeId="urn:microsoft.com/office/officeart/2005/8/quickstyle/simple2" qsCatId="simple" csTypeId="urn:microsoft.com/office/officeart/2005/8/colors/accent1_2" csCatId="accent1" phldr="1"/>
      <dgm:spPr/>
    </dgm:pt>
    <dgm:pt modelId="{E77325C1-D950-4381-AF42-C944A2430929}">
      <dgm:prSet phldrT="[Text]" custT="1"/>
      <dgm:spPr/>
      <dgm:t>
        <a:bodyPr/>
        <a:lstStyle/>
        <a:p>
          <a:r>
            <a:rPr lang="en-US" sz="1200" b="1" dirty="0">
              <a:latin typeface="+mn-lt"/>
            </a:rPr>
            <a:t>2003 </a:t>
          </a:r>
        </a:p>
        <a:p>
          <a:r>
            <a:rPr lang="en-US" sz="1200" dirty="0">
              <a:latin typeface="+mn-lt"/>
            </a:rPr>
            <a:t>Federal Funding Awarded </a:t>
          </a:r>
        </a:p>
      </dgm:t>
    </dgm:pt>
    <dgm:pt modelId="{33A429C0-3ADD-401A-816C-7B8AC49BBA44}" type="parTrans" cxnId="{94890682-8787-4CC7-9413-74EC125A346C}">
      <dgm:prSet/>
      <dgm:spPr/>
      <dgm:t>
        <a:bodyPr/>
        <a:lstStyle/>
        <a:p>
          <a:endParaRPr lang="en-US"/>
        </a:p>
      </dgm:t>
    </dgm:pt>
    <dgm:pt modelId="{94E4A5FD-5300-4B24-BA93-1094D6B0E564}" type="sibTrans" cxnId="{94890682-8787-4CC7-9413-74EC125A346C}">
      <dgm:prSet/>
      <dgm:spPr/>
      <dgm:t>
        <a:bodyPr/>
        <a:lstStyle/>
        <a:p>
          <a:endParaRPr lang="en-US"/>
        </a:p>
      </dgm:t>
    </dgm:pt>
    <dgm:pt modelId="{F66065E8-44A4-44BE-94C0-6CD4EBA1AD9A}">
      <dgm:prSet phldrT="[Text]" custT="1"/>
      <dgm:spPr/>
      <dgm:t>
        <a:bodyPr/>
        <a:lstStyle/>
        <a:p>
          <a:r>
            <a:rPr lang="en-US" sz="1200" b="1" dirty="0">
              <a:latin typeface="+mn-lt"/>
            </a:rPr>
            <a:t>2010 </a:t>
          </a:r>
          <a:r>
            <a:rPr lang="en-US" sz="1200" dirty="0">
              <a:latin typeface="+mn-lt"/>
            </a:rPr>
            <a:t>Services to LPRs and U.S. Citizens</a:t>
          </a:r>
        </a:p>
      </dgm:t>
    </dgm:pt>
    <dgm:pt modelId="{20696854-28BD-43DE-B2E5-8D1A8CA36708}" type="parTrans" cxnId="{D6E01F90-7932-451D-9044-10EA0E629673}">
      <dgm:prSet/>
      <dgm:spPr/>
      <dgm:t>
        <a:bodyPr/>
        <a:lstStyle/>
        <a:p>
          <a:endParaRPr lang="en-US"/>
        </a:p>
      </dgm:t>
    </dgm:pt>
    <dgm:pt modelId="{1D63F6BA-033A-4C2B-B5D5-F523A6789D25}" type="sibTrans" cxnId="{D6E01F90-7932-451D-9044-10EA0E629673}">
      <dgm:prSet/>
      <dgm:spPr/>
      <dgm:t>
        <a:bodyPr/>
        <a:lstStyle/>
        <a:p>
          <a:endParaRPr lang="en-US"/>
        </a:p>
      </dgm:t>
    </dgm:pt>
    <dgm:pt modelId="{7D29ADAE-68B3-4526-8551-01217D2AB017}">
      <dgm:prSet phldrT="[Text]" custT="1"/>
      <dgm:spPr/>
      <dgm:t>
        <a:bodyPr/>
        <a:lstStyle/>
        <a:p>
          <a:r>
            <a:rPr lang="en-US" sz="1200" b="1" dirty="0">
              <a:latin typeface="+mn-lt"/>
            </a:rPr>
            <a:t>2019</a:t>
          </a:r>
          <a:r>
            <a:rPr lang="en-US" sz="1200" i="1" dirty="0">
              <a:latin typeface="+mn-lt"/>
            </a:rPr>
            <a:t> Framework </a:t>
          </a:r>
          <a:r>
            <a:rPr lang="en-US" sz="1200" dirty="0">
              <a:latin typeface="+mn-lt"/>
            </a:rPr>
            <a:t>Created</a:t>
          </a:r>
        </a:p>
      </dgm:t>
    </dgm:pt>
    <dgm:pt modelId="{A02E248D-0BC7-4563-8C74-5F909152A1BE}" type="parTrans" cxnId="{FF1AF004-2268-4D8D-A611-02FA7908A955}">
      <dgm:prSet/>
      <dgm:spPr/>
      <dgm:t>
        <a:bodyPr/>
        <a:lstStyle/>
        <a:p>
          <a:endParaRPr lang="en-US"/>
        </a:p>
      </dgm:t>
    </dgm:pt>
    <dgm:pt modelId="{01421429-BE7E-4875-91CB-2DB7908254B8}" type="sibTrans" cxnId="{FF1AF004-2268-4D8D-A611-02FA7908A955}">
      <dgm:prSet/>
      <dgm:spPr/>
      <dgm:t>
        <a:bodyPr/>
        <a:lstStyle/>
        <a:p>
          <a:endParaRPr lang="en-US"/>
        </a:p>
      </dgm:t>
    </dgm:pt>
    <dgm:pt modelId="{D2B6836E-9EC5-469C-AB89-D976083DB367}">
      <dgm:prSet phldrT="[Text]" custT="1"/>
      <dgm:spPr/>
      <dgm:t>
        <a:bodyPr/>
        <a:lstStyle/>
        <a:p>
          <a:pPr>
            <a:lnSpc>
              <a:spcPct val="90000"/>
            </a:lnSpc>
            <a:spcAft>
              <a:spcPct val="35000"/>
            </a:spcAft>
          </a:pPr>
          <a:r>
            <a:rPr lang="en-US" sz="1200" b="1" dirty="0">
              <a:latin typeface="+mn-lt"/>
            </a:rPr>
            <a:t>2011 </a:t>
          </a:r>
        </a:p>
        <a:p>
          <a:pPr>
            <a:lnSpc>
              <a:spcPct val="100000"/>
            </a:lnSpc>
            <a:spcAft>
              <a:spcPts val="0"/>
            </a:spcAft>
          </a:pPr>
          <a:r>
            <a:rPr lang="en-US" sz="1200" dirty="0">
              <a:latin typeface="+mn-lt"/>
            </a:rPr>
            <a:t>Launch of </a:t>
          </a:r>
          <a:r>
            <a:rPr lang="en-US" sz="1200" i="1" dirty="0">
              <a:latin typeface="+mn-lt"/>
            </a:rPr>
            <a:t>Look Beneath the Surface  </a:t>
          </a:r>
        </a:p>
        <a:p>
          <a:pPr>
            <a:lnSpc>
              <a:spcPct val="90000"/>
            </a:lnSpc>
            <a:spcAft>
              <a:spcPct val="35000"/>
            </a:spcAft>
          </a:pPr>
          <a:r>
            <a:rPr lang="en-US" sz="1200" dirty="0">
              <a:latin typeface="+mn-lt"/>
            </a:rPr>
            <a:t>(Large-Scale Public Awareness Work )</a:t>
          </a:r>
        </a:p>
      </dgm:t>
    </dgm:pt>
    <dgm:pt modelId="{6257B13C-C578-4C36-88FB-7A2EB82519D0}" type="parTrans" cxnId="{98C4A121-D7C1-4076-BD0F-FB7F18090A6A}">
      <dgm:prSet/>
      <dgm:spPr/>
      <dgm:t>
        <a:bodyPr/>
        <a:lstStyle/>
        <a:p>
          <a:endParaRPr lang="en-US"/>
        </a:p>
      </dgm:t>
    </dgm:pt>
    <dgm:pt modelId="{4F1DC583-503B-42F6-903B-E21C546A1FAC}" type="sibTrans" cxnId="{98C4A121-D7C1-4076-BD0F-FB7F18090A6A}">
      <dgm:prSet/>
      <dgm:spPr/>
      <dgm:t>
        <a:bodyPr/>
        <a:lstStyle/>
        <a:p>
          <a:endParaRPr lang="en-US"/>
        </a:p>
      </dgm:t>
    </dgm:pt>
    <dgm:pt modelId="{F04096BA-D96B-41B3-9F3C-91F7A4ACC22D}">
      <dgm:prSet phldrT="[Text]" custT="1"/>
      <dgm:spPr/>
      <dgm:t>
        <a:bodyPr/>
        <a:lstStyle/>
        <a:p>
          <a:pPr>
            <a:lnSpc>
              <a:spcPct val="90000"/>
            </a:lnSpc>
            <a:spcAft>
              <a:spcPct val="35000"/>
            </a:spcAft>
          </a:pPr>
          <a:r>
            <a:rPr lang="sr-Latn-RS" sz="1200" b="1" dirty="0">
              <a:latin typeface="+mn-lt"/>
            </a:rPr>
            <a:t>2018</a:t>
          </a:r>
          <a:r>
            <a:rPr lang="sr-Latn-RS" sz="1200" dirty="0">
              <a:latin typeface="+mn-lt"/>
            </a:rPr>
            <a:t> THB </a:t>
          </a:r>
          <a:r>
            <a:rPr lang="en-US" sz="1200" dirty="0">
              <a:latin typeface="+mn-lt"/>
            </a:rPr>
            <a:t>P</a:t>
          </a:r>
          <a:r>
            <a:rPr lang="sr-Latn-RS" sz="1200" dirty="0">
              <a:latin typeface="+mn-lt"/>
            </a:rPr>
            <a:t>rogram in Serbia estalishe</a:t>
          </a:r>
          <a:r>
            <a:rPr lang="en-US" sz="1200" dirty="0">
              <a:latin typeface="+mn-lt"/>
            </a:rPr>
            <a:t>d</a:t>
          </a:r>
          <a:r>
            <a:rPr lang="sr-Latn-RS" sz="1200" dirty="0">
              <a:latin typeface="+mn-lt"/>
            </a:rPr>
            <a:t> (</a:t>
          </a:r>
          <a:r>
            <a:rPr lang="en-US" sz="1200" dirty="0">
              <a:latin typeface="+mn-lt"/>
            </a:rPr>
            <a:t>P</a:t>
          </a:r>
          <a:r>
            <a:rPr lang="sr-Latn-RS" sz="1200" i="1" dirty="0">
              <a:latin typeface="+mn-lt"/>
            </a:rPr>
            <a:t>roject </a:t>
          </a:r>
          <a:r>
            <a:rPr lang="en-US" sz="1200" i="1" dirty="0">
              <a:latin typeface="+mn-lt"/>
            </a:rPr>
            <a:t>f</a:t>
          </a:r>
          <a:r>
            <a:rPr lang="sr-Latn-RS" sz="1200" i="1" dirty="0">
              <a:latin typeface="+mn-lt"/>
            </a:rPr>
            <a:t>rom Harm to Safety</a:t>
          </a:r>
          <a:r>
            <a:rPr lang="sr-Latn-RS" sz="1200" dirty="0">
              <a:latin typeface="+mn-lt"/>
            </a:rPr>
            <a:t>, </a:t>
          </a:r>
          <a:r>
            <a:rPr lang="en-US" sz="1200" dirty="0">
              <a:latin typeface="+mn-lt"/>
            </a:rPr>
            <a:t>S</a:t>
          </a:r>
          <a:r>
            <a:rPr lang="sr-Latn-RS" sz="1200" dirty="0">
              <a:latin typeface="+mn-lt"/>
            </a:rPr>
            <a:t>upported by JTIP) </a:t>
          </a:r>
          <a:endParaRPr lang="en-US" sz="1200" dirty="0">
            <a:latin typeface="+mn-lt"/>
          </a:endParaRPr>
        </a:p>
      </dgm:t>
    </dgm:pt>
    <dgm:pt modelId="{7EAC6555-C1E8-42E3-A190-8FB4AD91334C}" type="parTrans" cxnId="{4FDDF2EE-E2C2-41B8-9346-C2EEC62545F6}">
      <dgm:prSet/>
      <dgm:spPr/>
      <dgm:t>
        <a:bodyPr/>
        <a:lstStyle/>
        <a:p>
          <a:endParaRPr lang="en-US"/>
        </a:p>
      </dgm:t>
    </dgm:pt>
    <dgm:pt modelId="{B862F872-2976-48A1-8888-7AF93EAF1C91}" type="sibTrans" cxnId="{4FDDF2EE-E2C2-41B8-9346-C2EEC62545F6}">
      <dgm:prSet/>
      <dgm:spPr/>
      <dgm:t>
        <a:bodyPr/>
        <a:lstStyle/>
        <a:p>
          <a:endParaRPr lang="en-US"/>
        </a:p>
      </dgm:t>
    </dgm:pt>
    <dgm:pt modelId="{8F663467-E2BD-41FD-A392-607EF0FD5C34}">
      <dgm:prSet phldrT="[Text]" custT="1"/>
      <dgm:spPr/>
      <dgm:t>
        <a:bodyPr/>
        <a:lstStyle/>
        <a:p>
          <a:r>
            <a:rPr lang="sr-Latn-RS" sz="1200" b="1" dirty="0">
              <a:latin typeface="+mn-lt"/>
            </a:rPr>
            <a:t>2020</a:t>
          </a:r>
          <a:r>
            <a:rPr lang="sr-Latn-RS" sz="1200" dirty="0">
              <a:latin typeface="+mn-lt"/>
            </a:rPr>
            <a:t> </a:t>
          </a:r>
          <a:r>
            <a:rPr lang="sr-Latn-RS" sz="1200" b="0" i="1" dirty="0"/>
            <a:t>Childs Rights in Serbia </a:t>
          </a:r>
          <a:r>
            <a:rPr lang="sr-Latn-RS" sz="1200" b="1" dirty="0"/>
            <a:t>- </a:t>
          </a:r>
          <a:r>
            <a:rPr lang="sr-Latn-RS" sz="1200" dirty="0">
              <a:latin typeface="+mn-lt"/>
            </a:rPr>
            <a:t> CRIS Project </a:t>
          </a:r>
          <a:endParaRPr lang="en-US" sz="1200" dirty="0">
            <a:latin typeface="+mn-lt"/>
          </a:endParaRPr>
        </a:p>
      </dgm:t>
    </dgm:pt>
    <dgm:pt modelId="{ED133794-1B0A-468D-B042-0EFE3F6DD0A0}" type="parTrans" cxnId="{BD012890-29D1-47DA-8C77-8B7FC2B61B99}">
      <dgm:prSet/>
      <dgm:spPr/>
      <dgm:t>
        <a:bodyPr/>
        <a:lstStyle/>
        <a:p>
          <a:endParaRPr lang="en-US"/>
        </a:p>
      </dgm:t>
    </dgm:pt>
    <dgm:pt modelId="{0B166F1E-1B02-49C4-B8B0-3D975A0B7F6D}" type="sibTrans" cxnId="{BD012890-29D1-47DA-8C77-8B7FC2B61B99}">
      <dgm:prSet/>
      <dgm:spPr/>
      <dgm:t>
        <a:bodyPr/>
        <a:lstStyle/>
        <a:p>
          <a:endParaRPr lang="en-US"/>
        </a:p>
      </dgm:t>
    </dgm:pt>
    <dgm:pt modelId="{BB4F0354-9290-4990-BCAC-8F4178E3F178}" type="pres">
      <dgm:prSet presAssocID="{7886E3EC-0BF8-45C5-80AC-C718EB2BD7E5}" presName="Name0" presStyleCnt="0">
        <dgm:presLayoutVars>
          <dgm:dir/>
          <dgm:resizeHandles val="exact"/>
        </dgm:presLayoutVars>
      </dgm:prSet>
      <dgm:spPr/>
    </dgm:pt>
    <dgm:pt modelId="{E3A623A1-D7DA-4066-B39D-E36003D6A2ED}" type="pres">
      <dgm:prSet presAssocID="{7886E3EC-0BF8-45C5-80AC-C718EB2BD7E5}" presName="arrow" presStyleLbl="bgShp" presStyleIdx="0" presStyleCnt="1" custLinFactNeighborX="-459"/>
      <dgm:spPr>
        <a:solidFill>
          <a:schemeClr val="bg2"/>
        </a:solidFill>
      </dgm:spPr>
    </dgm:pt>
    <dgm:pt modelId="{FA473DED-2F22-4788-8FCD-7F7CB2FA0F48}" type="pres">
      <dgm:prSet presAssocID="{7886E3EC-0BF8-45C5-80AC-C718EB2BD7E5}" presName="points" presStyleCnt="0"/>
      <dgm:spPr/>
    </dgm:pt>
    <dgm:pt modelId="{255F60BE-1F8E-411D-9C98-1F0F82BE9153}" type="pres">
      <dgm:prSet presAssocID="{E77325C1-D950-4381-AF42-C944A2430929}" presName="compositeA" presStyleCnt="0"/>
      <dgm:spPr/>
    </dgm:pt>
    <dgm:pt modelId="{6BCC55EE-3780-4E90-A7DC-5ECF8F836300}" type="pres">
      <dgm:prSet presAssocID="{E77325C1-D950-4381-AF42-C944A2430929}" presName="textA" presStyleLbl="revTx" presStyleIdx="0" presStyleCnt="6" custScaleX="405467" custScaleY="32353" custLinFactX="-55993" custLinFactNeighborX="-100000" custLinFactNeighborY="38897">
        <dgm:presLayoutVars>
          <dgm:bulletEnabled val="1"/>
        </dgm:presLayoutVars>
      </dgm:prSet>
      <dgm:spPr/>
    </dgm:pt>
    <dgm:pt modelId="{5324972F-55B8-42C1-A3D5-B318CD948D7A}" type="pres">
      <dgm:prSet presAssocID="{E77325C1-D950-4381-AF42-C944A2430929}" presName="circleA" presStyleLbl="node1" presStyleIdx="0" presStyleCnt="6" custLinFactX="-87050" custLinFactNeighborX="-100000" custLinFactNeighborY="82285"/>
      <dgm:spPr>
        <a:solidFill>
          <a:schemeClr val="accent2">
            <a:lumMod val="85000"/>
          </a:schemeClr>
        </a:solidFill>
      </dgm:spPr>
    </dgm:pt>
    <dgm:pt modelId="{0B6B130C-9D33-4E72-829C-04745236C37A}" type="pres">
      <dgm:prSet presAssocID="{E77325C1-D950-4381-AF42-C944A2430929}" presName="spaceA" presStyleCnt="0"/>
      <dgm:spPr/>
    </dgm:pt>
    <dgm:pt modelId="{8D623453-0056-4C1E-8B2F-0DE496153CAB}" type="pres">
      <dgm:prSet presAssocID="{94E4A5FD-5300-4B24-BA93-1094D6B0E564}" presName="space" presStyleCnt="0"/>
      <dgm:spPr/>
    </dgm:pt>
    <dgm:pt modelId="{B98F1149-11A2-492E-9030-EAAD889C3253}" type="pres">
      <dgm:prSet presAssocID="{F66065E8-44A4-44BE-94C0-6CD4EBA1AD9A}" presName="compositeB" presStyleCnt="0"/>
      <dgm:spPr/>
    </dgm:pt>
    <dgm:pt modelId="{1338AB02-170C-4695-8DF8-D07BCD0F6320}" type="pres">
      <dgm:prSet presAssocID="{F66065E8-44A4-44BE-94C0-6CD4EBA1AD9A}" presName="textB" presStyleLbl="revTx" presStyleIdx="1" presStyleCnt="6" custScaleX="402594" custScaleY="38235" custLinFactX="-21331" custLinFactNeighborX="-100000" custLinFactNeighborY="-37500">
        <dgm:presLayoutVars>
          <dgm:bulletEnabled val="1"/>
        </dgm:presLayoutVars>
      </dgm:prSet>
      <dgm:spPr/>
    </dgm:pt>
    <dgm:pt modelId="{8773A6CD-BA55-4E4C-BB31-79BB77C050C0}" type="pres">
      <dgm:prSet presAssocID="{F66065E8-44A4-44BE-94C0-6CD4EBA1AD9A}" presName="circleB" presStyleLbl="node1" presStyleIdx="1" presStyleCnt="6" custLinFactY="-9279" custLinFactNeighborX="-96082" custLinFactNeighborY="-100000"/>
      <dgm:spPr>
        <a:solidFill>
          <a:schemeClr val="accent2">
            <a:lumMod val="85000"/>
          </a:schemeClr>
        </a:solidFill>
      </dgm:spPr>
    </dgm:pt>
    <dgm:pt modelId="{CEE90FF6-571C-4CF6-9B8F-34DF4B6AD682}" type="pres">
      <dgm:prSet presAssocID="{F66065E8-44A4-44BE-94C0-6CD4EBA1AD9A}" presName="spaceB" presStyleCnt="0"/>
      <dgm:spPr/>
    </dgm:pt>
    <dgm:pt modelId="{29CEE3CE-CEC9-4448-8BB8-6209A6FF94D2}" type="pres">
      <dgm:prSet presAssocID="{1D63F6BA-033A-4C2B-B5D5-F523A6789D25}" presName="space" presStyleCnt="0"/>
      <dgm:spPr/>
    </dgm:pt>
    <dgm:pt modelId="{3BEB0D6A-AA31-4C98-89CC-3EBC818B3565}" type="pres">
      <dgm:prSet presAssocID="{D2B6836E-9EC5-469C-AB89-D976083DB367}" presName="compositeA" presStyleCnt="0"/>
      <dgm:spPr/>
    </dgm:pt>
    <dgm:pt modelId="{86EFDA0E-3E32-4C93-B86E-266608163631}" type="pres">
      <dgm:prSet presAssocID="{D2B6836E-9EC5-469C-AB89-D976083DB367}" presName="textA" presStyleLbl="revTx" presStyleIdx="2" presStyleCnt="6" custScaleX="562592" custScaleY="41176" custLinFactX="-15594" custLinFactNeighborX="-100000" custLinFactNeighborY="36691">
        <dgm:presLayoutVars>
          <dgm:bulletEnabled val="1"/>
        </dgm:presLayoutVars>
      </dgm:prSet>
      <dgm:spPr/>
    </dgm:pt>
    <dgm:pt modelId="{BA3DC17C-3FD1-4AED-AB08-736BD7C74338}" type="pres">
      <dgm:prSet presAssocID="{D2B6836E-9EC5-469C-AB89-D976083DB367}" presName="circleA" presStyleLbl="node1" presStyleIdx="2" presStyleCnt="6" custLinFactNeighborX="-95479" custLinFactNeighborY="70081"/>
      <dgm:spPr>
        <a:solidFill>
          <a:schemeClr val="accent2">
            <a:lumMod val="85000"/>
          </a:schemeClr>
        </a:solidFill>
      </dgm:spPr>
    </dgm:pt>
    <dgm:pt modelId="{0782A629-F1B9-4D97-9802-468610A3DC59}" type="pres">
      <dgm:prSet presAssocID="{D2B6836E-9EC5-469C-AB89-D976083DB367}" presName="spaceA" presStyleCnt="0"/>
      <dgm:spPr/>
    </dgm:pt>
    <dgm:pt modelId="{7B963156-C426-46B3-86A2-EBCFD80FCDE5}" type="pres">
      <dgm:prSet presAssocID="{4F1DC583-503B-42F6-903B-E21C546A1FAC}" presName="space" presStyleCnt="0"/>
      <dgm:spPr/>
    </dgm:pt>
    <dgm:pt modelId="{3FCA54FF-202B-4FF2-846D-C643C73C0DF5}" type="pres">
      <dgm:prSet presAssocID="{F04096BA-D96B-41B3-9F3C-91F7A4ACC22D}" presName="compositeB" presStyleCnt="0"/>
      <dgm:spPr/>
    </dgm:pt>
    <dgm:pt modelId="{DB661F8C-6F6C-40F8-BADE-8BD128A0CC9D}" type="pres">
      <dgm:prSet presAssocID="{F04096BA-D96B-41B3-9F3C-91F7A4ACC22D}" presName="textB" presStyleLbl="revTx" presStyleIdx="3" presStyleCnt="6" custScaleX="484904" custScaleY="49999" custLinFactNeighborX="-99845" custLinFactNeighborY="-37501">
        <dgm:presLayoutVars>
          <dgm:bulletEnabled val="1"/>
        </dgm:presLayoutVars>
      </dgm:prSet>
      <dgm:spPr/>
    </dgm:pt>
    <dgm:pt modelId="{02863B3A-7E8C-434F-9DB9-96191CA34DF6}" type="pres">
      <dgm:prSet presAssocID="{F04096BA-D96B-41B3-9F3C-91F7A4ACC22D}" presName="circleB" presStyleLbl="node1" presStyleIdx="3" presStyleCnt="6" custLinFactNeighborX="-76124" custLinFactNeighborY="-91865"/>
      <dgm:spPr>
        <a:solidFill>
          <a:schemeClr val="bg1">
            <a:lumMod val="85000"/>
          </a:schemeClr>
        </a:solidFill>
      </dgm:spPr>
    </dgm:pt>
    <dgm:pt modelId="{A52D7D8F-0B25-47BE-A6A2-EA9968861BD2}" type="pres">
      <dgm:prSet presAssocID="{F04096BA-D96B-41B3-9F3C-91F7A4ACC22D}" presName="spaceB" presStyleCnt="0"/>
      <dgm:spPr/>
    </dgm:pt>
    <dgm:pt modelId="{97808A8F-1915-475E-A053-6D087CFBE9DF}" type="pres">
      <dgm:prSet presAssocID="{B862F872-2976-48A1-8888-7AF93EAF1C91}" presName="space" presStyleCnt="0"/>
      <dgm:spPr/>
    </dgm:pt>
    <dgm:pt modelId="{4533F033-01C8-4966-B58B-B2AB0C81538D}" type="pres">
      <dgm:prSet presAssocID="{7D29ADAE-68B3-4526-8551-01217D2AB017}" presName="compositeA" presStyleCnt="0"/>
      <dgm:spPr/>
    </dgm:pt>
    <dgm:pt modelId="{DFDD7E8E-A8B2-43E8-A7BA-930E071A2D8B}" type="pres">
      <dgm:prSet presAssocID="{7D29ADAE-68B3-4526-8551-01217D2AB017}" presName="textA" presStyleLbl="revTx" presStyleIdx="4" presStyleCnt="6" custScaleX="486573" custScaleY="32354" custLinFactX="36827" custLinFactNeighborX="100000" custLinFactNeighborY="25662">
        <dgm:presLayoutVars>
          <dgm:bulletEnabled val="1"/>
        </dgm:presLayoutVars>
      </dgm:prSet>
      <dgm:spPr/>
    </dgm:pt>
    <dgm:pt modelId="{F5391ABD-ECFB-4A5D-BCE8-0BAC50613D2E}" type="pres">
      <dgm:prSet presAssocID="{7D29ADAE-68B3-4526-8551-01217D2AB017}" presName="circleA" presStyleLbl="node1" presStyleIdx="4" presStyleCnt="6" custLinFactNeighborX="81462" custLinFactNeighborY="82284"/>
      <dgm:spPr>
        <a:solidFill>
          <a:schemeClr val="bg1">
            <a:lumMod val="85000"/>
          </a:schemeClr>
        </a:solidFill>
      </dgm:spPr>
    </dgm:pt>
    <dgm:pt modelId="{C5FA8FA2-2EE5-4B2B-919B-6B6D6A637BC3}" type="pres">
      <dgm:prSet presAssocID="{7D29ADAE-68B3-4526-8551-01217D2AB017}" presName="spaceA" presStyleCnt="0"/>
      <dgm:spPr/>
    </dgm:pt>
    <dgm:pt modelId="{F0DB7FE4-3A9F-4680-AA4D-52B38215F37F}" type="pres">
      <dgm:prSet presAssocID="{01421429-BE7E-4875-91CB-2DB7908254B8}" presName="space" presStyleCnt="0"/>
      <dgm:spPr/>
    </dgm:pt>
    <dgm:pt modelId="{CD4C5210-2254-4FA9-AB6A-D9F237CF6794}" type="pres">
      <dgm:prSet presAssocID="{8F663467-E2BD-41FD-A392-607EF0FD5C34}" presName="compositeB" presStyleCnt="0"/>
      <dgm:spPr/>
    </dgm:pt>
    <dgm:pt modelId="{211A8733-A260-43BF-84DA-C471BB192D9A}" type="pres">
      <dgm:prSet presAssocID="{8F663467-E2BD-41FD-A392-607EF0FD5C34}" presName="textB" presStyleLbl="revTx" presStyleIdx="5" presStyleCnt="6" custScaleX="381843" custScaleY="67794" custLinFactX="200000" custLinFactNeighborX="212937" custLinFactNeighborY="-21287">
        <dgm:presLayoutVars>
          <dgm:bulletEnabled val="1"/>
        </dgm:presLayoutVars>
      </dgm:prSet>
      <dgm:spPr/>
    </dgm:pt>
    <dgm:pt modelId="{FFFF50E2-9183-484E-A683-542E1BBA0C14}" type="pres">
      <dgm:prSet presAssocID="{8F663467-E2BD-41FD-A392-607EF0FD5C34}" presName="circleB" presStyleLbl="node1" presStyleIdx="5" presStyleCnt="6" custLinFactX="100000" custLinFactNeighborX="126105" custLinFactNeighborY="-65524"/>
      <dgm:spPr>
        <a:solidFill>
          <a:schemeClr val="bg1">
            <a:lumMod val="85000"/>
          </a:schemeClr>
        </a:solidFill>
      </dgm:spPr>
    </dgm:pt>
    <dgm:pt modelId="{E9826E7A-7B83-4E86-BB43-62F2E06A0BA0}" type="pres">
      <dgm:prSet presAssocID="{8F663467-E2BD-41FD-A392-607EF0FD5C34}" presName="spaceB" presStyleCnt="0"/>
      <dgm:spPr/>
    </dgm:pt>
  </dgm:ptLst>
  <dgm:cxnLst>
    <dgm:cxn modelId="{FF1AF004-2268-4D8D-A611-02FA7908A955}" srcId="{7886E3EC-0BF8-45C5-80AC-C718EB2BD7E5}" destId="{7D29ADAE-68B3-4526-8551-01217D2AB017}" srcOrd="4" destOrd="0" parTransId="{A02E248D-0BC7-4563-8C74-5F909152A1BE}" sibTransId="{01421429-BE7E-4875-91CB-2DB7908254B8}"/>
    <dgm:cxn modelId="{478A9E18-681A-4AA3-BD84-6527F5D1DA1D}" type="presOf" srcId="{7D29ADAE-68B3-4526-8551-01217D2AB017}" destId="{DFDD7E8E-A8B2-43E8-A7BA-930E071A2D8B}" srcOrd="0" destOrd="0" presId="urn:microsoft.com/office/officeart/2005/8/layout/hProcess11"/>
    <dgm:cxn modelId="{98C4A121-D7C1-4076-BD0F-FB7F18090A6A}" srcId="{7886E3EC-0BF8-45C5-80AC-C718EB2BD7E5}" destId="{D2B6836E-9EC5-469C-AB89-D976083DB367}" srcOrd="2" destOrd="0" parTransId="{6257B13C-C578-4C36-88FB-7A2EB82519D0}" sibTransId="{4F1DC583-503B-42F6-903B-E21C546A1FAC}"/>
    <dgm:cxn modelId="{E7F7DB60-6ACD-43D5-9821-E3042B2A6FEB}" type="presOf" srcId="{8F663467-E2BD-41FD-A392-607EF0FD5C34}" destId="{211A8733-A260-43BF-84DA-C471BB192D9A}" srcOrd="0" destOrd="0" presId="urn:microsoft.com/office/officeart/2005/8/layout/hProcess11"/>
    <dgm:cxn modelId="{1CA0F162-1380-42CD-B1F0-BFA30587ED96}" type="presOf" srcId="{F66065E8-44A4-44BE-94C0-6CD4EBA1AD9A}" destId="{1338AB02-170C-4695-8DF8-D07BCD0F6320}" srcOrd="0" destOrd="0" presId="urn:microsoft.com/office/officeart/2005/8/layout/hProcess11"/>
    <dgm:cxn modelId="{87E48F46-AAF5-41B3-9ECA-E118660C136A}" type="presOf" srcId="{D2B6836E-9EC5-469C-AB89-D976083DB367}" destId="{86EFDA0E-3E32-4C93-B86E-266608163631}" srcOrd="0" destOrd="0" presId="urn:microsoft.com/office/officeart/2005/8/layout/hProcess11"/>
    <dgm:cxn modelId="{94890682-8787-4CC7-9413-74EC125A346C}" srcId="{7886E3EC-0BF8-45C5-80AC-C718EB2BD7E5}" destId="{E77325C1-D950-4381-AF42-C944A2430929}" srcOrd="0" destOrd="0" parTransId="{33A429C0-3ADD-401A-816C-7B8AC49BBA44}" sibTransId="{94E4A5FD-5300-4B24-BA93-1094D6B0E564}"/>
    <dgm:cxn modelId="{D6E01F90-7932-451D-9044-10EA0E629673}" srcId="{7886E3EC-0BF8-45C5-80AC-C718EB2BD7E5}" destId="{F66065E8-44A4-44BE-94C0-6CD4EBA1AD9A}" srcOrd="1" destOrd="0" parTransId="{20696854-28BD-43DE-B2E5-8D1A8CA36708}" sibTransId="{1D63F6BA-033A-4C2B-B5D5-F523A6789D25}"/>
    <dgm:cxn modelId="{BD012890-29D1-47DA-8C77-8B7FC2B61B99}" srcId="{7886E3EC-0BF8-45C5-80AC-C718EB2BD7E5}" destId="{8F663467-E2BD-41FD-A392-607EF0FD5C34}" srcOrd="5" destOrd="0" parTransId="{ED133794-1B0A-468D-B042-0EFE3F6DD0A0}" sibTransId="{0B166F1E-1B02-49C4-B8B0-3D975A0B7F6D}"/>
    <dgm:cxn modelId="{313E149C-FB5D-475B-8CA0-ADDC6D2E4E03}" type="presOf" srcId="{7886E3EC-0BF8-45C5-80AC-C718EB2BD7E5}" destId="{BB4F0354-9290-4990-BCAC-8F4178E3F178}" srcOrd="0" destOrd="0" presId="urn:microsoft.com/office/officeart/2005/8/layout/hProcess11"/>
    <dgm:cxn modelId="{A8EE4EAF-3FAC-4C1D-ABBD-0F7BB6754C8C}" type="presOf" srcId="{E77325C1-D950-4381-AF42-C944A2430929}" destId="{6BCC55EE-3780-4E90-A7DC-5ECF8F836300}" srcOrd="0" destOrd="0" presId="urn:microsoft.com/office/officeart/2005/8/layout/hProcess11"/>
    <dgm:cxn modelId="{582ECBB6-0547-43B9-AEFA-BDD1571E20C9}" type="presOf" srcId="{F04096BA-D96B-41B3-9F3C-91F7A4ACC22D}" destId="{DB661F8C-6F6C-40F8-BADE-8BD128A0CC9D}" srcOrd="0" destOrd="0" presId="urn:microsoft.com/office/officeart/2005/8/layout/hProcess11"/>
    <dgm:cxn modelId="{4FDDF2EE-E2C2-41B8-9346-C2EEC62545F6}" srcId="{7886E3EC-0BF8-45C5-80AC-C718EB2BD7E5}" destId="{F04096BA-D96B-41B3-9F3C-91F7A4ACC22D}" srcOrd="3" destOrd="0" parTransId="{7EAC6555-C1E8-42E3-A190-8FB4AD91334C}" sibTransId="{B862F872-2976-48A1-8888-7AF93EAF1C91}"/>
    <dgm:cxn modelId="{D993F2CE-893A-45E8-94B4-0AC5BB473F9F}" type="presParOf" srcId="{BB4F0354-9290-4990-BCAC-8F4178E3F178}" destId="{E3A623A1-D7DA-4066-B39D-E36003D6A2ED}" srcOrd="0" destOrd="0" presId="urn:microsoft.com/office/officeart/2005/8/layout/hProcess11"/>
    <dgm:cxn modelId="{4E2BA150-B66A-4397-B332-D37BBBE6F0D4}" type="presParOf" srcId="{BB4F0354-9290-4990-BCAC-8F4178E3F178}" destId="{FA473DED-2F22-4788-8FCD-7F7CB2FA0F48}" srcOrd="1" destOrd="0" presId="urn:microsoft.com/office/officeart/2005/8/layout/hProcess11"/>
    <dgm:cxn modelId="{1C308994-E0D6-40D6-BE97-6A8553E0EA0F}" type="presParOf" srcId="{FA473DED-2F22-4788-8FCD-7F7CB2FA0F48}" destId="{255F60BE-1F8E-411D-9C98-1F0F82BE9153}" srcOrd="0" destOrd="0" presId="urn:microsoft.com/office/officeart/2005/8/layout/hProcess11"/>
    <dgm:cxn modelId="{BA0B4534-22BC-4FC4-8115-C94F885833C8}" type="presParOf" srcId="{255F60BE-1F8E-411D-9C98-1F0F82BE9153}" destId="{6BCC55EE-3780-4E90-A7DC-5ECF8F836300}" srcOrd="0" destOrd="0" presId="urn:microsoft.com/office/officeart/2005/8/layout/hProcess11"/>
    <dgm:cxn modelId="{47F64762-C6C4-48F7-B68B-41758E5CA001}" type="presParOf" srcId="{255F60BE-1F8E-411D-9C98-1F0F82BE9153}" destId="{5324972F-55B8-42C1-A3D5-B318CD948D7A}" srcOrd="1" destOrd="0" presId="urn:microsoft.com/office/officeart/2005/8/layout/hProcess11"/>
    <dgm:cxn modelId="{41D01A9D-964B-488D-95E5-E8ACFDCC8FD7}" type="presParOf" srcId="{255F60BE-1F8E-411D-9C98-1F0F82BE9153}" destId="{0B6B130C-9D33-4E72-829C-04745236C37A}" srcOrd="2" destOrd="0" presId="urn:microsoft.com/office/officeart/2005/8/layout/hProcess11"/>
    <dgm:cxn modelId="{6C05A76E-6C59-43BC-B068-ED7715F9CC82}" type="presParOf" srcId="{FA473DED-2F22-4788-8FCD-7F7CB2FA0F48}" destId="{8D623453-0056-4C1E-8B2F-0DE496153CAB}" srcOrd="1" destOrd="0" presId="urn:microsoft.com/office/officeart/2005/8/layout/hProcess11"/>
    <dgm:cxn modelId="{F34BA684-F2A3-4056-B454-026681B1C50A}" type="presParOf" srcId="{FA473DED-2F22-4788-8FCD-7F7CB2FA0F48}" destId="{B98F1149-11A2-492E-9030-EAAD889C3253}" srcOrd="2" destOrd="0" presId="urn:microsoft.com/office/officeart/2005/8/layout/hProcess11"/>
    <dgm:cxn modelId="{EAF8ED04-26A9-40E0-B694-AF75B5E8A6CC}" type="presParOf" srcId="{B98F1149-11A2-492E-9030-EAAD889C3253}" destId="{1338AB02-170C-4695-8DF8-D07BCD0F6320}" srcOrd="0" destOrd="0" presId="urn:microsoft.com/office/officeart/2005/8/layout/hProcess11"/>
    <dgm:cxn modelId="{EACEACCF-909B-4A6E-AEC6-88D02216CA06}" type="presParOf" srcId="{B98F1149-11A2-492E-9030-EAAD889C3253}" destId="{8773A6CD-BA55-4E4C-BB31-79BB77C050C0}" srcOrd="1" destOrd="0" presId="urn:microsoft.com/office/officeart/2005/8/layout/hProcess11"/>
    <dgm:cxn modelId="{9801408E-A5FD-43B0-8166-45559F30AF08}" type="presParOf" srcId="{B98F1149-11A2-492E-9030-EAAD889C3253}" destId="{CEE90FF6-571C-4CF6-9B8F-34DF4B6AD682}" srcOrd="2" destOrd="0" presId="urn:microsoft.com/office/officeart/2005/8/layout/hProcess11"/>
    <dgm:cxn modelId="{774F9DB7-9CC7-4066-A707-D6CA54178418}" type="presParOf" srcId="{FA473DED-2F22-4788-8FCD-7F7CB2FA0F48}" destId="{29CEE3CE-CEC9-4448-8BB8-6209A6FF94D2}" srcOrd="3" destOrd="0" presId="urn:microsoft.com/office/officeart/2005/8/layout/hProcess11"/>
    <dgm:cxn modelId="{7DD6CC8A-F97D-4314-8A80-A7E5031FD14C}" type="presParOf" srcId="{FA473DED-2F22-4788-8FCD-7F7CB2FA0F48}" destId="{3BEB0D6A-AA31-4C98-89CC-3EBC818B3565}" srcOrd="4" destOrd="0" presId="urn:microsoft.com/office/officeart/2005/8/layout/hProcess11"/>
    <dgm:cxn modelId="{16BF1D4D-89BC-4EC0-AD38-84A0407C262A}" type="presParOf" srcId="{3BEB0D6A-AA31-4C98-89CC-3EBC818B3565}" destId="{86EFDA0E-3E32-4C93-B86E-266608163631}" srcOrd="0" destOrd="0" presId="urn:microsoft.com/office/officeart/2005/8/layout/hProcess11"/>
    <dgm:cxn modelId="{33AA216E-5210-4131-ABCC-4D52191F2DCD}" type="presParOf" srcId="{3BEB0D6A-AA31-4C98-89CC-3EBC818B3565}" destId="{BA3DC17C-3FD1-4AED-AB08-736BD7C74338}" srcOrd="1" destOrd="0" presId="urn:microsoft.com/office/officeart/2005/8/layout/hProcess11"/>
    <dgm:cxn modelId="{D883DCC3-63A6-4AA0-BFC1-36E95E47013C}" type="presParOf" srcId="{3BEB0D6A-AA31-4C98-89CC-3EBC818B3565}" destId="{0782A629-F1B9-4D97-9802-468610A3DC59}" srcOrd="2" destOrd="0" presId="urn:microsoft.com/office/officeart/2005/8/layout/hProcess11"/>
    <dgm:cxn modelId="{3A8E37DF-D3CB-42CD-AA75-6E533A13EA2F}" type="presParOf" srcId="{FA473DED-2F22-4788-8FCD-7F7CB2FA0F48}" destId="{7B963156-C426-46B3-86A2-EBCFD80FCDE5}" srcOrd="5" destOrd="0" presId="urn:microsoft.com/office/officeart/2005/8/layout/hProcess11"/>
    <dgm:cxn modelId="{F6EE9956-1FD2-4774-8F84-D83F29C8B5B7}" type="presParOf" srcId="{FA473DED-2F22-4788-8FCD-7F7CB2FA0F48}" destId="{3FCA54FF-202B-4FF2-846D-C643C73C0DF5}" srcOrd="6" destOrd="0" presId="urn:microsoft.com/office/officeart/2005/8/layout/hProcess11"/>
    <dgm:cxn modelId="{584AAA97-8ECA-4E54-BCFB-3CB75A33776F}" type="presParOf" srcId="{3FCA54FF-202B-4FF2-846D-C643C73C0DF5}" destId="{DB661F8C-6F6C-40F8-BADE-8BD128A0CC9D}" srcOrd="0" destOrd="0" presId="urn:microsoft.com/office/officeart/2005/8/layout/hProcess11"/>
    <dgm:cxn modelId="{E0BF8329-AABB-4373-B87A-69348F03E005}" type="presParOf" srcId="{3FCA54FF-202B-4FF2-846D-C643C73C0DF5}" destId="{02863B3A-7E8C-434F-9DB9-96191CA34DF6}" srcOrd="1" destOrd="0" presId="urn:microsoft.com/office/officeart/2005/8/layout/hProcess11"/>
    <dgm:cxn modelId="{5A6BD1C7-0721-47A6-AA6E-3BE22A4F1162}" type="presParOf" srcId="{3FCA54FF-202B-4FF2-846D-C643C73C0DF5}" destId="{A52D7D8F-0B25-47BE-A6A2-EA9968861BD2}" srcOrd="2" destOrd="0" presId="urn:microsoft.com/office/officeart/2005/8/layout/hProcess11"/>
    <dgm:cxn modelId="{55CBE117-E34C-4E22-8E31-83134CB22337}" type="presParOf" srcId="{FA473DED-2F22-4788-8FCD-7F7CB2FA0F48}" destId="{97808A8F-1915-475E-A053-6D087CFBE9DF}" srcOrd="7" destOrd="0" presId="urn:microsoft.com/office/officeart/2005/8/layout/hProcess11"/>
    <dgm:cxn modelId="{BACC2EFB-E776-4E26-9F8C-DC47DF217CE3}" type="presParOf" srcId="{FA473DED-2F22-4788-8FCD-7F7CB2FA0F48}" destId="{4533F033-01C8-4966-B58B-B2AB0C81538D}" srcOrd="8" destOrd="0" presId="urn:microsoft.com/office/officeart/2005/8/layout/hProcess11"/>
    <dgm:cxn modelId="{C14A7C25-785A-446D-9171-2610BB31769A}" type="presParOf" srcId="{4533F033-01C8-4966-B58B-B2AB0C81538D}" destId="{DFDD7E8E-A8B2-43E8-A7BA-930E071A2D8B}" srcOrd="0" destOrd="0" presId="urn:microsoft.com/office/officeart/2005/8/layout/hProcess11"/>
    <dgm:cxn modelId="{DEBA4FDB-63C5-47D3-9D53-923D55D545AA}" type="presParOf" srcId="{4533F033-01C8-4966-B58B-B2AB0C81538D}" destId="{F5391ABD-ECFB-4A5D-BCE8-0BAC50613D2E}" srcOrd="1" destOrd="0" presId="urn:microsoft.com/office/officeart/2005/8/layout/hProcess11"/>
    <dgm:cxn modelId="{1EBC9569-8392-4D12-B2A4-94E84C26EDC0}" type="presParOf" srcId="{4533F033-01C8-4966-B58B-B2AB0C81538D}" destId="{C5FA8FA2-2EE5-4B2B-919B-6B6D6A637BC3}" srcOrd="2" destOrd="0" presId="urn:microsoft.com/office/officeart/2005/8/layout/hProcess11"/>
    <dgm:cxn modelId="{C1877E62-422E-4D1E-B3A6-B330C7AD6F7E}" type="presParOf" srcId="{FA473DED-2F22-4788-8FCD-7F7CB2FA0F48}" destId="{F0DB7FE4-3A9F-4680-AA4D-52B38215F37F}" srcOrd="9" destOrd="0" presId="urn:microsoft.com/office/officeart/2005/8/layout/hProcess11"/>
    <dgm:cxn modelId="{5CF518C9-0575-4D18-AAC3-550C0E641FAC}" type="presParOf" srcId="{FA473DED-2F22-4788-8FCD-7F7CB2FA0F48}" destId="{CD4C5210-2254-4FA9-AB6A-D9F237CF6794}" srcOrd="10" destOrd="0" presId="urn:microsoft.com/office/officeart/2005/8/layout/hProcess11"/>
    <dgm:cxn modelId="{ACE1EB6A-2B95-460C-A3E6-44CD6BCDCF16}" type="presParOf" srcId="{CD4C5210-2254-4FA9-AB6A-D9F237CF6794}" destId="{211A8733-A260-43BF-84DA-C471BB192D9A}" srcOrd="0" destOrd="0" presId="urn:microsoft.com/office/officeart/2005/8/layout/hProcess11"/>
    <dgm:cxn modelId="{45FE21FB-DBD3-444C-B8F4-0183D771EC8E}" type="presParOf" srcId="{CD4C5210-2254-4FA9-AB6A-D9F237CF6794}" destId="{FFFF50E2-9183-484E-A683-542E1BBA0C14}" srcOrd="1" destOrd="0" presId="urn:microsoft.com/office/officeart/2005/8/layout/hProcess11"/>
    <dgm:cxn modelId="{20075A7D-25F6-4D12-A72B-2E52E8CF5997}" type="presParOf" srcId="{CD4C5210-2254-4FA9-AB6A-D9F237CF6794}" destId="{E9826E7A-7B83-4E86-BB43-62F2E06A0BA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948A829-DC26-4687-AAB7-786522F1DF1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B95A343-2F66-4E0E-B79E-20614A3D1CE5}">
      <dgm:prSet phldrT="[Text]" custT="1"/>
      <dgm:spPr>
        <a:solidFill>
          <a:schemeClr val="bg1"/>
        </a:solidFill>
        <a:ln>
          <a:solidFill>
            <a:schemeClr val="tx1"/>
          </a:solidFill>
        </a:ln>
      </dgm:spPr>
      <dgm:t>
        <a:bodyPr/>
        <a:lstStyle/>
        <a:p>
          <a:pPr>
            <a:lnSpc>
              <a:spcPct val="100000"/>
            </a:lnSpc>
            <a:spcAft>
              <a:spcPts val="0"/>
            </a:spcAft>
          </a:pPr>
          <a:r>
            <a:rPr lang="en-US" sz="800" b="1" dirty="0">
              <a:solidFill>
                <a:srgbClr val="383333"/>
              </a:solidFill>
              <a:latin typeface="+mn-lt"/>
            </a:rPr>
            <a:t>CLIENT</a:t>
          </a:r>
        </a:p>
        <a:p>
          <a:pPr>
            <a:lnSpc>
              <a:spcPct val="100000"/>
            </a:lnSpc>
            <a:spcAft>
              <a:spcPts val="0"/>
            </a:spcAft>
          </a:pPr>
          <a:r>
            <a:rPr lang="en-US" sz="800" b="1" dirty="0">
              <a:solidFill>
                <a:srgbClr val="383333"/>
              </a:solidFill>
              <a:latin typeface="+mn-lt"/>
            </a:rPr>
            <a:t>+</a:t>
          </a:r>
        </a:p>
        <a:p>
          <a:pPr>
            <a:lnSpc>
              <a:spcPct val="100000"/>
            </a:lnSpc>
            <a:spcAft>
              <a:spcPts val="0"/>
            </a:spcAft>
          </a:pPr>
          <a:r>
            <a:rPr lang="en-US" sz="800" b="1" dirty="0">
              <a:solidFill>
                <a:srgbClr val="383333"/>
              </a:solidFill>
              <a:latin typeface="+mn-lt"/>
            </a:rPr>
            <a:t>IRC</a:t>
          </a:r>
        </a:p>
      </dgm:t>
    </dgm:pt>
    <dgm:pt modelId="{04CA1B1E-920E-4E43-837D-8695B1903859}" type="parTrans" cxnId="{71DC5E35-937E-4E59-B090-AAA2682130D3}">
      <dgm:prSet/>
      <dgm:spPr/>
      <dgm:t>
        <a:bodyPr/>
        <a:lstStyle/>
        <a:p>
          <a:endParaRPr lang="en-US"/>
        </a:p>
      </dgm:t>
    </dgm:pt>
    <dgm:pt modelId="{EEAE5BD5-139A-45E5-88CE-DA9E6F7C2DDE}" type="sibTrans" cxnId="{71DC5E35-937E-4E59-B090-AAA2682130D3}">
      <dgm:prSet/>
      <dgm:spPr/>
      <dgm:t>
        <a:bodyPr/>
        <a:lstStyle/>
        <a:p>
          <a:endParaRPr lang="en-US"/>
        </a:p>
      </dgm:t>
    </dgm:pt>
    <dgm:pt modelId="{F19691E4-7B03-4E10-90B2-D9FBC4CFA45B}">
      <dgm:prSet phldrT="[Text]" custT="1"/>
      <dgm:spPr>
        <a:solidFill>
          <a:srgbClr val="383333"/>
        </a:solidFill>
        <a:ln>
          <a:noFill/>
        </a:ln>
      </dgm:spPr>
      <dgm:t>
        <a:bodyPr/>
        <a:lstStyle/>
        <a:p>
          <a:r>
            <a:rPr lang="en-US" sz="1200" dirty="0">
              <a:solidFill>
                <a:schemeClr val="bg1"/>
              </a:solidFill>
              <a:latin typeface="+mn-lt"/>
            </a:rPr>
            <a:t>Basic Needs</a:t>
          </a:r>
        </a:p>
      </dgm:t>
    </dgm:pt>
    <dgm:pt modelId="{B680BB96-3290-4E5B-A8A3-8D9DCABDA8A0}" type="parTrans" cxnId="{B05C6398-6B90-4311-ABFA-B2844E79D92D}">
      <dgm:prSet/>
      <dgm:spPr/>
      <dgm:t>
        <a:bodyPr/>
        <a:lstStyle/>
        <a:p>
          <a:endParaRPr lang="en-US"/>
        </a:p>
      </dgm:t>
    </dgm:pt>
    <dgm:pt modelId="{CB4ED359-29EB-4749-BB5F-BF08716BFF9F}" type="sibTrans" cxnId="{B05C6398-6B90-4311-ABFA-B2844E79D92D}">
      <dgm:prSet/>
      <dgm:spPr/>
      <dgm:t>
        <a:bodyPr/>
        <a:lstStyle/>
        <a:p>
          <a:endParaRPr lang="en-US"/>
        </a:p>
      </dgm:t>
    </dgm:pt>
    <dgm:pt modelId="{D72C78AE-F5E8-4C06-BACC-9A0132A8C556}">
      <dgm:prSet phldrT="[Text]" custT="1"/>
      <dgm:spPr>
        <a:solidFill>
          <a:srgbClr val="383333"/>
        </a:solidFill>
        <a:ln>
          <a:noFill/>
        </a:ln>
      </dgm:spPr>
      <dgm:t>
        <a:bodyPr/>
        <a:lstStyle/>
        <a:p>
          <a:r>
            <a:rPr lang="en-US" sz="1200" dirty="0">
              <a:solidFill>
                <a:schemeClr val="bg1"/>
              </a:solidFill>
              <a:latin typeface="+mn-lt"/>
            </a:rPr>
            <a:t>Housing</a:t>
          </a:r>
        </a:p>
      </dgm:t>
    </dgm:pt>
    <dgm:pt modelId="{92F0D64A-0D00-427E-B113-256FA1679A8B}" type="parTrans" cxnId="{5CB62032-7D7B-4E27-B110-DDDE1336F972}">
      <dgm:prSet/>
      <dgm:spPr/>
      <dgm:t>
        <a:bodyPr/>
        <a:lstStyle/>
        <a:p>
          <a:endParaRPr lang="en-US"/>
        </a:p>
      </dgm:t>
    </dgm:pt>
    <dgm:pt modelId="{2DD33C15-0552-4053-ACD4-5F430850523E}" type="sibTrans" cxnId="{5CB62032-7D7B-4E27-B110-DDDE1336F972}">
      <dgm:prSet/>
      <dgm:spPr/>
      <dgm:t>
        <a:bodyPr/>
        <a:lstStyle/>
        <a:p>
          <a:endParaRPr lang="en-US"/>
        </a:p>
      </dgm:t>
    </dgm:pt>
    <dgm:pt modelId="{BAD638B9-DD8D-4234-82B2-921D885A48FE}">
      <dgm:prSet phldrT="[Text]" custT="1"/>
      <dgm:spPr>
        <a:solidFill>
          <a:srgbClr val="383333"/>
        </a:solidFill>
        <a:ln>
          <a:noFill/>
        </a:ln>
      </dgm:spPr>
      <dgm:t>
        <a:bodyPr/>
        <a:lstStyle/>
        <a:p>
          <a:pPr>
            <a:lnSpc>
              <a:spcPct val="100000"/>
            </a:lnSpc>
            <a:spcAft>
              <a:spcPts val="0"/>
            </a:spcAft>
          </a:pPr>
          <a:r>
            <a:rPr lang="en-US" sz="1200" dirty="0">
              <a:solidFill>
                <a:schemeClr val="bg1"/>
              </a:solidFill>
              <a:latin typeface="+mn-lt"/>
            </a:rPr>
            <a:t>Medical/</a:t>
          </a:r>
        </a:p>
        <a:p>
          <a:pPr>
            <a:lnSpc>
              <a:spcPct val="90000"/>
            </a:lnSpc>
            <a:spcAft>
              <a:spcPct val="35000"/>
            </a:spcAft>
          </a:pPr>
          <a:r>
            <a:rPr lang="en-US" sz="1200" dirty="0">
              <a:solidFill>
                <a:schemeClr val="bg1"/>
              </a:solidFill>
              <a:latin typeface="+mn-lt"/>
            </a:rPr>
            <a:t>Mental Health Services</a:t>
          </a:r>
        </a:p>
      </dgm:t>
    </dgm:pt>
    <dgm:pt modelId="{FACD2275-C2C4-4904-8676-38403E2AE3FC}" type="parTrans" cxnId="{AD819773-4195-445F-8573-881016870852}">
      <dgm:prSet/>
      <dgm:spPr/>
      <dgm:t>
        <a:bodyPr/>
        <a:lstStyle/>
        <a:p>
          <a:endParaRPr lang="en-US"/>
        </a:p>
      </dgm:t>
    </dgm:pt>
    <dgm:pt modelId="{F3D8DEC7-BC29-44DF-865B-410892D7A083}" type="sibTrans" cxnId="{AD819773-4195-445F-8573-881016870852}">
      <dgm:prSet/>
      <dgm:spPr/>
      <dgm:t>
        <a:bodyPr/>
        <a:lstStyle/>
        <a:p>
          <a:endParaRPr lang="en-US"/>
        </a:p>
      </dgm:t>
    </dgm:pt>
    <dgm:pt modelId="{A468EE39-2085-40BC-95D2-F20D2C791B00}">
      <dgm:prSet phldrT="[Text]" custT="1"/>
      <dgm:spPr>
        <a:solidFill>
          <a:srgbClr val="383333"/>
        </a:solidFill>
        <a:ln>
          <a:noFill/>
        </a:ln>
      </dgm:spPr>
      <dgm:t>
        <a:bodyPr/>
        <a:lstStyle/>
        <a:p>
          <a:r>
            <a:rPr lang="en-US" sz="1100" dirty="0">
              <a:solidFill>
                <a:schemeClr val="bg1"/>
              </a:solidFill>
              <a:latin typeface="+mn-lt"/>
            </a:rPr>
            <a:t>Transportation</a:t>
          </a:r>
        </a:p>
      </dgm:t>
    </dgm:pt>
    <dgm:pt modelId="{3848D08E-2BAD-4C4E-9A69-F8A22790839D}" type="parTrans" cxnId="{6251727A-BBE6-4969-90F6-078BC710B67E}">
      <dgm:prSet/>
      <dgm:spPr/>
      <dgm:t>
        <a:bodyPr/>
        <a:lstStyle/>
        <a:p>
          <a:endParaRPr lang="en-US"/>
        </a:p>
      </dgm:t>
    </dgm:pt>
    <dgm:pt modelId="{996CD14E-926F-4B08-8CCE-1D1AA7636451}" type="sibTrans" cxnId="{6251727A-BBE6-4969-90F6-078BC710B67E}">
      <dgm:prSet/>
      <dgm:spPr/>
      <dgm:t>
        <a:bodyPr/>
        <a:lstStyle/>
        <a:p>
          <a:endParaRPr lang="en-US"/>
        </a:p>
      </dgm:t>
    </dgm:pt>
    <dgm:pt modelId="{C919537A-F712-415D-9426-53FFC29B6351}">
      <dgm:prSet phldrT="[Text]" custT="1"/>
      <dgm:spPr>
        <a:solidFill>
          <a:srgbClr val="383333"/>
        </a:solidFill>
        <a:ln>
          <a:noFill/>
        </a:ln>
      </dgm:spPr>
      <dgm:t>
        <a:bodyPr/>
        <a:lstStyle/>
        <a:p>
          <a:r>
            <a:rPr lang="en-US" sz="1200" dirty="0">
              <a:solidFill>
                <a:schemeClr val="bg1"/>
              </a:solidFill>
              <a:latin typeface="+mn-lt"/>
            </a:rPr>
            <a:t>Legal</a:t>
          </a:r>
        </a:p>
      </dgm:t>
    </dgm:pt>
    <dgm:pt modelId="{B825BAED-FBEF-471A-BE4B-40073C473233}" type="parTrans" cxnId="{ADF8ADA4-0F34-4F12-B72B-96788A2F1F1B}">
      <dgm:prSet/>
      <dgm:spPr/>
      <dgm:t>
        <a:bodyPr/>
        <a:lstStyle/>
        <a:p>
          <a:endParaRPr lang="en-US"/>
        </a:p>
      </dgm:t>
    </dgm:pt>
    <dgm:pt modelId="{C770CB32-5DDD-4BDD-A2CE-9327A9880A88}" type="sibTrans" cxnId="{ADF8ADA4-0F34-4F12-B72B-96788A2F1F1B}">
      <dgm:prSet/>
      <dgm:spPr/>
      <dgm:t>
        <a:bodyPr/>
        <a:lstStyle/>
        <a:p>
          <a:endParaRPr lang="en-US"/>
        </a:p>
      </dgm:t>
    </dgm:pt>
    <dgm:pt modelId="{078381E4-0F7B-494D-AC19-F9E1B772D915}">
      <dgm:prSet phldrT="[Text]" custT="1"/>
      <dgm:spPr>
        <a:solidFill>
          <a:srgbClr val="383333"/>
        </a:solidFill>
        <a:ln>
          <a:noFill/>
        </a:ln>
      </dgm:spPr>
      <dgm:t>
        <a:bodyPr/>
        <a:lstStyle/>
        <a:p>
          <a:r>
            <a:rPr lang="en-US" sz="1200" dirty="0">
              <a:solidFill>
                <a:schemeClr val="bg1"/>
              </a:solidFill>
              <a:latin typeface="+mn-lt"/>
            </a:rPr>
            <a:t>Employment</a:t>
          </a:r>
        </a:p>
      </dgm:t>
    </dgm:pt>
    <dgm:pt modelId="{79ACEFC2-F583-4E24-A596-A881071987C5}" type="parTrans" cxnId="{927E8EFE-D062-47FC-A13D-813BB3415356}">
      <dgm:prSet/>
      <dgm:spPr/>
      <dgm:t>
        <a:bodyPr/>
        <a:lstStyle/>
        <a:p>
          <a:endParaRPr lang="en-US"/>
        </a:p>
      </dgm:t>
    </dgm:pt>
    <dgm:pt modelId="{96A5CBB6-5AC0-473F-A002-5C0C24E6A2CC}" type="sibTrans" cxnId="{927E8EFE-D062-47FC-A13D-813BB3415356}">
      <dgm:prSet/>
      <dgm:spPr/>
      <dgm:t>
        <a:bodyPr/>
        <a:lstStyle/>
        <a:p>
          <a:endParaRPr lang="en-US"/>
        </a:p>
      </dgm:t>
    </dgm:pt>
    <dgm:pt modelId="{BCB29DEE-0ED8-4AB7-9975-9855CCF8BA39}">
      <dgm:prSet phldrT="[Text]" custT="1"/>
      <dgm:spPr>
        <a:solidFill>
          <a:srgbClr val="383333"/>
        </a:solidFill>
        <a:ln>
          <a:noFill/>
        </a:ln>
      </dgm:spPr>
      <dgm:t>
        <a:bodyPr/>
        <a:lstStyle/>
        <a:p>
          <a:r>
            <a:rPr lang="en-US" sz="1200" dirty="0">
              <a:solidFill>
                <a:schemeClr val="bg1"/>
              </a:solidFill>
              <a:latin typeface="+mn-lt"/>
            </a:rPr>
            <a:t>Education/Life Skills</a:t>
          </a:r>
        </a:p>
      </dgm:t>
    </dgm:pt>
    <dgm:pt modelId="{BF6B65BE-A468-4CA0-943E-7A1AF9EDCCFE}" type="parTrans" cxnId="{77EB51AB-CB1A-49DD-8E7E-5BA0E9605943}">
      <dgm:prSet/>
      <dgm:spPr/>
      <dgm:t>
        <a:bodyPr/>
        <a:lstStyle/>
        <a:p>
          <a:endParaRPr lang="en-US"/>
        </a:p>
      </dgm:t>
    </dgm:pt>
    <dgm:pt modelId="{7971A4F1-09B9-42BC-A638-A71887479A52}" type="sibTrans" cxnId="{77EB51AB-CB1A-49DD-8E7E-5BA0E9605943}">
      <dgm:prSet/>
      <dgm:spPr/>
      <dgm:t>
        <a:bodyPr/>
        <a:lstStyle/>
        <a:p>
          <a:endParaRPr lang="en-US"/>
        </a:p>
      </dgm:t>
    </dgm:pt>
    <dgm:pt modelId="{735D958E-9C15-47AC-AA5B-4AF4E4366ACE}">
      <dgm:prSet phldrT="[Text]" custT="1"/>
      <dgm:spPr>
        <a:solidFill>
          <a:srgbClr val="383333"/>
        </a:solidFill>
        <a:ln>
          <a:noFill/>
        </a:ln>
      </dgm:spPr>
      <dgm:t>
        <a:bodyPr/>
        <a:lstStyle/>
        <a:p>
          <a:r>
            <a:rPr lang="en-US" sz="1100" dirty="0">
              <a:solidFill>
                <a:schemeClr val="bg1"/>
              </a:solidFill>
              <a:latin typeface="+mn-lt"/>
            </a:rPr>
            <a:t>Interpretation</a:t>
          </a:r>
        </a:p>
      </dgm:t>
    </dgm:pt>
    <dgm:pt modelId="{7B595E4B-1FEA-4E6E-B245-BE269DA657B2}" type="parTrans" cxnId="{48105853-6E6E-41AF-9273-9B7A9FDAD614}">
      <dgm:prSet/>
      <dgm:spPr/>
      <dgm:t>
        <a:bodyPr/>
        <a:lstStyle/>
        <a:p>
          <a:endParaRPr lang="en-US"/>
        </a:p>
      </dgm:t>
    </dgm:pt>
    <dgm:pt modelId="{208D393A-A585-4C14-B194-CDD48A4FF996}" type="sibTrans" cxnId="{48105853-6E6E-41AF-9273-9B7A9FDAD614}">
      <dgm:prSet/>
      <dgm:spPr/>
      <dgm:t>
        <a:bodyPr/>
        <a:lstStyle/>
        <a:p>
          <a:endParaRPr lang="en-US"/>
        </a:p>
      </dgm:t>
    </dgm:pt>
    <dgm:pt modelId="{0FA263B9-0372-4A20-89DB-07ED1CCAF139}" type="pres">
      <dgm:prSet presAssocID="{C948A829-DC26-4687-AAB7-786522F1DF18}" presName="cycle" presStyleCnt="0">
        <dgm:presLayoutVars>
          <dgm:chMax val="1"/>
          <dgm:dir/>
          <dgm:animLvl val="ctr"/>
          <dgm:resizeHandles val="exact"/>
        </dgm:presLayoutVars>
      </dgm:prSet>
      <dgm:spPr/>
    </dgm:pt>
    <dgm:pt modelId="{5E3700AF-7945-4E61-9DE4-DBA667E9ECA4}" type="pres">
      <dgm:prSet presAssocID="{CB95A343-2F66-4E0E-B79E-20614A3D1CE5}" presName="centerShape" presStyleLbl="node0" presStyleIdx="0" presStyleCnt="1"/>
      <dgm:spPr/>
    </dgm:pt>
    <dgm:pt modelId="{F863A497-9EBA-4D41-9A6F-3CB01A067AF9}" type="pres">
      <dgm:prSet presAssocID="{B680BB96-3290-4E5B-A8A3-8D9DCABDA8A0}" presName="Name9" presStyleLbl="parChTrans1D2" presStyleIdx="0" presStyleCnt="8"/>
      <dgm:spPr/>
    </dgm:pt>
    <dgm:pt modelId="{051457EF-F299-40CF-B009-2ACDDE34E8F2}" type="pres">
      <dgm:prSet presAssocID="{B680BB96-3290-4E5B-A8A3-8D9DCABDA8A0}" presName="connTx" presStyleLbl="parChTrans1D2" presStyleIdx="0" presStyleCnt="8"/>
      <dgm:spPr/>
    </dgm:pt>
    <dgm:pt modelId="{2865E362-6BD8-44D3-BA4D-2CFFEE88CED7}" type="pres">
      <dgm:prSet presAssocID="{F19691E4-7B03-4E10-90B2-D9FBC4CFA45B}" presName="node" presStyleLbl="node1" presStyleIdx="0" presStyleCnt="8" custScaleX="133590" custScaleY="121217">
        <dgm:presLayoutVars>
          <dgm:bulletEnabled val="1"/>
        </dgm:presLayoutVars>
      </dgm:prSet>
      <dgm:spPr/>
    </dgm:pt>
    <dgm:pt modelId="{DAAE193D-3061-408E-9A4E-E5DC9215C8A5}" type="pres">
      <dgm:prSet presAssocID="{92F0D64A-0D00-427E-B113-256FA1679A8B}" presName="Name9" presStyleLbl="parChTrans1D2" presStyleIdx="1" presStyleCnt="8"/>
      <dgm:spPr/>
    </dgm:pt>
    <dgm:pt modelId="{A983D027-65E0-4899-9BD0-EC7CD51890C2}" type="pres">
      <dgm:prSet presAssocID="{92F0D64A-0D00-427E-B113-256FA1679A8B}" presName="connTx" presStyleLbl="parChTrans1D2" presStyleIdx="1" presStyleCnt="8"/>
      <dgm:spPr/>
    </dgm:pt>
    <dgm:pt modelId="{B7D92F22-C720-43A2-B167-58878C0616E6}" type="pres">
      <dgm:prSet presAssocID="{D72C78AE-F5E8-4C06-BACC-9A0132A8C556}" presName="node" presStyleLbl="node1" presStyleIdx="1" presStyleCnt="8" custScaleX="152003" custRadScaleRad="110586" custRadScaleInc="26889">
        <dgm:presLayoutVars>
          <dgm:bulletEnabled val="1"/>
        </dgm:presLayoutVars>
      </dgm:prSet>
      <dgm:spPr/>
    </dgm:pt>
    <dgm:pt modelId="{7E44E16E-15EA-43F5-BAC8-90B537450425}" type="pres">
      <dgm:prSet presAssocID="{FACD2275-C2C4-4904-8676-38403E2AE3FC}" presName="Name9" presStyleLbl="parChTrans1D2" presStyleIdx="2" presStyleCnt="8"/>
      <dgm:spPr/>
    </dgm:pt>
    <dgm:pt modelId="{EFCC83DE-5EA4-4D34-8790-3B8D878B637F}" type="pres">
      <dgm:prSet presAssocID="{FACD2275-C2C4-4904-8676-38403E2AE3FC}" presName="connTx" presStyleLbl="parChTrans1D2" presStyleIdx="2" presStyleCnt="8"/>
      <dgm:spPr/>
    </dgm:pt>
    <dgm:pt modelId="{E3613E63-546C-4ABD-A007-BA3E5D486A9E}" type="pres">
      <dgm:prSet presAssocID="{BAD638B9-DD8D-4234-82B2-921D885A48FE}" presName="node" presStyleLbl="node1" presStyleIdx="2" presStyleCnt="8" custScaleX="294246" custRadScaleRad="131075" custRadScaleInc="-2075">
        <dgm:presLayoutVars>
          <dgm:bulletEnabled val="1"/>
        </dgm:presLayoutVars>
      </dgm:prSet>
      <dgm:spPr/>
    </dgm:pt>
    <dgm:pt modelId="{A920B867-1DA3-4722-A8D1-867EF7E42F7F}" type="pres">
      <dgm:prSet presAssocID="{3848D08E-2BAD-4C4E-9A69-F8A22790839D}" presName="Name9" presStyleLbl="parChTrans1D2" presStyleIdx="3" presStyleCnt="8"/>
      <dgm:spPr/>
    </dgm:pt>
    <dgm:pt modelId="{C196FFFF-A2BF-4D8D-9F32-A6FDE20C45F3}" type="pres">
      <dgm:prSet presAssocID="{3848D08E-2BAD-4C4E-9A69-F8A22790839D}" presName="connTx" presStyleLbl="parChTrans1D2" presStyleIdx="3" presStyleCnt="8"/>
      <dgm:spPr/>
    </dgm:pt>
    <dgm:pt modelId="{7E3E8630-C0CF-4C92-98F0-FD5BAB022FE3}" type="pres">
      <dgm:prSet presAssocID="{A468EE39-2085-40BC-95D2-F20D2C791B00}" presName="node" presStyleLbl="node1" presStyleIdx="3" presStyleCnt="8" custScaleX="238291" custRadScaleRad="114306" custRadScaleInc="-38857">
        <dgm:presLayoutVars>
          <dgm:bulletEnabled val="1"/>
        </dgm:presLayoutVars>
      </dgm:prSet>
      <dgm:spPr/>
    </dgm:pt>
    <dgm:pt modelId="{DA550A68-DEA0-4489-87A9-42D1B5367A45}" type="pres">
      <dgm:prSet presAssocID="{B825BAED-FBEF-471A-BE4B-40073C473233}" presName="Name9" presStyleLbl="parChTrans1D2" presStyleIdx="4" presStyleCnt="8"/>
      <dgm:spPr/>
    </dgm:pt>
    <dgm:pt modelId="{498A6827-6CBC-44D1-A154-AA188AB9A23D}" type="pres">
      <dgm:prSet presAssocID="{B825BAED-FBEF-471A-BE4B-40073C473233}" presName="connTx" presStyleLbl="parChTrans1D2" presStyleIdx="4" presStyleCnt="8"/>
      <dgm:spPr/>
    </dgm:pt>
    <dgm:pt modelId="{87D18FC9-3DA1-4852-ADA2-ECF9364B9B05}" type="pres">
      <dgm:prSet presAssocID="{C919537A-F712-415D-9426-53FFC29B6351}" presName="node" presStyleLbl="node1" presStyleIdx="4" presStyleCnt="8" custScaleY="100446">
        <dgm:presLayoutVars>
          <dgm:bulletEnabled val="1"/>
        </dgm:presLayoutVars>
      </dgm:prSet>
      <dgm:spPr/>
    </dgm:pt>
    <dgm:pt modelId="{E9FED069-FACD-414B-A64B-5B366E757EF4}" type="pres">
      <dgm:prSet presAssocID="{79ACEFC2-F583-4E24-A596-A881071987C5}" presName="Name9" presStyleLbl="parChTrans1D2" presStyleIdx="5" presStyleCnt="8"/>
      <dgm:spPr/>
    </dgm:pt>
    <dgm:pt modelId="{D35A2892-243D-4186-B5A8-09CB03E881DC}" type="pres">
      <dgm:prSet presAssocID="{79ACEFC2-F583-4E24-A596-A881071987C5}" presName="connTx" presStyleLbl="parChTrans1D2" presStyleIdx="5" presStyleCnt="8"/>
      <dgm:spPr/>
    </dgm:pt>
    <dgm:pt modelId="{64D04E84-C52B-4684-9618-73D4C7D13C2B}" type="pres">
      <dgm:prSet presAssocID="{078381E4-0F7B-494D-AC19-F9E1B772D915}" presName="node" presStyleLbl="node1" presStyleIdx="5" presStyleCnt="8" custScaleX="225464" custRadScaleRad="117020" custRadScaleInc="37102">
        <dgm:presLayoutVars>
          <dgm:bulletEnabled val="1"/>
        </dgm:presLayoutVars>
      </dgm:prSet>
      <dgm:spPr/>
    </dgm:pt>
    <dgm:pt modelId="{B5B1F22D-4736-4FC5-B330-640962894267}" type="pres">
      <dgm:prSet presAssocID="{BF6B65BE-A468-4CA0-943E-7A1AF9EDCCFE}" presName="Name9" presStyleLbl="parChTrans1D2" presStyleIdx="6" presStyleCnt="8"/>
      <dgm:spPr/>
    </dgm:pt>
    <dgm:pt modelId="{C8C43556-055D-49EA-81D0-9E79D3E1EF08}" type="pres">
      <dgm:prSet presAssocID="{BF6B65BE-A468-4CA0-943E-7A1AF9EDCCFE}" presName="connTx" presStyleLbl="parChTrans1D2" presStyleIdx="6" presStyleCnt="8"/>
      <dgm:spPr/>
    </dgm:pt>
    <dgm:pt modelId="{4F6E46FE-DD4A-41DD-B487-B7D9950913C7}" type="pres">
      <dgm:prSet presAssocID="{BCB29DEE-0ED8-4AB7-9975-9855CCF8BA39}" presName="node" presStyleLbl="node1" presStyleIdx="6" presStyleCnt="8" custScaleX="198931" custRadScaleRad="122609" custRadScaleInc="-3397">
        <dgm:presLayoutVars>
          <dgm:bulletEnabled val="1"/>
        </dgm:presLayoutVars>
      </dgm:prSet>
      <dgm:spPr/>
    </dgm:pt>
    <dgm:pt modelId="{A13D7E37-813A-4DB3-A11B-1EF3544DEAA5}" type="pres">
      <dgm:prSet presAssocID="{7B595E4B-1FEA-4E6E-B245-BE269DA657B2}" presName="Name9" presStyleLbl="parChTrans1D2" presStyleIdx="7" presStyleCnt="8"/>
      <dgm:spPr/>
    </dgm:pt>
    <dgm:pt modelId="{D081A63B-BFEA-44C8-9EA4-563774DDF89E}" type="pres">
      <dgm:prSet presAssocID="{7B595E4B-1FEA-4E6E-B245-BE269DA657B2}" presName="connTx" presStyleLbl="parChTrans1D2" presStyleIdx="7" presStyleCnt="8"/>
      <dgm:spPr/>
    </dgm:pt>
    <dgm:pt modelId="{3E78C1EE-F352-4BEA-A2C3-C95CA159D005}" type="pres">
      <dgm:prSet presAssocID="{735D958E-9C15-47AC-AA5B-4AF4E4366ACE}" presName="node" presStyleLbl="node1" presStyleIdx="7" presStyleCnt="8" custScaleX="225464" custRadScaleRad="119813" custRadScaleInc="-59125">
        <dgm:presLayoutVars>
          <dgm:bulletEnabled val="1"/>
        </dgm:presLayoutVars>
      </dgm:prSet>
      <dgm:spPr/>
    </dgm:pt>
  </dgm:ptLst>
  <dgm:cxnLst>
    <dgm:cxn modelId="{E583BD0D-D6A0-4EBA-A412-529937D2AC72}" type="presOf" srcId="{3848D08E-2BAD-4C4E-9A69-F8A22790839D}" destId="{A920B867-1DA3-4722-A8D1-867EF7E42F7F}" srcOrd="0" destOrd="0" presId="urn:microsoft.com/office/officeart/2005/8/layout/radial1"/>
    <dgm:cxn modelId="{11D44E24-87BF-41CE-9D7B-9808D133F0D8}" type="presOf" srcId="{CB95A343-2F66-4E0E-B79E-20614A3D1CE5}" destId="{5E3700AF-7945-4E61-9DE4-DBA667E9ECA4}" srcOrd="0" destOrd="0" presId="urn:microsoft.com/office/officeart/2005/8/layout/radial1"/>
    <dgm:cxn modelId="{2C947427-245F-4A83-845E-9B3692977693}" type="presOf" srcId="{BAD638B9-DD8D-4234-82B2-921D885A48FE}" destId="{E3613E63-546C-4ABD-A007-BA3E5D486A9E}" srcOrd="0" destOrd="0" presId="urn:microsoft.com/office/officeart/2005/8/layout/radial1"/>
    <dgm:cxn modelId="{5CB62032-7D7B-4E27-B110-DDDE1336F972}" srcId="{CB95A343-2F66-4E0E-B79E-20614A3D1CE5}" destId="{D72C78AE-F5E8-4C06-BACC-9A0132A8C556}" srcOrd="1" destOrd="0" parTransId="{92F0D64A-0D00-427E-B113-256FA1679A8B}" sibTransId="{2DD33C15-0552-4053-ACD4-5F430850523E}"/>
    <dgm:cxn modelId="{71DC5E35-937E-4E59-B090-AAA2682130D3}" srcId="{C948A829-DC26-4687-AAB7-786522F1DF18}" destId="{CB95A343-2F66-4E0E-B79E-20614A3D1CE5}" srcOrd="0" destOrd="0" parTransId="{04CA1B1E-920E-4E43-837D-8695B1903859}" sibTransId="{EEAE5BD5-139A-45E5-88CE-DA9E6F7C2DDE}"/>
    <dgm:cxn modelId="{1730A93B-674D-470D-A249-198D79E0B817}" type="presOf" srcId="{A468EE39-2085-40BC-95D2-F20D2C791B00}" destId="{7E3E8630-C0CF-4C92-98F0-FD5BAB022FE3}" srcOrd="0" destOrd="0" presId="urn:microsoft.com/office/officeart/2005/8/layout/radial1"/>
    <dgm:cxn modelId="{72EA2A3D-EA78-4D07-B344-0C2E2B64DC27}" type="presOf" srcId="{FACD2275-C2C4-4904-8676-38403E2AE3FC}" destId="{7E44E16E-15EA-43F5-BAC8-90B537450425}" srcOrd="0" destOrd="0" presId="urn:microsoft.com/office/officeart/2005/8/layout/radial1"/>
    <dgm:cxn modelId="{71698843-CC17-469F-B192-623FD2D75CBB}" type="presOf" srcId="{92F0D64A-0D00-427E-B113-256FA1679A8B}" destId="{A983D027-65E0-4899-9BD0-EC7CD51890C2}" srcOrd="1" destOrd="0" presId="urn:microsoft.com/office/officeart/2005/8/layout/radial1"/>
    <dgm:cxn modelId="{61291448-5E07-4C6C-ABF4-10A7F253513B}" type="presOf" srcId="{C919537A-F712-415D-9426-53FFC29B6351}" destId="{87D18FC9-3DA1-4852-ADA2-ECF9364B9B05}" srcOrd="0" destOrd="0" presId="urn:microsoft.com/office/officeart/2005/8/layout/radial1"/>
    <dgm:cxn modelId="{C644C149-B1B2-4B55-B847-911FE9AC22B4}" type="presOf" srcId="{F19691E4-7B03-4E10-90B2-D9FBC4CFA45B}" destId="{2865E362-6BD8-44D3-BA4D-2CFFEE88CED7}" srcOrd="0" destOrd="0" presId="urn:microsoft.com/office/officeart/2005/8/layout/radial1"/>
    <dgm:cxn modelId="{48105853-6E6E-41AF-9273-9B7A9FDAD614}" srcId="{CB95A343-2F66-4E0E-B79E-20614A3D1CE5}" destId="{735D958E-9C15-47AC-AA5B-4AF4E4366ACE}" srcOrd="7" destOrd="0" parTransId="{7B595E4B-1FEA-4E6E-B245-BE269DA657B2}" sibTransId="{208D393A-A585-4C14-B194-CDD48A4FF996}"/>
    <dgm:cxn modelId="{AD819773-4195-445F-8573-881016870852}" srcId="{CB95A343-2F66-4E0E-B79E-20614A3D1CE5}" destId="{BAD638B9-DD8D-4234-82B2-921D885A48FE}" srcOrd="2" destOrd="0" parTransId="{FACD2275-C2C4-4904-8676-38403E2AE3FC}" sibTransId="{F3D8DEC7-BC29-44DF-865B-410892D7A083}"/>
    <dgm:cxn modelId="{524B6375-0034-4698-97D8-69A0BFF18CB3}" type="presOf" srcId="{735D958E-9C15-47AC-AA5B-4AF4E4366ACE}" destId="{3E78C1EE-F352-4BEA-A2C3-C95CA159D005}" srcOrd="0" destOrd="0" presId="urn:microsoft.com/office/officeart/2005/8/layout/radial1"/>
    <dgm:cxn modelId="{6251727A-BBE6-4969-90F6-078BC710B67E}" srcId="{CB95A343-2F66-4E0E-B79E-20614A3D1CE5}" destId="{A468EE39-2085-40BC-95D2-F20D2C791B00}" srcOrd="3" destOrd="0" parTransId="{3848D08E-2BAD-4C4E-9A69-F8A22790839D}" sibTransId="{996CD14E-926F-4B08-8CCE-1D1AA7636451}"/>
    <dgm:cxn modelId="{4579407B-1727-4D01-9C9F-BDC37CE5F6EF}" type="presOf" srcId="{B680BB96-3290-4E5B-A8A3-8D9DCABDA8A0}" destId="{F863A497-9EBA-4D41-9A6F-3CB01A067AF9}" srcOrd="0" destOrd="0" presId="urn:microsoft.com/office/officeart/2005/8/layout/radial1"/>
    <dgm:cxn modelId="{E17B6C7B-EA77-4BB3-9D1F-42782157137B}" type="presOf" srcId="{B680BB96-3290-4E5B-A8A3-8D9DCABDA8A0}" destId="{051457EF-F299-40CF-B009-2ACDDE34E8F2}" srcOrd="1" destOrd="0" presId="urn:microsoft.com/office/officeart/2005/8/layout/radial1"/>
    <dgm:cxn modelId="{AAB7097E-2541-4409-A41E-341FB7B8311B}" type="presOf" srcId="{B825BAED-FBEF-471A-BE4B-40073C473233}" destId="{498A6827-6CBC-44D1-A154-AA188AB9A23D}" srcOrd="1" destOrd="0" presId="urn:microsoft.com/office/officeart/2005/8/layout/radial1"/>
    <dgm:cxn modelId="{93116683-7477-46B2-AFE7-A6735FBF4FC2}" type="presOf" srcId="{FACD2275-C2C4-4904-8676-38403E2AE3FC}" destId="{EFCC83DE-5EA4-4D34-8790-3B8D878B637F}" srcOrd="1" destOrd="0" presId="urn:microsoft.com/office/officeart/2005/8/layout/radial1"/>
    <dgm:cxn modelId="{58F65891-F202-49D0-B51E-E062800C0F2B}" type="presOf" srcId="{D72C78AE-F5E8-4C06-BACC-9A0132A8C556}" destId="{B7D92F22-C720-43A2-B167-58878C0616E6}" srcOrd="0" destOrd="0" presId="urn:microsoft.com/office/officeart/2005/8/layout/radial1"/>
    <dgm:cxn modelId="{BF1E5295-B868-477A-9154-D8605AD11734}" type="presOf" srcId="{BF6B65BE-A468-4CA0-943E-7A1AF9EDCCFE}" destId="{C8C43556-055D-49EA-81D0-9E79D3E1EF08}" srcOrd="1" destOrd="0" presId="urn:microsoft.com/office/officeart/2005/8/layout/radial1"/>
    <dgm:cxn modelId="{B05C6398-6B90-4311-ABFA-B2844E79D92D}" srcId="{CB95A343-2F66-4E0E-B79E-20614A3D1CE5}" destId="{F19691E4-7B03-4E10-90B2-D9FBC4CFA45B}" srcOrd="0" destOrd="0" parTransId="{B680BB96-3290-4E5B-A8A3-8D9DCABDA8A0}" sibTransId="{CB4ED359-29EB-4749-BB5F-BF08716BFF9F}"/>
    <dgm:cxn modelId="{ADF8ADA4-0F34-4F12-B72B-96788A2F1F1B}" srcId="{CB95A343-2F66-4E0E-B79E-20614A3D1CE5}" destId="{C919537A-F712-415D-9426-53FFC29B6351}" srcOrd="4" destOrd="0" parTransId="{B825BAED-FBEF-471A-BE4B-40073C473233}" sibTransId="{C770CB32-5DDD-4BDD-A2CE-9327A9880A88}"/>
    <dgm:cxn modelId="{2251DCA7-83A2-4F80-B7BB-0D4CE5487D9D}" type="presOf" srcId="{92F0D64A-0D00-427E-B113-256FA1679A8B}" destId="{DAAE193D-3061-408E-9A4E-E5DC9215C8A5}" srcOrd="0" destOrd="0" presId="urn:microsoft.com/office/officeart/2005/8/layout/radial1"/>
    <dgm:cxn modelId="{753C36A9-6A81-4D04-8A07-BAF26D3EA863}" type="presOf" srcId="{79ACEFC2-F583-4E24-A596-A881071987C5}" destId="{E9FED069-FACD-414B-A64B-5B366E757EF4}" srcOrd="0" destOrd="0" presId="urn:microsoft.com/office/officeart/2005/8/layout/radial1"/>
    <dgm:cxn modelId="{A9BB3CAB-23EA-43BC-9A5C-7F1813526B48}" type="presOf" srcId="{7B595E4B-1FEA-4E6E-B245-BE269DA657B2}" destId="{A13D7E37-813A-4DB3-A11B-1EF3544DEAA5}" srcOrd="0" destOrd="0" presId="urn:microsoft.com/office/officeart/2005/8/layout/radial1"/>
    <dgm:cxn modelId="{77EB51AB-CB1A-49DD-8E7E-5BA0E9605943}" srcId="{CB95A343-2F66-4E0E-B79E-20614A3D1CE5}" destId="{BCB29DEE-0ED8-4AB7-9975-9855CCF8BA39}" srcOrd="6" destOrd="0" parTransId="{BF6B65BE-A468-4CA0-943E-7A1AF9EDCCFE}" sibTransId="{7971A4F1-09B9-42BC-A638-A71887479A52}"/>
    <dgm:cxn modelId="{8F4556C7-9F26-4D75-B817-3925A3B716C1}" type="presOf" srcId="{078381E4-0F7B-494D-AC19-F9E1B772D915}" destId="{64D04E84-C52B-4684-9618-73D4C7D13C2B}" srcOrd="0" destOrd="0" presId="urn:microsoft.com/office/officeart/2005/8/layout/radial1"/>
    <dgm:cxn modelId="{327CE2CA-CEE6-44BD-8E4C-5A2ABCCD8038}" type="presOf" srcId="{3848D08E-2BAD-4C4E-9A69-F8A22790839D}" destId="{C196FFFF-A2BF-4D8D-9F32-A6FDE20C45F3}" srcOrd="1" destOrd="0" presId="urn:microsoft.com/office/officeart/2005/8/layout/radial1"/>
    <dgm:cxn modelId="{246FA6CB-3F1D-41C1-83CB-771CF86352A7}" type="presOf" srcId="{B825BAED-FBEF-471A-BE4B-40073C473233}" destId="{DA550A68-DEA0-4489-87A9-42D1B5367A45}" srcOrd="0" destOrd="0" presId="urn:microsoft.com/office/officeart/2005/8/layout/radial1"/>
    <dgm:cxn modelId="{839B67CF-8CFA-4F69-A179-656C7C59E164}" type="presOf" srcId="{7B595E4B-1FEA-4E6E-B245-BE269DA657B2}" destId="{D081A63B-BFEA-44C8-9EA4-563774DDF89E}" srcOrd="1" destOrd="0" presId="urn:microsoft.com/office/officeart/2005/8/layout/radial1"/>
    <dgm:cxn modelId="{4FC500DE-E5E9-4DB3-BD1B-04328B6486D9}" type="presOf" srcId="{79ACEFC2-F583-4E24-A596-A881071987C5}" destId="{D35A2892-243D-4186-B5A8-09CB03E881DC}" srcOrd="1" destOrd="0" presId="urn:microsoft.com/office/officeart/2005/8/layout/radial1"/>
    <dgm:cxn modelId="{F00AEBDE-66C9-4B53-86A0-A328D68D7C81}" type="presOf" srcId="{C948A829-DC26-4687-AAB7-786522F1DF18}" destId="{0FA263B9-0372-4A20-89DB-07ED1CCAF139}" srcOrd="0" destOrd="0" presId="urn:microsoft.com/office/officeart/2005/8/layout/radial1"/>
    <dgm:cxn modelId="{85322CEF-CE65-496A-BC48-851BCBA30CA0}" type="presOf" srcId="{BF6B65BE-A468-4CA0-943E-7A1AF9EDCCFE}" destId="{B5B1F22D-4736-4FC5-B330-640962894267}" srcOrd="0" destOrd="0" presId="urn:microsoft.com/office/officeart/2005/8/layout/radial1"/>
    <dgm:cxn modelId="{93E2ACF5-0270-444D-BC12-64DCEC5BA93C}" type="presOf" srcId="{BCB29DEE-0ED8-4AB7-9975-9855CCF8BA39}" destId="{4F6E46FE-DD4A-41DD-B487-B7D9950913C7}" srcOrd="0" destOrd="0" presId="urn:microsoft.com/office/officeart/2005/8/layout/radial1"/>
    <dgm:cxn modelId="{927E8EFE-D062-47FC-A13D-813BB3415356}" srcId="{CB95A343-2F66-4E0E-B79E-20614A3D1CE5}" destId="{078381E4-0F7B-494D-AC19-F9E1B772D915}" srcOrd="5" destOrd="0" parTransId="{79ACEFC2-F583-4E24-A596-A881071987C5}" sibTransId="{96A5CBB6-5AC0-473F-A002-5C0C24E6A2CC}"/>
    <dgm:cxn modelId="{CFEC95C5-592F-4534-ABDB-F113EB5134DA}" type="presParOf" srcId="{0FA263B9-0372-4A20-89DB-07ED1CCAF139}" destId="{5E3700AF-7945-4E61-9DE4-DBA667E9ECA4}" srcOrd="0" destOrd="0" presId="urn:microsoft.com/office/officeart/2005/8/layout/radial1"/>
    <dgm:cxn modelId="{F1EACB15-61EE-40F3-8815-8BB14BBAAE88}" type="presParOf" srcId="{0FA263B9-0372-4A20-89DB-07ED1CCAF139}" destId="{F863A497-9EBA-4D41-9A6F-3CB01A067AF9}" srcOrd="1" destOrd="0" presId="urn:microsoft.com/office/officeart/2005/8/layout/radial1"/>
    <dgm:cxn modelId="{5BFA4B79-3827-4280-9AFA-FC4902ED6614}" type="presParOf" srcId="{F863A497-9EBA-4D41-9A6F-3CB01A067AF9}" destId="{051457EF-F299-40CF-B009-2ACDDE34E8F2}" srcOrd="0" destOrd="0" presId="urn:microsoft.com/office/officeart/2005/8/layout/radial1"/>
    <dgm:cxn modelId="{1ABB00A1-5617-43DD-952F-B2120412C7B1}" type="presParOf" srcId="{0FA263B9-0372-4A20-89DB-07ED1CCAF139}" destId="{2865E362-6BD8-44D3-BA4D-2CFFEE88CED7}" srcOrd="2" destOrd="0" presId="urn:microsoft.com/office/officeart/2005/8/layout/radial1"/>
    <dgm:cxn modelId="{1FDD66B8-CED1-4A79-9807-E6D7F32371EB}" type="presParOf" srcId="{0FA263B9-0372-4A20-89DB-07ED1CCAF139}" destId="{DAAE193D-3061-408E-9A4E-E5DC9215C8A5}" srcOrd="3" destOrd="0" presId="urn:microsoft.com/office/officeart/2005/8/layout/radial1"/>
    <dgm:cxn modelId="{FBCEEFCD-E319-48F6-99C0-22CBB6C33469}" type="presParOf" srcId="{DAAE193D-3061-408E-9A4E-E5DC9215C8A5}" destId="{A983D027-65E0-4899-9BD0-EC7CD51890C2}" srcOrd="0" destOrd="0" presId="urn:microsoft.com/office/officeart/2005/8/layout/radial1"/>
    <dgm:cxn modelId="{F246172C-9AAA-4F69-8A38-D462C0C412CA}" type="presParOf" srcId="{0FA263B9-0372-4A20-89DB-07ED1CCAF139}" destId="{B7D92F22-C720-43A2-B167-58878C0616E6}" srcOrd="4" destOrd="0" presId="urn:microsoft.com/office/officeart/2005/8/layout/radial1"/>
    <dgm:cxn modelId="{3AE953BA-DA2D-431D-8023-86FFFE863806}" type="presParOf" srcId="{0FA263B9-0372-4A20-89DB-07ED1CCAF139}" destId="{7E44E16E-15EA-43F5-BAC8-90B537450425}" srcOrd="5" destOrd="0" presId="urn:microsoft.com/office/officeart/2005/8/layout/radial1"/>
    <dgm:cxn modelId="{FEA5C23A-952B-451F-9D9D-421F6650D256}" type="presParOf" srcId="{7E44E16E-15EA-43F5-BAC8-90B537450425}" destId="{EFCC83DE-5EA4-4D34-8790-3B8D878B637F}" srcOrd="0" destOrd="0" presId="urn:microsoft.com/office/officeart/2005/8/layout/radial1"/>
    <dgm:cxn modelId="{D94A0BF8-5837-4B8C-95A3-AF1FC5B67B89}" type="presParOf" srcId="{0FA263B9-0372-4A20-89DB-07ED1CCAF139}" destId="{E3613E63-546C-4ABD-A007-BA3E5D486A9E}" srcOrd="6" destOrd="0" presId="urn:microsoft.com/office/officeart/2005/8/layout/radial1"/>
    <dgm:cxn modelId="{97817F35-B26D-4ED9-A366-25B56AC8A324}" type="presParOf" srcId="{0FA263B9-0372-4A20-89DB-07ED1CCAF139}" destId="{A920B867-1DA3-4722-A8D1-867EF7E42F7F}" srcOrd="7" destOrd="0" presId="urn:microsoft.com/office/officeart/2005/8/layout/radial1"/>
    <dgm:cxn modelId="{67EAA250-D077-4F56-86A3-867846D90522}" type="presParOf" srcId="{A920B867-1DA3-4722-A8D1-867EF7E42F7F}" destId="{C196FFFF-A2BF-4D8D-9F32-A6FDE20C45F3}" srcOrd="0" destOrd="0" presId="urn:microsoft.com/office/officeart/2005/8/layout/radial1"/>
    <dgm:cxn modelId="{CC5E9CBB-7C06-4EE2-8558-06DAE7998509}" type="presParOf" srcId="{0FA263B9-0372-4A20-89DB-07ED1CCAF139}" destId="{7E3E8630-C0CF-4C92-98F0-FD5BAB022FE3}" srcOrd="8" destOrd="0" presId="urn:microsoft.com/office/officeart/2005/8/layout/radial1"/>
    <dgm:cxn modelId="{4E875155-0830-405B-8CD9-F699F89C3123}" type="presParOf" srcId="{0FA263B9-0372-4A20-89DB-07ED1CCAF139}" destId="{DA550A68-DEA0-4489-87A9-42D1B5367A45}" srcOrd="9" destOrd="0" presId="urn:microsoft.com/office/officeart/2005/8/layout/radial1"/>
    <dgm:cxn modelId="{CF426D86-1B23-4D89-A3B1-1C214420E315}" type="presParOf" srcId="{DA550A68-DEA0-4489-87A9-42D1B5367A45}" destId="{498A6827-6CBC-44D1-A154-AA188AB9A23D}" srcOrd="0" destOrd="0" presId="urn:microsoft.com/office/officeart/2005/8/layout/radial1"/>
    <dgm:cxn modelId="{E938B2DD-1E24-4F88-925C-D12EEC695677}" type="presParOf" srcId="{0FA263B9-0372-4A20-89DB-07ED1CCAF139}" destId="{87D18FC9-3DA1-4852-ADA2-ECF9364B9B05}" srcOrd="10" destOrd="0" presId="urn:microsoft.com/office/officeart/2005/8/layout/radial1"/>
    <dgm:cxn modelId="{87E3C82B-622B-4BD6-BDFF-DF80EC305023}" type="presParOf" srcId="{0FA263B9-0372-4A20-89DB-07ED1CCAF139}" destId="{E9FED069-FACD-414B-A64B-5B366E757EF4}" srcOrd="11" destOrd="0" presId="urn:microsoft.com/office/officeart/2005/8/layout/radial1"/>
    <dgm:cxn modelId="{29014A2F-E9FA-4276-B5C2-761B4AE57A4E}" type="presParOf" srcId="{E9FED069-FACD-414B-A64B-5B366E757EF4}" destId="{D35A2892-243D-4186-B5A8-09CB03E881DC}" srcOrd="0" destOrd="0" presId="urn:microsoft.com/office/officeart/2005/8/layout/radial1"/>
    <dgm:cxn modelId="{C63B1E18-9EB9-41B1-A255-203B2C1EF7BF}" type="presParOf" srcId="{0FA263B9-0372-4A20-89DB-07ED1CCAF139}" destId="{64D04E84-C52B-4684-9618-73D4C7D13C2B}" srcOrd="12" destOrd="0" presId="urn:microsoft.com/office/officeart/2005/8/layout/radial1"/>
    <dgm:cxn modelId="{5DD27EA3-9BF3-4898-8C15-92596C41CDFA}" type="presParOf" srcId="{0FA263B9-0372-4A20-89DB-07ED1CCAF139}" destId="{B5B1F22D-4736-4FC5-B330-640962894267}" srcOrd="13" destOrd="0" presId="urn:microsoft.com/office/officeart/2005/8/layout/radial1"/>
    <dgm:cxn modelId="{B77822ED-DF19-4063-9646-62236D7CE9C9}" type="presParOf" srcId="{B5B1F22D-4736-4FC5-B330-640962894267}" destId="{C8C43556-055D-49EA-81D0-9E79D3E1EF08}" srcOrd="0" destOrd="0" presId="urn:microsoft.com/office/officeart/2005/8/layout/radial1"/>
    <dgm:cxn modelId="{A5CAD1E1-8A05-4FA5-B7A8-A46E8FB1E388}" type="presParOf" srcId="{0FA263B9-0372-4A20-89DB-07ED1CCAF139}" destId="{4F6E46FE-DD4A-41DD-B487-B7D9950913C7}" srcOrd="14" destOrd="0" presId="urn:microsoft.com/office/officeart/2005/8/layout/radial1"/>
    <dgm:cxn modelId="{92A90F01-6D7C-4AAA-A09F-E35BBF91A4CA}" type="presParOf" srcId="{0FA263B9-0372-4A20-89DB-07ED1CCAF139}" destId="{A13D7E37-813A-4DB3-A11B-1EF3544DEAA5}" srcOrd="15" destOrd="0" presId="urn:microsoft.com/office/officeart/2005/8/layout/radial1"/>
    <dgm:cxn modelId="{B8EA0CD4-7BBD-49FD-B55B-CBA0CE854E74}" type="presParOf" srcId="{A13D7E37-813A-4DB3-A11B-1EF3544DEAA5}" destId="{D081A63B-BFEA-44C8-9EA4-563774DDF89E}" srcOrd="0" destOrd="0" presId="urn:microsoft.com/office/officeart/2005/8/layout/radial1"/>
    <dgm:cxn modelId="{71A8ACC4-B984-4A44-9CB8-9A0C985C34BF}" type="presParOf" srcId="{0FA263B9-0372-4A20-89DB-07ED1CCAF139}" destId="{3E78C1EE-F352-4BEA-A2C3-C95CA159D005}"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8626C-502A-40D1-9221-AD8E8A542B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D1BA902-1A46-4CCC-808F-BE5CEDAB29BA}">
      <dgm:prSet phldrT="[Text]"/>
      <dgm:spPr>
        <a:solidFill>
          <a:schemeClr val="bg2"/>
        </a:solidFill>
      </dgm:spPr>
      <dgm:t>
        <a:bodyPr/>
        <a:lstStyle/>
        <a:p>
          <a:r>
            <a:rPr lang="en-US" dirty="0">
              <a:solidFill>
                <a:schemeClr val="tx1"/>
              </a:solidFill>
              <a:latin typeface="+mn-lt"/>
            </a:rPr>
            <a:t>All Survivors Served</a:t>
          </a:r>
        </a:p>
      </dgm:t>
    </dgm:pt>
    <dgm:pt modelId="{D9F0D10B-7D94-43B8-89F2-859BFB196EA5}" type="parTrans" cxnId="{2D07BF4B-B1C8-46B3-9DA0-DC68829581E8}">
      <dgm:prSet/>
      <dgm:spPr/>
      <dgm:t>
        <a:bodyPr/>
        <a:lstStyle/>
        <a:p>
          <a:endParaRPr lang="en-US"/>
        </a:p>
      </dgm:t>
    </dgm:pt>
    <dgm:pt modelId="{E22C9389-BA66-4D7D-80EC-485647F15ADD}" type="sibTrans" cxnId="{2D07BF4B-B1C8-46B3-9DA0-DC68829581E8}">
      <dgm:prSet/>
      <dgm:spPr/>
      <dgm:t>
        <a:bodyPr/>
        <a:lstStyle/>
        <a:p>
          <a:endParaRPr lang="en-US"/>
        </a:p>
      </dgm:t>
    </dgm:pt>
    <dgm:pt modelId="{3BEA2344-E479-465A-8EFD-59B2AFE58C81}">
      <dgm:prSet phldrT="[Text]"/>
      <dgm:spPr>
        <a:solidFill>
          <a:schemeClr val="accent6">
            <a:lumMod val="40000"/>
            <a:lumOff val="60000"/>
          </a:schemeClr>
        </a:solidFill>
      </dgm:spPr>
      <dgm:t>
        <a:bodyPr/>
        <a:lstStyle/>
        <a:p>
          <a:r>
            <a:rPr lang="en-US" dirty="0">
              <a:solidFill>
                <a:schemeClr val="tx1"/>
              </a:solidFill>
              <a:latin typeface="+mn-lt"/>
            </a:rPr>
            <a:t>Types of Trafficking: Sex and Labor</a:t>
          </a:r>
        </a:p>
      </dgm:t>
    </dgm:pt>
    <dgm:pt modelId="{1951DC70-37EE-4CB0-B1BF-78E66A9A19A1}" type="parTrans" cxnId="{120FD617-0CCF-41C4-BF99-DCB089E4294B}">
      <dgm:prSet/>
      <dgm:spPr/>
      <dgm:t>
        <a:bodyPr/>
        <a:lstStyle/>
        <a:p>
          <a:endParaRPr lang="en-US"/>
        </a:p>
      </dgm:t>
    </dgm:pt>
    <dgm:pt modelId="{F245A3A9-EFC7-432E-8E85-09DB8DFC9DA4}" type="sibTrans" cxnId="{120FD617-0CCF-41C4-BF99-DCB089E4294B}">
      <dgm:prSet/>
      <dgm:spPr/>
      <dgm:t>
        <a:bodyPr/>
        <a:lstStyle/>
        <a:p>
          <a:endParaRPr lang="en-US"/>
        </a:p>
      </dgm:t>
    </dgm:pt>
    <dgm:pt modelId="{933CBF91-CF14-418F-BCF3-9D792E5222CB}">
      <dgm:prSet phldrT="[Text]"/>
      <dgm:spPr>
        <a:solidFill>
          <a:schemeClr val="accent6">
            <a:lumMod val="20000"/>
            <a:lumOff val="80000"/>
          </a:schemeClr>
        </a:solidFill>
      </dgm:spPr>
      <dgm:t>
        <a:bodyPr/>
        <a:lstStyle/>
        <a:p>
          <a:r>
            <a:rPr lang="en-US" dirty="0">
              <a:solidFill>
                <a:schemeClr val="tx1"/>
              </a:solidFill>
              <a:latin typeface="+mn-lt"/>
            </a:rPr>
            <a:t>Countries of Origin: 48</a:t>
          </a:r>
        </a:p>
      </dgm:t>
    </dgm:pt>
    <dgm:pt modelId="{A4DF7D08-928C-4C52-98EC-C19C32EE3658}" type="parTrans" cxnId="{CB1E7FB1-7D92-45FD-8258-BCD29150EE80}">
      <dgm:prSet/>
      <dgm:spPr/>
      <dgm:t>
        <a:bodyPr/>
        <a:lstStyle/>
        <a:p>
          <a:endParaRPr lang="en-US"/>
        </a:p>
      </dgm:t>
    </dgm:pt>
    <dgm:pt modelId="{1F24C91C-BCB4-4F8F-976D-6B139EAE7604}" type="sibTrans" cxnId="{CB1E7FB1-7D92-45FD-8258-BCD29150EE80}">
      <dgm:prSet/>
      <dgm:spPr/>
      <dgm:t>
        <a:bodyPr/>
        <a:lstStyle/>
        <a:p>
          <a:endParaRPr lang="en-US"/>
        </a:p>
      </dgm:t>
    </dgm:pt>
    <dgm:pt modelId="{EF807C6B-8B7E-469A-B296-6AD8F2E45C82}">
      <dgm:prSet phldrT="[Text]"/>
      <dgm:spPr>
        <a:solidFill>
          <a:schemeClr val="accent3">
            <a:lumMod val="20000"/>
            <a:lumOff val="80000"/>
          </a:schemeClr>
        </a:solidFill>
      </dgm:spPr>
      <dgm:t>
        <a:bodyPr/>
        <a:lstStyle/>
        <a:p>
          <a:r>
            <a:rPr lang="en-US" dirty="0">
              <a:solidFill>
                <a:schemeClr val="tx1"/>
              </a:solidFill>
              <a:latin typeface="+mn-lt"/>
            </a:rPr>
            <a:t>Languages Spoken by Survivors: 30+</a:t>
          </a:r>
        </a:p>
      </dgm:t>
    </dgm:pt>
    <dgm:pt modelId="{DAC76CA3-DC0F-400F-9768-C54BA9CF0298}" type="parTrans" cxnId="{6F9105FA-4483-42EF-82BA-BBB316C1A086}">
      <dgm:prSet/>
      <dgm:spPr/>
      <dgm:t>
        <a:bodyPr/>
        <a:lstStyle/>
        <a:p>
          <a:endParaRPr lang="en-US"/>
        </a:p>
      </dgm:t>
    </dgm:pt>
    <dgm:pt modelId="{AC0AC1D9-17B3-4845-9BD7-FF49E3E77F58}" type="sibTrans" cxnId="{6F9105FA-4483-42EF-82BA-BBB316C1A086}">
      <dgm:prSet/>
      <dgm:spPr/>
      <dgm:t>
        <a:bodyPr/>
        <a:lstStyle/>
        <a:p>
          <a:endParaRPr lang="en-US"/>
        </a:p>
      </dgm:t>
    </dgm:pt>
    <dgm:pt modelId="{2F8785B5-C074-4A6C-8AEB-E454CC15C106}" type="pres">
      <dgm:prSet presAssocID="{BAC8626C-502A-40D1-9221-AD8E8A542B35}" presName="linear" presStyleCnt="0">
        <dgm:presLayoutVars>
          <dgm:dir/>
          <dgm:animLvl val="lvl"/>
          <dgm:resizeHandles val="exact"/>
        </dgm:presLayoutVars>
      </dgm:prSet>
      <dgm:spPr/>
    </dgm:pt>
    <dgm:pt modelId="{429B727A-F207-4889-8A65-049B36777F77}" type="pres">
      <dgm:prSet presAssocID="{0D1BA902-1A46-4CCC-808F-BE5CEDAB29BA}" presName="parentLin" presStyleCnt="0"/>
      <dgm:spPr/>
    </dgm:pt>
    <dgm:pt modelId="{92A53869-6DB0-4A2E-A686-A157CD830361}" type="pres">
      <dgm:prSet presAssocID="{0D1BA902-1A46-4CCC-808F-BE5CEDAB29BA}" presName="parentLeftMargin" presStyleLbl="node1" presStyleIdx="0" presStyleCnt="4"/>
      <dgm:spPr/>
    </dgm:pt>
    <dgm:pt modelId="{11F5740D-4AE5-4D26-A0FD-A0CC15CC688D}" type="pres">
      <dgm:prSet presAssocID="{0D1BA902-1A46-4CCC-808F-BE5CEDAB29BA}" presName="parentText" presStyleLbl="node1" presStyleIdx="0" presStyleCnt="4">
        <dgm:presLayoutVars>
          <dgm:chMax val="0"/>
          <dgm:bulletEnabled val="1"/>
        </dgm:presLayoutVars>
      </dgm:prSet>
      <dgm:spPr/>
    </dgm:pt>
    <dgm:pt modelId="{E5B05ACF-94C2-41B9-A90A-C52C925FC6C8}" type="pres">
      <dgm:prSet presAssocID="{0D1BA902-1A46-4CCC-808F-BE5CEDAB29BA}" presName="negativeSpace" presStyleCnt="0"/>
      <dgm:spPr/>
    </dgm:pt>
    <dgm:pt modelId="{7E7E664F-3FEB-41F5-86CA-5598363FCD5A}" type="pres">
      <dgm:prSet presAssocID="{0D1BA902-1A46-4CCC-808F-BE5CEDAB29BA}" presName="childText" presStyleLbl="conFgAcc1" presStyleIdx="0" presStyleCnt="4">
        <dgm:presLayoutVars>
          <dgm:bulletEnabled val="1"/>
        </dgm:presLayoutVars>
      </dgm:prSet>
      <dgm:spPr/>
    </dgm:pt>
    <dgm:pt modelId="{8EEE451E-A2B0-47D2-8EA4-3665F987488B}" type="pres">
      <dgm:prSet presAssocID="{E22C9389-BA66-4D7D-80EC-485647F15ADD}" presName="spaceBetweenRectangles" presStyleCnt="0"/>
      <dgm:spPr/>
    </dgm:pt>
    <dgm:pt modelId="{0E1FDF0E-8CCA-46C2-A51C-E63265555B42}" type="pres">
      <dgm:prSet presAssocID="{3BEA2344-E479-465A-8EFD-59B2AFE58C81}" presName="parentLin" presStyleCnt="0"/>
      <dgm:spPr/>
    </dgm:pt>
    <dgm:pt modelId="{D29DE74A-0242-4BB6-889A-ECF6C349D279}" type="pres">
      <dgm:prSet presAssocID="{3BEA2344-E479-465A-8EFD-59B2AFE58C81}" presName="parentLeftMargin" presStyleLbl="node1" presStyleIdx="0" presStyleCnt="4"/>
      <dgm:spPr/>
    </dgm:pt>
    <dgm:pt modelId="{9E6BEEF3-EFB8-4F8E-821F-EFB7EA2B61E5}" type="pres">
      <dgm:prSet presAssocID="{3BEA2344-E479-465A-8EFD-59B2AFE58C81}" presName="parentText" presStyleLbl="node1" presStyleIdx="1" presStyleCnt="4">
        <dgm:presLayoutVars>
          <dgm:chMax val="0"/>
          <dgm:bulletEnabled val="1"/>
        </dgm:presLayoutVars>
      </dgm:prSet>
      <dgm:spPr/>
    </dgm:pt>
    <dgm:pt modelId="{1BE2FF21-34EC-4E7A-9CB8-CE26B13A817B}" type="pres">
      <dgm:prSet presAssocID="{3BEA2344-E479-465A-8EFD-59B2AFE58C81}" presName="negativeSpace" presStyleCnt="0"/>
      <dgm:spPr/>
    </dgm:pt>
    <dgm:pt modelId="{DD9E9ECC-6A6C-4252-936F-D0C33DCCD88C}" type="pres">
      <dgm:prSet presAssocID="{3BEA2344-E479-465A-8EFD-59B2AFE58C81}" presName="childText" presStyleLbl="conFgAcc1" presStyleIdx="1" presStyleCnt="4">
        <dgm:presLayoutVars>
          <dgm:bulletEnabled val="1"/>
        </dgm:presLayoutVars>
      </dgm:prSet>
      <dgm:spPr/>
    </dgm:pt>
    <dgm:pt modelId="{4BA25AB1-23DE-4A50-8995-D518155F0EF8}" type="pres">
      <dgm:prSet presAssocID="{F245A3A9-EFC7-432E-8E85-09DB8DFC9DA4}" presName="spaceBetweenRectangles" presStyleCnt="0"/>
      <dgm:spPr/>
    </dgm:pt>
    <dgm:pt modelId="{7191AC47-A237-4098-93DC-4745046DC875}" type="pres">
      <dgm:prSet presAssocID="{933CBF91-CF14-418F-BCF3-9D792E5222CB}" presName="parentLin" presStyleCnt="0"/>
      <dgm:spPr/>
    </dgm:pt>
    <dgm:pt modelId="{0669D137-9C1C-4603-86E6-38349B91D1DF}" type="pres">
      <dgm:prSet presAssocID="{933CBF91-CF14-418F-BCF3-9D792E5222CB}" presName="parentLeftMargin" presStyleLbl="node1" presStyleIdx="1" presStyleCnt="4"/>
      <dgm:spPr/>
    </dgm:pt>
    <dgm:pt modelId="{0E781558-9C3A-4AC9-8E88-7060F80442DC}" type="pres">
      <dgm:prSet presAssocID="{933CBF91-CF14-418F-BCF3-9D792E5222CB}" presName="parentText" presStyleLbl="node1" presStyleIdx="2" presStyleCnt="4">
        <dgm:presLayoutVars>
          <dgm:chMax val="0"/>
          <dgm:bulletEnabled val="1"/>
        </dgm:presLayoutVars>
      </dgm:prSet>
      <dgm:spPr/>
    </dgm:pt>
    <dgm:pt modelId="{0606D029-F03D-404B-9933-6AC6C56EE70A}" type="pres">
      <dgm:prSet presAssocID="{933CBF91-CF14-418F-BCF3-9D792E5222CB}" presName="negativeSpace" presStyleCnt="0"/>
      <dgm:spPr/>
    </dgm:pt>
    <dgm:pt modelId="{04A39703-80DB-4708-AE99-C51ACFAEE8AD}" type="pres">
      <dgm:prSet presAssocID="{933CBF91-CF14-418F-BCF3-9D792E5222CB}" presName="childText" presStyleLbl="conFgAcc1" presStyleIdx="2" presStyleCnt="4">
        <dgm:presLayoutVars>
          <dgm:bulletEnabled val="1"/>
        </dgm:presLayoutVars>
      </dgm:prSet>
      <dgm:spPr/>
    </dgm:pt>
    <dgm:pt modelId="{AF54301B-AF1F-4E79-93C2-B2C59C069996}" type="pres">
      <dgm:prSet presAssocID="{1F24C91C-BCB4-4F8F-976D-6B139EAE7604}" presName="spaceBetweenRectangles" presStyleCnt="0"/>
      <dgm:spPr/>
    </dgm:pt>
    <dgm:pt modelId="{97C90144-23EB-48A8-AE68-A6C380D41BC5}" type="pres">
      <dgm:prSet presAssocID="{EF807C6B-8B7E-469A-B296-6AD8F2E45C82}" presName="parentLin" presStyleCnt="0"/>
      <dgm:spPr/>
    </dgm:pt>
    <dgm:pt modelId="{477FA38B-4372-44B0-8FDA-D2FE7700CF72}" type="pres">
      <dgm:prSet presAssocID="{EF807C6B-8B7E-469A-B296-6AD8F2E45C82}" presName="parentLeftMargin" presStyleLbl="node1" presStyleIdx="2" presStyleCnt="4"/>
      <dgm:spPr/>
    </dgm:pt>
    <dgm:pt modelId="{560B5D45-CB06-4E40-A4B4-BB01AC25465A}" type="pres">
      <dgm:prSet presAssocID="{EF807C6B-8B7E-469A-B296-6AD8F2E45C82}" presName="parentText" presStyleLbl="node1" presStyleIdx="3" presStyleCnt="4">
        <dgm:presLayoutVars>
          <dgm:chMax val="0"/>
          <dgm:bulletEnabled val="1"/>
        </dgm:presLayoutVars>
      </dgm:prSet>
      <dgm:spPr/>
    </dgm:pt>
    <dgm:pt modelId="{7BD776ED-C15C-481C-8B8A-23799A96D804}" type="pres">
      <dgm:prSet presAssocID="{EF807C6B-8B7E-469A-B296-6AD8F2E45C82}" presName="negativeSpace" presStyleCnt="0"/>
      <dgm:spPr/>
    </dgm:pt>
    <dgm:pt modelId="{8C4CEE00-D72F-4220-A75F-122832C489F8}" type="pres">
      <dgm:prSet presAssocID="{EF807C6B-8B7E-469A-B296-6AD8F2E45C82}" presName="childText" presStyleLbl="conFgAcc1" presStyleIdx="3" presStyleCnt="4">
        <dgm:presLayoutVars>
          <dgm:bulletEnabled val="1"/>
        </dgm:presLayoutVars>
      </dgm:prSet>
      <dgm:spPr/>
    </dgm:pt>
  </dgm:ptLst>
  <dgm:cxnLst>
    <dgm:cxn modelId="{120FD617-0CCF-41C4-BF99-DCB089E4294B}" srcId="{BAC8626C-502A-40D1-9221-AD8E8A542B35}" destId="{3BEA2344-E479-465A-8EFD-59B2AFE58C81}" srcOrd="1" destOrd="0" parTransId="{1951DC70-37EE-4CB0-B1BF-78E66A9A19A1}" sibTransId="{F245A3A9-EFC7-432E-8E85-09DB8DFC9DA4}"/>
    <dgm:cxn modelId="{3CE98863-9549-4F8F-B9FA-4341E75753C1}" type="presOf" srcId="{0D1BA902-1A46-4CCC-808F-BE5CEDAB29BA}" destId="{11F5740D-4AE5-4D26-A0FD-A0CC15CC688D}" srcOrd="1" destOrd="0" presId="urn:microsoft.com/office/officeart/2005/8/layout/list1"/>
    <dgm:cxn modelId="{03EF3764-54CC-4E77-B005-0CB6F3F4E637}" type="presOf" srcId="{933CBF91-CF14-418F-BCF3-9D792E5222CB}" destId="{0669D137-9C1C-4603-86E6-38349B91D1DF}" srcOrd="0" destOrd="0" presId="urn:microsoft.com/office/officeart/2005/8/layout/list1"/>
    <dgm:cxn modelId="{84253944-D811-4788-9616-36EE0FECC26B}" type="presOf" srcId="{933CBF91-CF14-418F-BCF3-9D792E5222CB}" destId="{0E781558-9C3A-4AC9-8E88-7060F80442DC}" srcOrd="1" destOrd="0" presId="urn:microsoft.com/office/officeart/2005/8/layout/list1"/>
    <dgm:cxn modelId="{04726844-DF08-43A8-96CC-700E08ADA283}" type="presOf" srcId="{BAC8626C-502A-40D1-9221-AD8E8A542B35}" destId="{2F8785B5-C074-4A6C-8AEB-E454CC15C106}" srcOrd="0" destOrd="0" presId="urn:microsoft.com/office/officeart/2005/8/layout/list1"/>
    <dgm:cxn modelId="{2D07BF4B-B1C8-46B3-9DA0-DC68829581E8}" srcId="{BAC8626C-502A-40D1-9221-AD8E8A542B35}" destId="{0D1BA902-1A46-4CCC-808F-BE5CEDAB29BA}" srcOrd="0" destOrd="0" parTransId="{D9F0D10B-7D94-43B8-89F2-859BFB196EA5}" sibTransId="{E22C9389-BA66-4D7D-80EC-485647F15ADD}"/>
    <dgm:cxn modelId="{EB33D086-FE99-4933-A99B-4BED1062A865}" type="presOf" srcId="{3BEA2344-E479-465A-8EFD-59B2AFE58C81}" destId="{D29DE74A-0242-4BB6-889A-ECF6C349D279}" srcOrd="0" destOrd="0" presId="urn:microsoft.com/office/officeart/2005/8/layout/list1"/>
    <dgm:cxn modelId="{E3FB9992-A4F1-46AE-9B6E-35F73DCDC200}" type="presOf" srcId="{0D1BA902-1A46-4CCC-808F-BE5CEDAB29BA}" destId="{92A53869-6DB0-4A2E-A686-A157CD830361}" srcOrd="0" destOrd="0" presId="urn:microsoft.com/office/officeart/2005/8/layout/list1"/>
    <dgm:cxn modelId="{1B0D239E-4291-4E70-B72B-D3CA49CCB782}" type="presOf" srcId="{3BEA2344-E479-465A-8EFD-59B2AFE58C81}" destId="{9E6BEEF3-EFB8-4F8E-821F-EFB7EA2B61E5}" srcOrd="1" destOrd="0" presId="urn:microsoft.com/office/officeart/2005/8/layout/list1"/>
    <dgm:cxn modelId="{CB1E7FB1-7D92-45FD-8258-BCD29150EE80}" srcId="{BAC8626C-502A-40D1-9221-AD8E8A542B35}" destId="{933CBF91-CF14-418F-BCF3-9D792E5222CB}" srcOrd="2" destOrd="0" parTransId="{A4DF7D08-928C-4C52-98EC-C19C32EE3658}" sibTransId="{1F24C91C-BCB4-4F8F-976D-6B139EAE7604}"/>
    <dgm:cxn modelId="{209414CD-956C-4E07-9F9E-292477EC5BDD}" type="presOf" srcId="{EF807C6B-8B7E-469A-B296-6AD8F2E45C82}" destId="{560B5D45-CB06-4E40-A4B4-BB01AC25465A}" srcOrd="1" destOrd="0" presId="urn:microsoft.com/office/officeart/2005/8/layout/list1"/>
    <dgm:cxn modelId="{8951C6E1-C224-45E9-97AE-4E5F13CBCC75}" type="presOf" srcId="{EF807C6B-8B7E-469A-B296-6AD8F2E45C82}" destId="{477FA38B-4372-44B0-8FDA-D2FE7700CF72}" srcOrd="0" destOrd="0" presId="urn:microsoft.com/office/officeart/2005/8/layout/list1"/>
    <dgm:cxn modelId="{6F9105FA-4483-42EF-82BA-BBB316C1A086}" srcId="{BAC8626C-502A-40D1-9221-AD8E8A542B35}" destId="{EF807C6B-8B7E-469A-B296-6AD8F2E45C82}" srcOrd="3" destOrd="0" parTransId="{DAC76CA3-DC0F-400F-9768-C54BA9CF0298}" sibTransId="{AC0AC1D9-17B3-4845-9BD7-FF49E3E77F58}"/>
    <dgm:cxn modelId="{08679770-7F63-414B-A2DD-9F5AC56E0157}" type="presParOf" srcId="{2F8785B5-C074-4A6C-8AEB-E454CC15C106}" destId="{429B727A-F207-4889-8A65-049B36777F77}" srcOrd="0" destOrd="0" presId="urn:microsoft.com/office/officeart/2005/8/layout/list1"/>
    <dgm:cxn modelId="{E3BF9A24-0179-49BD-9A4C-C56B9D82DFF9}" type="presParOf" srcId="{429B727A-F207-4889-8A65-049B36777F77}" destId="{92A53869-6DB0-4A2E-A686-A157CD830361}" srcOrd="0" destOrd="0" presId="urn:microsoft.com/office/officeart/2005/8/layout/list1"/>
    <dgm:cxn modelId="{B816D24E-BAD5-4059-A2DB-EAD3E509A08A}" type="presParOf" srcId="{429B727A-F207-4889-8A65-049B36777F77}" destId="{11F5740D-4AE5-4D26-A0FD-A0CC15CC688D}" srcOrd="1" destOrd="0" presId="urn:microsoft.com/office/officeart/2005/8/layout/list1"/>
    <dgm:cxn modelId="{E0F228E2-C7A5-4D36-964C-EC6C4F953567}" type="presParOf" srcId="{2F8785B5-C074-4A6C-8AEB-E454CC15C106}" destId="{E5B05ACF-94C2-41B9-A90A-C52C925FC6C8}" srcOrd="1" destOrd="0" presId="urn:microsoft.com/office/officeart/2005/8/layout/list1"/>
    <dgm:cxn modelId="{96F59D10-D3E1-492E-8E0F-BC78F80E5824}" type="presParOf" srcId="{2F8785B5-C074-4A6C-8AEB-E454CC15C106}" destId="{7E7E664F-3FEB-41F5-86CA-5598363FCD5A}" srcOrd="2" destOrd="0" presId="urn:microsoft.com/office/officeart/2005/8/layout/list1"/>
    <dgm:cxn modelId="{C99440D2-24FA-4288-BFC2-53DFBA8F9622}" type="presParOf" srcId="{2F8785B5-C074-4A6C-8AEB-E454CC15C106}" destId="{8EEE451E-A2B0-47D2-8EA4-3665F987488B}" srcOrd="3" destOrd="0" presId="urn:microsoft.com/office/officeart/2005/8/layout/list1"/>
    <dgm:cxn modelId="{4BD5C9E7-200D-40CB-9890-EA8F0F2204E6}" type="presParOf" srcId="{2F8785B5-C074-4A6C-8AEB-E454CC15C106}" destId="{0E1FDF0E-8CCA-46C2-A51C-E63265555B42}" srcOrd="4" destOrd="0" presId="urn:microsoft.com/office/officeart/2005/8/layout/list1"/>
    <dgm:cxn modelId="{23A191CE-F788-4F67-9123-73262D18508C}" type="presParOf" srcId="{0E1FDF0E-8CCA-46C2-A51C-E63265555B42}" destId="{D29DE74A-0242-4BB6-889A-ECF6C349D279}" srcOrd="0" destOrd="0" presId="urn:microsoft.com/office/officeart/2005/8/layout/list1"/>
    <dgm:cxn modelId="{75A5BA4D-082F-48A7-B924-1E7ACA251366}" type="presParOf" srcId="{0E1FDF0E-8CCA-46C2-A51C-E63265555B42}" destId="{9E6BEEF3-EFB8-4F8E-821F-EFB7EA2B61E5}" srcOrd="1" destOrd="0" presId="urn:microsoft.com/office/officeart/2005/8/layout/list1"/>
    <dgm:cxn modelId="{22ADFC32-CE05-4DA0-9106-B7E57B122FC1}" type="presParOf" srcId="{2F8785B5-C074-4A6C-8AEB-E454CC15C106}" destId="{1BE2FF21-34EC-4E7A-9CB8-CE26B13A817B}" srcOrd="5" destOrd="0" presId="urn:microsoft.com/office/officeart/2005/8/layout/list1"/>
    <dgm:cxn modelId="{F9B6FD7A-5F40-4E2A-A28B-2BD15C3A8DEA}" type="presParOf" srcId="{2F8785B5-C074-4A6C-8AEB-E454CC15C106}" destId="{DD9E9ECC-6A6C-4252-936F-D0C33DCCD88C}" srcOrd="6" destOrd="0" presId="urn:microsoft.com/office/officeart/2005/8/layout/list1"/>
    <dgm:cxn modelId="{2255716D-A5C3-446E-BD86-D91388D82E70}" type="presParOf" srcId="{2F8785B5-C074-4A6C-8AEB-E454CC15C106}" destId="{4BA25AB1-23DE-4A50-8995-D518155F0EF8}" srcOrd="7" destOrd="0" presId="urn:microsoft.com/office/officeart/2005/8/layout/list1"/>
    <dgm:cxn modelId="{90E321E6-0D9D-46E9-9A28-291C95946DB7}" type="presParOf" srcId="{2F8785B5-C074-4A6C-8AEB-E454CC15C106}" destId="{7191AC47-A237-4098-93DC-4745046DC875}" srcOrd="8" destOrd="0" presId="urn:microsoft.com/office/officeart/2005/8/layout/list1"/>
    <dgm:cxn modelId="{13013305-07BA-4BED-B6BE-AD324F042B65}" type="presParOf" srcId="{7191AC47-A237-4098-93DC-4745046DC875}" destId="{0669D137-9C1C-4603-86E6-38349B91D1DF}" srcOrd="0" destOrd="0" presId="urn:microsoft.com/office/officeart/2005/8/layout/list1"/>
    <dgm:cxn modelId="{8F342C74-DF14-4D59-B6CE-0E870FC0D665}" type="presParOf" srcId="{7191AC47-A237-4098-93DC-4745046DC875}" destId="{0E781558-9C3A-4AC9-8E88-7060F80442DC}" srcOrd="1" destOrd="0" presId="urn:microsoft.com/office/officeart/2005/8/layout/list1"/>
    <dgm:cxn modelId="{8F84128D-9217-4BEF-A083-0383079E277C}" type="presParOf" srcId="{2F8785B5-C074-4A6C-8AEB-E454CC15C106}" destId="{0606D029-F03D-404B-9933-6AC6C56EE70A}" srcOrd="9" destOrd="0" presId="urn:microsoft.com/office/officeart/2005/8/layout/list1"/>
    <dgm:cxn modelId="{6A739ED2-5487-4F2B-B3D1-E42CAF83332B}" type="presParOf" srcId="{2F8785B5-C074-4A6C-8AEB-E454CC15C106}" destId="{04A39703-80DB-4708-AE99-C51ACFAEE8AD}" srcOrd="10" destOrd="0" presId="urn:microsoft.com/office/officeart/2005/8/layout/list1"/>
    <dgm:cxn modelId="{8C33997E-1FE0-4A1E-ABFF-6750CE381D8E}" type="presParOf" srcId="{2F8785B5-C074-4A6C-8AEB-E454CC15C106}" destId="{AF54301B-AF1F-4E79-93C2-B2C59C069996}" srcOrd="11" destOrd="0" presId="urn:microsoft.com/office/officeart/2005/8/layout/list1"/>
    <dgm:cxn modelId="{11D30AEE-A84F-460F-898F-36DE1584A27D}" type="presParOf" srcId="{2F8785B5-C074-4A6C-8AEB-E454CC15C106}" destId="{97C90144-23EB-48A8-AE68-A6C380D41BC5}" srcOrd="12" destOrd="0" presId="urn:microsoft.com/office/officeart/2005/8/layout/list1"/>
    <dgm:cxn modelId="{4210B8A1-67E8-463D-95D8-7890F502F533}" type="presParOf" srcId="{97C90144-23EB-48A8-AE68-A6C380D41BC5}" destId="{477FA38B-4372-44B0-8FDA-D2FE7700CF72}" srcOrd="0" destOrd="0" presId="urn:microsoft.com/office/officeart/2005/8/layout/list1"/>
    <dgm:cxn modelId="{CD44BA91-90F1-4712-8782-0E7442D3B43E}" type="presParOf" srcId="{97C90144-23EB-48A8-AE68-A6C380D41BC5}" destId="{560B5D45-CB06-4E40-A4B4-BB01AC25465A}" srcOrd="1" destOrd="0" presId="urn:microsoft.com/office/officeart/2005/8/layout/list1"/>
    <dgm:cxn modelId="{504A1778-C624-4FD3-A7C3-9B7A3770E15D}" type="presParOf" srcId="{2F8785B5-C074-4A6C-8AEB-E454CC15C106}" destId="{7BD776ED-C15C-481C-8B8A-23799A96D804}" srcOrd="13" destOrd="0" presId="urn:microsoft.com/office/officeart/2005/8/layout/list1"/>
    <dgm:cxn modelId="{34C984DE-732D-43E7-83FB-36A475B625E4}" type="presParOf" srcId="{2F8785B5-C074-4A6C-8AEB-E454CC15C106}" destId="{8C4CEE00-D72F-4220-A75F-122832C489F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E4ED4-3D9D-4C2F-8906-A082A576E28B}">
      <dsp:nvSpPr>
        <dsp:cNvPr id="0" name=""/>
        <dsp:cNvSpPr/>
      </dsp:nvSpPr>
      <dsp:spPr>
        <a:xfrm>
          <a:off x="3983" y="0"/>
          <a:ext cx="3832172" cy="4143375"/>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lumMod val="50000"/>
                </a:schemeClr>
              </a:solidFill>
            </a:rPr>
            <a:t>Services Available:</a:t>
          </a:r>
        </a:p>
      </dsp:txBody>
      <dsp:txXfrm>
        <a:off x="3983" y="0"/>
        <a:ext cx="3832172" cy="1243012"/>
      </dsp:txXfrm>
    </dsp:sp>
    <dsp:sp modelId="{45E15F6C-A77C-446F-80E5-C1D073C634B8}">
      <dsp:nvSpPr>
        <dsp:cNvPr id="0" name=""/>
        <dsp:cNvSpPr/>
      </dsp:nvSpPr>
      <dsp:spPr>
        <a:xfrm>
          <a:off x="387200" y="1244226"/>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Legal Assistance</a:t>
          </a:r>
        </a:p>
      </dsp:txBody>
      <dsp:txXfrm>
        <a:off x="394903" y="1251929"/>
        <a:ext cx="3050331" cy="247601"/>
      </dsp:txXfrm>
    </dsp:sp>
    <dsp:sp modelId="{8CF280B7-86B8-421F-8AE5-288A85434018}">
      <dsp:nvSpPr>
        <dsp:cNvPr id="0" name=""/>
        <dsp:cNvSpPr/>
      </dsp:nvSpPr>
      <dsp:spPr>
        <a:xfrm>
          <a:off x="387200" y="1547696"/>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Individualized Service Plans </a:t>
          </a:r>
        </a:p>
      </dsp:txBody>
      <dsp:txXfrm>
        <a:off x="394903" y="1555399"/>
        <a:ext cx="3050331" cy="247601"/>
      </dsp:txXfrm>
    </dsp:sp>
    <dsp:sp modelId="{ABC1D3E4-9FF8-44EB-AD3C-6A729465E1C8}">
      <dsp:nvSpPr>
        <dsp:cNvPr id="0" name=""/>
        <dsp:cNvSpPr/>
      </dsp:nvSpPr>
      <dsp:spPr>
        <a:xfrm>
          <a:off x="387200" y="1851166"/>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Meeting Basic Needs </a:t>
          </a:r>
        </a:p>
      </dsp:txBody>
      <dsp:txXfrm>
        <a:off x="394903" y="1858869"/>
        <a:ext cx="3050331" cy="247601"/>
      </dsp:txXfrm>
    </dsp:sp>
    <dsp:sp modelId="{D149CBE3-B062-4B7D-9809-44C478D9A1AD}">
      <dsp:nvSpPr>
        <dsp:cNvPr id="0" name=""/>
        <dsp:cNvSpPr/>
      </dsp:nvSpPr>
      <dsp:spPr>
        <a:xfrm>
          <a:off x="387200" y="215463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Housing </a:t>
          </a:r>
        </a:p>
      </dsp:txBody>
      <dsp:txXfrm>
        <a:off x="394903" y="2162338"/>
        <a:ext cx="3050331" cy="247601"/>
      </dsp:txXfrm>
    </dsp:sp>
    <dsp:sp modelId="{515DA59F-B0E4-4903-BDF2-343594B24165}">
      <dsp:nvSpPr>
        <dsp:cNvPr id="0" name=""/>
        <dsp:cNvSpPr/>
      </dsp:nvSpPr>
      <dsp:spPr>
        <a:xfrm>
          <a:off x="387200" y="245810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Medical &amp; Behavioral Health </a:t>
          </a:r>
        </a:p>
      </dsp:txBody>
      <dsp:txXfrm>
        <a:off x="394903" y="2465808"/>
        <a:ext cx="3050331" cy="247601"/>
      </dsp:txXfrm>
    </dsp:sp>
    <dsp:sp modelId="{AA7ACA19-B206-4EBA-A653-A5494367D9EB}">
      <dsp:nvSpPr>
        <dsp:cNvPr id="0" name=""/>
        <dsp:cNvSpPr/>
      </dsp:nvSpPr>
      <dsp:spPr>
        <a:xfrm>
          <a:off x="387200" y="276157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Language Access </a:t>
          </a:r>
        </a:p>
      </dsp:txBody>
      <dsp:txXfrm>
        <a:off x="394903" y="2769278"/>
        <a:ext cx="3050331" cy="247601"/>
      </dsp:txXfrm>
    </dsp:sp>
    <dsp:sp modelId="{EA008D9B-21BA-4BE2-A37D-F18875FAF8A5}">
      <dsp:nvSpPr>
        <dsp:cNvPr id="0" name=""/>
        <dsp:cNvSpPr/>
      </dsp:nvSpPr>
      <dsp:spPr>
        <a:xfrm>
          <a:off x="387200" y="306504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Education and/or Employment </a:t>
          </a:r>
        </a:p>
      </dsp:txBody>
      <dsp:txXfrm>
        <a:off x="394903" y="3072748"/>
        <a:ext cx="3050331" cy="247601"/>
      </dsp:txXfrm>
    </dsp:sp>
    <dsp:sp modelId="{AA426E6C-A9B6-43C8-868D-51470BC34081}">
      <dsp:nvSpPr>
        <dsp:cNvPr id="0" name=""/>
        <dsp:cNvSpPr/>
      </dsp:nvSpPr>
      <dsp:spPr>
        <a:xfrm>
          <a:off x="387200" y="336851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Reunification </a:t>
          </a:r>
        </a:p>
      </dsp:txBody>
      <dsp:txXfrm>
        <a:off x="394903" y="3376218"/>
        <a:ext cx="3050331" cy="247601"/>
      </dsp:txXfrm>
    </dsp:sp>
    <dsp:sp modelId="{9E863C4F-24B4-465C-A555-B68685EE6175}">
      <dsp:nvSpPr>
        <dsp:cNvPr id="0" name=""/>
        <dsp:cNvSpPr/>
      </dsp:nvSpPr>
      <dsp:spPr>
        <a:xfrm>
          <a:off x="387200" y="3671985"/>
          <a:ext cx="3065737" cy="263007"/>
        </a:xfrm>
        <a:prstGeom prst="roundRect">
          <a:avLst>
            <a:gd name="adj" fmla="val 10000"/>
          </a:avLst>
        </a:prstGeom>
        <a:solidFill>
          <a:schemeClr val="tx1">
            <a:lumMod val="50000"/>
          </a:schemeClr>
        </a:solidFill>
        <a:ln w="12700" cap="flat" cmpd="sng" algn="ctr">
          <a:solidFill>
            <a:srgbClr val="DC4C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FFFFFE"/>
              </a:solidFill>
            </a:rPr>
            <a:t>Financial Literacy </a:t>
          </a:r>
        </a:p>
      </dsp:txBody>
      <dsp:txXfrm>
        <a:off x="394903" y="3679688"/>
        <a:ext cx="3050331" cy="247601"/>
      </dsp:txXfrm>
    </dsp:sp>
    <dsp:sp modelId="{8B133F8D-7BD3-48DC-A18A-B0B4813EAC09}">
      <dsp:nvSpPr>
        <dsp:cNvPr id="0" name=""/>
        <dsp:cNvSpPr/>
      </dsp:nvSpPr>
      <dsp:spPr>
        <a:xfrm>
          <a:off x="4123568" y="0"/>
          <a:ext cx="3832172" cy="4143375"/>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DC4C3F"/>
              </a:solidFill>
            </a:rPr>
            <a:t>Access to Federal Benefits: </a:t>
          </a:r>
        </a:p>
      </dsp:txBody>
      <dsp:txXfrm>
        <a:off x="4123568" y="0"/>
        <a:ext cx="3832172" cy="1243012"/>
      </dsp:txXfrm>
    </dsp:sp>
    <dsp:sp modelId="{53B650B6-856D-4643-911E-9175C1739FEC}">
      <dsp:nvSpPr>
        <dsp:cNvPr id="0" name=""/>
        <dsp:cNvSpPr/>
      </dsp:nvSpPr>
      <dsp:spPr>
        <a:xfrm>
          <a:off x="4506786" y="1243214"/>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Refugee Cash &amp; Medical Assistance </a:t>
          </a:r>
        </a:p>
      </dsp:txBody>
      <dsp:txXfrm>
        <a:off x="4518437" y="1254865"/>
        <a:ext cx="3042435" cy="374496"/>
      </dsp:txXfrm>
    </dsp:sp>
    <dsp:sp modelId="{E35BF18F-1C00-41B1-A7D0-36F34A90DAA3}">
      <dsp:nvSpPr>
        <dsp:cNvPr id="0" name=""/>
        <dsp:cNvSpPr/>
      </dsp:nvSpPr>
      <dsp:spPr>
        <a:xfrm>
          <a:off x="4506786" y="1702212"/>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Medicaid </a:t>
          </a:r>
        </a:p>
      </dsp:txBody>
      <dsp:txXfrm>
        <a:off x="4518437" y="1713863"/>
        <a:ext cx="3042435" cy="374496"/>
      </dsp:txXfrm>
    </dsp:sp>
    <dsp:sp modelId="{9043A3B0-78AE-40BF-A6FA-30A58FD8B3D5}">
      <dsp:nvSpPr>
        <dsp:cNvPr id="0" name=""/>
        <dsp:cNvSpPr/>
      </dsp:nvSpPr>
      <dsp:spPr>
        <a:xfrm>
          <a:off x="4506786" y="2161211"/>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Temporary Assistance for Needy Family </a:t>
          </a:r>
        </a:p>
      </dsp:txBody>
      <dsp:txXfrm>
        <a:off x="4518437" y="2172862"/>
        <a:ext cx="3042435" cy="374496"/>
      </dsp:txXfrm>
    </dsp:sp>
    <dsp:sp modelId="{83C013AD-FF5F-452A-B80C-CBBD1B0589CB}">
      <dsp:nvSpPr>
        <dsp:cNvPr id="0" name=""/>
        <dsp:cNvSpPr/>
      </dsp:nvSpPr>
      <dsp:spPr>
        <a:xfrm>
          <a:off x="4506786" y="2620209"/>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Supplemental Nutrition Assistance Program (SNAP) </a:t>
          </a:r>
        </a:p>
      </dsp:txBody>
      <dsp:txXfrm>
        <a:off x="4518437" y="2631860"/>
        <a:ext cx="3042435" cy="374496"/>
      </dsp:txXfrm>
    </dsp:sp>
    <dsp:sp modelId="{C7CC592F-4EB1-4E95-827F-A59F396EB465}">
      <dsp:nvSpPr>
        <dsp:cNvPr id="0" name=""/>
        <dsp:cNvSpPr/>
      </dsp:nvSpPr>
      <dsp:spPr>
        <a:xfrm>
          <a:off x="4506786" y="3079207"/>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Supplemental Security Income</a:t>
          </a:r>
        </a:p>
      </dsp:txBody>
      <dsp:txXfrm>
        <a:off x="4518437" y="3090858"/>
        <a:ext cx="3042435" cy="374496"/>
      </dsp:txXfrm>
    </dsp:sp>
    <dsp:sp modelId="{DE960620-8B4A-4D6D-A254-A5732C29A310}">
      <dsp:nvSpPr>
        <dsp:cNvPr id="0" name=""/>
        <dsp:cNvSpPr/>
      </dsp:nvSpPr>
      <dsp:spPr>
        <a:xfrm>
          <a:off x="4506786" y="3538205"/>
          <a:ext cx="3065737" cy="397798"/>
        </a:xfrm>
        <a:prstGeom prst="roundRect">
          <a:avLst>
            <a:gd name="adj" fmla="val 10000"/>
          </a:avLst>
        </a:prstGeom>
        <a:solidFill>
          <a:srgbClr val="DC4C3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FFFE"/>
              </a:solidFill>
            </a:rPr>
            <a:t>Torture Treatment Program </a:t>
          </a:r>
        </a:p>
      </dsp:txBody>
      <dsp:txXfrm>
        <a:off x="4518437" y="3549856"/>
        <a:ext cx="3042435" cy="374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623A1-D7DA-4066-B39D-E36003D6A2ED}">
      <dsp:nvSpPr>
        <dsp:cNvPr id="0" name=""/>
        <dsp:cNvSpPr/>
      </dsp:nvSpPr>
      <dsp:spPr>
        <a:xfrm>
          <a:off x="0" y="1295400"/>
          <a:ext cx="8801100" cy="1727200"/>
        </a:xfrm>
        <a:prstGeom prst="notchedRightArrow">
          <a:avLst/>
        </a:prstGeom>
        <a:solidFill>
          <a:schemeClr val="bg2"/>
        </a:solidFill>
        <a:ln>
          <a:noFill/>
        </a:ln>
        <a:effectLst/>
      </dsp:spPr>
      <dsp:style>
        <a:lnRef idx="0">
          <a:scrgbClr r="0" g="0" b="0"/>
        </a:lnRef>
        <a:fillRef idx="1">
          <a:scrgbClr r="0" g="0" b="0"/>
        </a:fillRef>
        <a:effectRef idx="0">
          <a:scrgbClr r="0" g="0" b="0"/>
        </a:effectRef>
        <a:fontRef idx="minor"/>
      </dsp:style>
    </dsp:sp>
    <dsp:sp modelId="{6BCC55EE-3780-4E90-A7DC-5ECF8F836300}">
      <dsp:nvSpPr>
        <dsp:cNvPr id="0" name=""/>
        <dsp:cNvSpPr/>
      </dsp:nvSpPr>
      <dsp:spPr>
        <a:xfrm>
          <a:off x="1005741" y="963928"/>
          <a:ext cx="779622" cy="558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latin typeface="+mn-lt"/>
            </a:rPr>
            <a:t>2003 </a:t>
          </a:r>
        </a:p>
        <a:p>
          <a:pPr marL="0" lvl="0" indent="0" algn="ctr" defTabSz="533400">
            <a:lnSpc>
              <a:spcPct val="90000"/>
            </a:lnSpc>
            <a:spcBef>
              <a:spcPct val="0"/>
            </a:spcBef>
            <a:spcAft>
              <a:spcPct val="35000"/>
            </a:spcAft>
            <a:buNone/>
          </a:pPr>
          <a:r>
            <a:rPr lang="en-US" sz="1200" kern="1200" dirty="0">
              <a:latin typeface="+mn-lt"/>
            </a:rPr>
            <a:t>Federal Funding Awarded </a:t>
          </a:r>
        </a:p>
      </dsp:txBody>
      <dsp:txXfrm>
        <a:off x="1005741" y="963928"/>
        <a:ext cx="779622" cy="558801"/>
      </dsp:txXfrm>
    </dsp:sp>
    <dsp:sp modelId="{5324972F-55B8-42C1-A3D5-B318CD948D7A}">
      <dsp:nvSpPr>
        <dsp:cNvPr id="0" name=""/>
        <dsp:cNvSpPr/>
      </dsp:nvSpPr>
      <dsp:spPr>
        <a:xfrm>
          <a:off x="1012452" y="1959926"/>
          <a:ext cx="288141" cy="288141"/>
        </a:xfrm>
        <a:prstGeom prst="ellipse">
          <a:avLst/>
        </a:prstGeom>
        <a:solidFill>
          <a:schemeClr val="accent2">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38AB02-170C-4695-8DF8-D07BCD0F6320}">
      <dsp:nvSpPr>
        <dsp:cNvPr id="0" name=""/>
        <dsp:cNvSpPr/>
      </dsp:nvSpPr>
      <dsp:spPr>
        <a:xfrm>
          <a:off x="1866418" y="2743203"/>
          <a:ext cx="774098" cy="660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latin typeface="+mn-lt"/>
            </a:rPr>
            <a:t>2010 </a:t>
          </a:r>
          <a:r>
            <a:rPr lang="en-US" sz="1200" kern="1200" dirty="0">
              <a:latin typeface="+mn-lt"/>
            </a:rPr>
            <a:t>Services to LPRs and U.S. Citizens</a:t>
          </a:r>
        </a:p>
      </dsp:txBody>
      <dsp:txXfrm>
        <a:off x="1866418" y="2743203"/>
        <a:ext cx="774098" cy="660394"/>
      </dsp:txXfrm>
    </dsp:sp>
    <dsp:sp modelId="{8773A6CD-BA55-4E4C-BB31-79BB77C050C0}">
      <dsp:nvSpPr>
        <dsp:cNvPr id="0" name=""/>
        <dsp:cNvSpPr/>
      </dsp:nvSpPr>
      <dsp:spPr>
        <a:xfrm>
          <a:off x="2065837" y="1966752"/>
          <a:ext cx="288141" cy="288141"/>
        </a:xfrm>
        <a:prstGeom prst="ellipse">
          <a:avLst/>
        </a:prstGeom>
        <a:solidFill>
          <a:schemeClr val="accent2">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EFDA0E-3E32-4C93-B86E-266608163631}">
      <dsp:nvSpPr>
        <dsp:cNvPr id="0" name=""/>
        <dsp:cNvSpPr/>
      </dsp:nvSpPr>
      <dsp:spPr>
        <a:xfrm>
          <a:off x="2665954" y="887728"/>
          <a:ext cx="1081738" cy="711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latin typeface="+mn-lt"/>
            </a:rPr>
            <a:t>2011 </a:t>
          </a:r>
        </a:p>
        <a:p>
          <a:pPr marL="0" lvl="0" indent="0" algn="ctr" defTabSz="533400">
            <a:lnSpc>
              <a:spcPct val="100000"/>
            </a:lnSpc>
            <a:spcBef>
              <a:spcPct val="0"/>
            </a:spcBef>
            <a:spcAft>
              <a:spcPts val="0"/>
            </a:spcAft>
            <a:buNone/>
          </a:pPr>
          <a:r>
            <a:rPr lang="en-US" sz="1200" kern="1200" dirty="0">
              <a:latin typeface="+mn-lt"/>
            </a:rPr>
            <a:t>Launch of </a:t>
          </a:r>
          <a:r>
            <a:rPr lang="en-US" sz="1200" i="1" kern="1200" dirty="0">
              <a:latin typeface="+mn-lt"/>
            </a:rPr>
            <a:t>Look Beneath the Surface  </a:t>
          </a:r>
        </a:p>
        <a:p>
          <a:pPr marL="0" lvl="0" indent="0" algn="ctr" defTabSz="533400">
            <a:lnSpc>
              <a:spcPct val="90000"/>
            </a:lnSpc>
            <a:spcBef>
              <a:spcPct val="0"/>
            </a:spcBef>
            <a:spcAft>
              <a:spcPct val="35000"/>
            </a:spcAft>
            <a:buNone/>
          </a:pPr>
          <a:r>
            <a:rPr lang="en-US" sz="1200" kern="1200" dirty="0">
              <a:latin typeface="+mn-lt"/>
            </a:rPr>
            <a:t>(Large-Scale Public Awareness Work )</a:t>
          </a:r>
        </a:p>
      </dsp:txBody>
      <dsp:txXfrm>
        <a:off x="2665954" y="887728"/>
        <a:ext cx="1081738" cy="711191"/>
      </dsp:txXfrm>
    </dsp:sp>
    <dsp:sp modelId="{BA3DC17C-3FD1-4AED-AB08-736BD7C74338}">
      <dsp:nvSpPr>
        <dsp:cNvPr id="0" name=""/>
        <dsp:cNvSpPr/>
      </dsp:nvSpPr>
      <dsp:spPr>
        <a:xfrm>
          <a:off x="3009900" y="1962859"/>
          <a:ext cx="288141" cy="288141"/>
        </a:xfrm>
        <a:prstGeom prst="ellipse">
          <a:avLst/>
        </a:prstGeom>
        <a:solidFill>
          <a:schemeClr val="accent2">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B661F8C-6F6C-40F8-BADE-8BD128A0CC9D}">
      <dsp:nvSpPr>
        <dsp:cNvPr id="0" name=""/>
        <dsp:cNvSpPr/>
      </dsp:nvSpPr>
      <dsp:spPr>
        <a:xfrm>
          <a:off x="3792382" y="2590795"/>
          <a:ext cx="932362" cy="863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sr-Latn-RS" sz="1200" b="1" kern="1200" dirty="0">
              <a:latin typeface="+mn-lt"/>
            </a:rPr>
            <a:t>2018</a:t>
          </a:r>
          <a:r>
            <a:rPr lang="sr-Latn-RS" sz="1200" kern="1200" dirty="0">
              <a:latin typeface="+mn-lt"/>
            </a:rPr>
            <a:t> THB </a:t>
          </a:r>
          <a:r>
            <a:rPr lang="en-US" sz="1200" kern="1200" dirty="0">
              <a:latin typeface="+mn-lt"/>
            </a:rPr>
            <a:t>P</a:t>
          </a:r>
          <a:r>
            <a:rPr lang="sr-Latn-RS" sz="1200" kern="1200" dirty="0">
              <a:latin typeface="+mn-lt"/>
            </a:rPr>
            <a:t>rogram in Serbia estalishe</a:t>
          </a:r>
          <a:r>
            <a:rPr lang="en-US" sz="1200" kern="1200" dirty="0">
              <a:latin typeface="+mn-lt"/>
            </a:rPr>
            <a:t>d</a:t>
          </a:r>
          <a:r>
            <a:rPr lang="sr-Latn-RS" sz="1200" kern="1200" dirty="0">
              <a:latin typeface="+mn-lt"/>
            </a:rPr>
            <a:t> (</a:t>
          </a:r>
          <a:r>
            <a:rPr lang="en-US" sz="1200" kern="1200" dirty="0">
              <a:latin typeface="+mn-lt"/>
            </a:rPr>
            <a:t>P</a:t>
          </a:r>
          <a:r>
            <a:rPr lang="sr-Latn-RS" sz="1200" i="1" kern="1200" dirty="0">
              <a:latin typeface="+mn-lt"/>
            </a:rPr>
            <a:t>roject </a:t>
          </a:r>
          <a:r>
            <a:rPr lang="en-US" sz="1200" i="1" kern="1200" dirty="0">
              <a:latin typeface="+mn-lt"/>
            </a:rPr>
            <a:t>f</a:t>
          </a:r>
          <a:r>
            <a:rPr lang="sr-Latn-RS" sz="1200" i="1" kern="1200" dirty="0">
              <a:latin typeface="+mn-lt"/>
            </a:rPr>
            <a:t>rom Harm to Safety</a:t>
          </a:r>
          <a:r>
            <a:rPr lang="sr-Latn-RS" sz="1200" kern="1200" dirty="0">
              <a:latin typeface="+mn-lt"/>
            </a:rPr>
            <a:t>, </a:t>
          </a:r>
          <a:r>
            <a:rPr lang="en-US" sz="1200" kern="1200" dirty="0">
              <a:latin typeface="+mn-lt"/>
            </a:rPr>
            <a:t>S</a:t>
          </a:r>
          <a:r>
            <a:rPr lang="sr-Latn-RS" sz="1200" kern="1200" dirty="0">
              <a:latin typeface="+mn-lt"/>
            </a:rPr>
            <a:t>upported by JTIP) </a:t>
          </a:r>
          <a:endParaRPr lang="en-US" sz="1200" kern="1200" dirty="0">
            <a:latin typeface="+mn-lt"/>
          </a:endParaRPr>
        </a:p>
      </dsp:txBody>
      <dsp:txXfrm>
        <a:off x="3792382" y="2590795"/>
        <a:ext cx="932362" cy="863582"/>
      </dsp:txXfrm>
    </dsp:sp>
    <dsp:sp modelId="{02863B3A-7E8C-434F-9DB9-96191CA34DF6}">
      <dsp:nvSpPr>
        <dsp:cNvPr id="0" name=""/>
        <dsp:cNvSpPr/>
      </dsp:nvSpPr>
      <dsp:spPr>
        <a:xfrm>
          <a:off x="4087127" y="1966132"/>
          <a:ext cx="288141" cy="288141"/>
        </a:xfrm>
        <a:prstGeom prst="ellipse">
          <a:avLst/>
        </a:prstGeom>
        <a:solidFill>
          <a:schemeClr val="bg1">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DD7E8E-A8B2-43E8-A7BA-930E071A2D8B}">
      <dsp:nvSpPr>
        <dsp:cNvPr id="0" name=""/>
        <dsp:cNvSpPr/>
      </dsp:nvSpPr>
      <dsp:spPr>
        <a:xfrm>
          <a:off x="5194219" y="735329"/>
          <a:ext cx="935571" cy="55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latin typeface="+mn-lt"/>
            </a:rPr>
            <a:t>2019</a:t>
          </a:r>
          <a:r>
            <a:rPr lang="en-US" sz="1200" i="1" kern="1200" dirty="0">
              <a:latin typeface="+mn-lt"/>
            </a:rPr>
            <a:t> Framework </a:t>
          </a:r>
          <a:r>
            <a:rPr lang="en-US" sz="1200" kern="1200" dirty="0">
              <a:latin typeface="+mn-lt"/>
            </a:rPr>
            <a:t>Created</a:t>
          </a:r>
        </a:p>
      </dsp:txBody>
      <dsp:txXfrm>
        <a:off x="5194219" y="735329"/>
        <a:ext cx="935571" cy="558818"/>
      </dsp:txXfrm>
    </dsp:sp>
    <dsp:sp modelId="{F5391ABD-ECFB-4A5D-BCE8-0BAC50613D2E}">
      <dsp:nvSpPr>
        <dsp:cNvPr id="0" name=""/>
        <dsp:cNvSpPr/>
      </dsp:nvSpPr>
      <dsp:spPr>
        <a:xfrm>
          <a:off x="5489572" y="1959928"/>
          <a:ext cx="288141" cy="288141"/>
        </a:xfrm>
        <a:prstGeom prst="ellipse">
          <a:avLst/>
        </a:prstGeom>
        <a:solidFill>
          <a:schemeClr val="bg1">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11A8733-A260-43BF-84DA-C471BB192D9A}">
      <dsp:nvSpPr>
        <dsp:cNvPr id="0" name=""/>
        <dsp:cNvSpPr/>
      </dsp:nvSpPr>
      <dsp:spPr>
        <a:xfrm>
          <a:off x="6675095" y="2640327"/>
          <a:ext cx="734198" cy="11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sr-Latn-RS" sz="1200" b="1" kern="1200" dirty="0">
              <a:latin typeface="+mn-lt"/>
            </a:rPr>
            <a:t>2020</a:t>
          </a:r>
          <a:r>
            <a:rPr lang="sr-Latn-RS" sz="1200" kern="1200" dirty="0">
              <a:latin typeface="+mn-lt"/>
            </a:rPr>
            <a:t> </a:t>
          </a:r>
          <a:r>
            <a:rPr lang="sr-Latn-RS" sz="1200" b="0" i="1" kern="1200" dirty="0"/>
            <a:t>Childs Rights in Serbia </a:t>
          </a:r>
          <a:r>
            <a:rPr lang="sr-Latn-RS" sz="1200" b="1" kern="1200" dirty="0"/>
            <a:t>- </a:t>
          </a:r>
          <a:r>
            <a:rPr lang="sr-Latn-RS" sz="1200" kern="1200" dirty="0">
              <a:latin typeface="+mn-lt"/>
            </a:rPr>
            <a:t> CRIS Project </a:t>
          </a:r>
          <a:endParaRPr lang="en-US" sz="1200" kern="1200" dirty="0">
            <a:latin typeface="+mn-lt"/>
          </a:endParaRPr>
        </a:p>
      </dsp:txBody>
      <dsp:txXfrm>
        <a:off x="6675095" y="2640327"/>
        <a:ext cx="734198" cy="1170937"/>
      </dsp:txXfrm>
    </dsp:sp>
    <dsp:sp modelId="{FFFF50E2-9183-484E-A683-542E1BBA0C14}">
      <dsp:nvSpPr>
        <dsp:cNvPr id="0" name=""/>
        <dsp:cNvSpPr/>
      </dsp:nvSpPr>
      <dsp:spPr>
        <a:xfrm>
          <a:off x="6755641" y="1965192"/>
          <a:ext cx="288141" cy="288141"/>
        </a:xfrm>
        <a:prstGeom prst="ellipse">
          <a:avLst/>
        </a:prstGeom>
        <a:solidFill>
          <a:schemeClr val="bg1">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700AF-7945-4E61-9DE4-DBA667E9ECA4}">
      <dsp:nvSpPr>
        <dsp:cNvPr id="0" name=""/>
        <dsp:cNvSpPr/>
      </dsp:nvSpPr>
      <dsp:spPr>
        <a:xfrm>
          <a:off x="1482836" y="983287"/>
          <a:ext cx="555814" cy="555814"/>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100000"/>
            </a:lnSpc>
            <a:spcBef>
              <a:spcPct val="0"/>
            </a:spcBef>
            <a:spcAft>
              <a:spcPts val="0"/>
            </a:spcAft>
            <a:buNone/>
          </a:pPr>
          <a:r>
            <a:rPr lang="en-US" sz="800" b="1" kern="1200" dirty="0">
              <a:solidFill>
                <a:srgbClr val="383333"/>
              </a:solidFill>
              <a:latin typeface="+mn-lt"/>
            </a:rPr>
            <a:t>CLIENT</a:t>
          </a:r>
        </a:p>
        <a:p>
          <a:pPr marL="0" lvl="0" indent="0" algn="ctr" defTabSz="355600">
            <a:lnSpc>
              <a:spcPct val="100000"/>
            </a:lnSpc>
            <a:spcBef>
              <a:spcPct val="0"/>
            </a:spcBef>
            <a:spcAft>
              <a:spcPts val="0"/>
            </a:spcAft>
            <a:buNone/>
          </a:pPr>
          <a:r>
            <a:rPr lang="en-US" sz="800" b="1" kern="1200" dirty="0">
              <a:solidFill>
                <a:srgbClr val="383333"/>
              </a:solidFill>
              <a:latin typeface="+mn-lt"/>
            </a:rPr>
            <a:t>+</a:t>
          </a:r>
        </a:p>
        <a:p>
          <a:pPr marL="0" lvl="0" indent="0" algn="ctr" defTabSz="355600">
            <a:lnSpc>
              <a:spcPct val="100000"/>
            </a:lnSpc>
            <a:spcBef>
              <a:spcPct val="0"/>
            </a:spcBef>
            <a:spcAft>
              <a:spcPts val="0"/>
            </a:spcAft>
            <a:buNone/>
          </a:pPr>
          <a:r>
            <a:rPr lang="en-US" sz="800" b="1" kern="1200" dirty="0">
              <a:solidFill>
                <a:srgbClr val="383333"/>
              </a:solidFill>
              <a:latin typeface="+mn-lt"/>
            </a:rPr>
            <a:t>IRC</a:t>
          </a:r>
        </a:p>
      </dsp:txBody>
      <dsp:txXfrm>
        <a:off x="1564233" y="1064684"/>
        <a:ext cx="393020" cy="393020"/>
      </dsp:txXfrm>
    </dsp:sp>
    <dsp:sp modelId="{F863A497-9EBA-4D41-9A6F-3CB01A067AF9}">
      <dsp:nvSpPr>
        <dsp:cNvPr id="0" name=""/>
        <dsp:cNvSpPr/>
      </dsp:nvSpPr>
      <dsp:spPr>
        <a:xfrm rot="16200000">
          <a:off x="1595372" y="804705"/>
          <a:ext cx="330741" cy="26422"/>
        </a:xfrm>
        <a:custGeom>
          <a:avLst/>
          <a:gdLst/>
          <a:ahLst/>
          <a:cxnLst/>
          <a:rect l="0" t="0" r="0" b="0"/>
          <a:pathLst>
            <a:path>
              <a:moveTo>
                <a:pt x="0" y="13211"/>
              </a:moveTo>
              <a:lnTo>
                <a:pt x="330741"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2474" y="809648"/>
        <a:ext cx="16537" cy="16537"/>
      </dsp:txXfrm>
    </dsp:sp>
    <dsp:sp modelId="{2865E362-6BD8-44D3-BA4D-2CFFEE88CED7}">
      <dsp:nvSpPr>
        <dsp:cNvPr id="0" name=""/>
        <dsp:cNvSpPr/>
      </dsp:nvSpPr>
      <dsp:spPr>
        <a:xfrm>
          <a:off x="1389486" y="-21195"/>
          <a:ext cx="742512" cy="673741"/>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rPr>
            <a:t>Basic Needs</a:t>
          </a:r>
        </a:p>
      </dsp:txBody>
      <dsp:txXfrm>
        <a:off x="1498224" y="77472"/>
        <a:ext cx="525036" cy="476407"/>
      </dsp:txXfrm>
    </dsp:sp>
    <dsp:sp modelId="{DAAE193D-3061-408E-9A4E-E5DC9215C8A5}">
      <dsp:nvSpPr>
        <dsp:cNvPr id="0" name=""/>
        <dsp:cNvSpPr/>
      </dsp:nvSpPr>
      <dsp:spPr>
        <a:xfrm rot="19263002">
          <a:off x="1929649" y="939745"/>
          <a:ext cx="424833" cy="26422"/>
        </a:xfrm>
        <a:custGeom>
          <a:avLst/>
          <a:gdLst/>
          <a:ahLst/>
          <a:cxnLst/>
          <a:rect l="0" t="0" r="0" b="0"/>
          <a:pathLst>
            <a:path>
              <a:moveTo>
                <a:pt x="0" y="13211"/>
              </a:moveTo>
              <a:lnTo>
                <a:pt x="424833"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444" y="942336"/>
        <a:ext cx="21241" cy="21241"/>
      </dsp:txXfrm>
    </dsp:sp>
    <dsp:sp modelId="{B7D92F22-C720-43A2-B167-58878C0616E6}">
      <dsp:nvSpPr>
        <dsp:cNvPr id="0" name=""/>
        <dsp:cNvSpPr/>
      </dsp:nvSpPr>
      <dsp:spPr>
        <a:xfrm>
          <a:off x="2151483" y="325972"/>
          <a:ext cx="844854"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rPr>
            <a:t>Housing</a:t>
          </a:r>
        </a:p>
      </dsp:txBody>
      <dsp:txXfrm>
        <a:off x="2275209" y="407369"/>
        <a:ext cx="597402" cy="393020"/>
      </dsp:txXfrm>
    </dsp:sp>
    <dsp:sp modelId="{7E44E16E-15EA-43F5-BAC8-90B537450425}">
      <dsp:nvSpPr>
        <dsp:cNvPr id="0" name=""/>
        <dsp:cNvSpPr/>
      </dsp:nvSpPr>
      <dsp:spPr>
        <a:xfrm rot="21571259">
          <a:off x="2038638" y="1245189"/>
          <a:ext cx="112522" cy="26422"/>
        </a:xfrm>
        <a:custGeom>
          <a:avLst/>
          <a:gdLst/>
          <a:ahLst/>
          <a:cxnLst/>
          <a:rect l="0" t="0" r="0" b="0"/>
          <a:pathLst>
            <a:path>
              <a:moveTo>
                <a:pt x="0" y="13211"/>
              </a:moveTo>
              <a:lnTo>
                <a:pt x="112522"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2086" y="1255588"/>
        <a:ext cx="5626" cy="5626"/>
      </dsp:txXfrm>
    </dsp:sp>
    <dsp:sp modelId="{E3613E63-546C-4ABD-A007-BA3E5D486A9E}">
      <dsp:nvSpPr>
        <dsp:cNvPr id="0" name=""/>
        <dsp:cNvSpPr/>
      </dsp:nvSpPr>
      <dsp:spPr>
        <a:xfrm>
          <a:off x="2150911" y="973189"/>
          <a:ext cx="1635462"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solidFill>
                <a:schemeClr val="bg1"/>
              </a:solidFill>
              <a:latin typeface="+mn-lt"/>
            </a:rPr>
            <a:t>Medical/</a:t>
          </a:r>
        </a:p>
        <a:p>
          <a:pPr marL="0" lvl="0" indent="0" algn="ctr" defTabSz="533400">
            <a:lnSpc>
              <a:spcPct val="90000"/>
            </a:lnSpc>
            <a:spcBef>
              <a:spcPct val="0"/>
            </a:spcBef>
            <a:spcAft>
              <a:spcPct val="35000"/>
            </a:spcAft>
            <a:buNone/>
          </a:pPr>
          <a:r>
            <a:rPr lang="en-US" sz="1200" kern="1200" dirty="0">
              <a:solidFill>
                <a:schemeClr val="bg1"/>
              </a:solidFill>
              <a:latin typeface="+mn-lt"/>
            </a:rPr>
            <a:t>Mental Health Services</a:t>
          </a:r>
        </a:p>
      </dsp:txBody>
      <dsp:txXfrm>
        <a:off x="2390419" y="1054586"/>
        <a:ext cx="1156446" cy="393020"/>
      </dsp:txXfrm>
    </dsp:sp>
    <dsp:sp modelId="{A920B867-1DA3-4722-A8D1-867EF7E42F7F}">
      <dsp:nvSpPr>
        <dsp:cNvPr id="0" name=""/>
        <dsp:cNvSpPr/>
      </dsp:nvSpPr>
      <dsp:spPr>
        <a:xfrm rot="2175430">
          <a:off x="1946595" y="1529150"/>
          <a:ext cx="395018" cy="26422"/>
        </a:xfrm>
        <a:custGeom>
          <a:avLst/>
          <a:gdLst/>
          <a:ahLst/>
          <a:cxnLst/>
          <a:rect l="0" t="0" r="0" b="0"/>
          <a:pathLst>
            <a:path>
              <a:moveTo>
                <a:pt x="0" y="13211"/>
              </a:moveTo>
              <a:lnTo>
                <a:pt x="395018"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4229" y="1532486"/>
        <a:ext cx="19750" cy="19750"/>
      </dsp:txXfrm>
    </dsp:sp>
    <dsp:sp modelId="{7E3E8630-C0CF-4C92-98F0-FD5BAB022FE3}">
      <dsp:nvSpPr>
        <dsp:cNvPr id="0" name=""/>
        <dsp:cNvSpPr/>
      </dsp:nvSpPr>
      <dsp:spPr>
        <a:xfrm>
          <a:off x="1970028" y="1622475"/>
          <a:ext cx="1324456"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mn-lt"/>
            </a:rPr>
            <a:t>Transportation</a:t>
          </a:r>
        </a:p>
      </dsp:txBody>
      <dsp:txXfrm>
        <a:off x="2163990" y="1703872"/>
        <a:ext cx="936532" cy="393020"/>
      </dsp:txXfrm>
    </dsp:sp>
    <dsp:sp modelId="{DA550A68-DEA0-4489-87A9-42D1B5367A45}">
      <dsp:nvSpPr>
        <dsp:cNvPr id="0" name=""/>
        <dsp:cNvSpPr/>
      </dsp:nvSpPr>
      <dsp:spPr>
        <a:xfrm rot="5400000">
          <a:off x="1566510" y="1720123"/>
          <a:ext cx="388465" cy="26422"/>
        </a:xfrm>
        <a:custGeom>
          <a:avLst/>
          <a:gdLst/>
          <a:ahLst/>
          <a:cxnLst/>
          <a:rect l="0" t="0" r="0" b="0"/>
          <a:pathLst>
            <a:path>
              <a:moveTo>
                <a:pt x="0" y="13211"/>
              </a:moveTo>
              <a:lnTo>
                <a:pt x="388465"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1031" y="1723623"/>
        <a:ext cx="19423" cy="19423"/>
      </dsp:txXfrm>
    </dsp:sp>
    <dsp:sp modelId="{87D18FC9-3DA1-4852-ADA2-ECF9364B9B05}">
      <dsp:nvSpPr>
        <dsp:cNvPr id="0" name=""/>
        <dsp:cNvSpPr/>
      </dsp:nvSpPr>
      <dsp:spPr>
        <a:xfrm>
          <a:off x="1482836" y="1927567"/>
          <a:ext cx="555814" cy="558293"/>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rPr>
            <a:t>Legal</a:t>
          </a:r>
        </a:p>
      </dsp:txBody>
      <dsp:txXfrm>
        <a:off x="1564233" y="2009327"/>
        <a:ext cx="393020" cy="394773"/>
      </dsp:txXfrm>
    </dsp:sp>
    <dsp:sp modelId="{E9FED069-FACD-414B-A64B-5B366E757EF4}">
      <dsp:nvSpPr>
        <dsp:cNvPr id="0" name=""/>
        <dsp:cNvSpPr/>
      </dsp:nvSpPr>
      <dsp:spPr>
        <a:xfrm rot="8600877">
          <a:off x="1151511" y="1541823"/>
          <a:ext cx="428650" cy="26422"/>
        </a:xfrm>
        <a:custGeom>
          <a:avLst/>
          <a:gdLst/>
          <a:ahLst/>
          <a:cxnLst/>
          <a:rect l="0" t="0" r="0" b="0"/>
          <a:pathLst>
            <a:path>
              <a:moveTo>
                <a:pt x="0" y="13211"/>
              </a:moveTo>
              <a:lnTo>
                <a:pt x="428650"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55120" y="1544318"/>
        <a:ext cx="21432" cy="21432"/>
      </dsp:txXfrm>
    </dsp:sp>
    <dsp:sp modelId="{64D04E84-C52B-4684-9618-73D4C7D13C2B}">
      <dsp:nvSpPr>
        <dsp:cNvPr id="0" name=""/>
        <dsp:cNvSpPr/>
      </dsp:nvSpPr>
      <dsp:spPr>
        <a:xfrm>
          <a:off x="246487" y="1643785"/>
          <a:ext cx="1253161"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rPr>
            <a:t>Employment</a:t>
          </a:r>
        </a:p>
      </dsp:txBody>
      <dsp:txXfrm>
        <a:off x="430008" y="1725182"/>
        <a:ext cx="886119" cy="393020"/>
      </dsp:txXfrm>
    </dsp:sp>
    <dsp:sp modelId="{B5B1F22D-4736-4FC5-B330-640962894267}">
      <dsp:nvSpPr>
        <dsp:cNvPr id="0" name=""/>
        <dsp:cNvSpPr/>
      </dsp:nvSpPr>
      <dsp:spPr>
        <a:xfrm rot="10754140">
          <a:off x="1154189" y="1253883"/>
          <a:ext cx="328686" cy="26422"/>
        </a:xfrm>
        <a:custGeom>
          <a:avLst/>
          <a:gdLst/>
          <a:ahLst/>
          <a:cxnLst/>
          <a:rect l="0" t="0" r="0" b="0"/>
          <a:pathLst>
            <a:path>
              <a:moveTo>
                <a:pt x="0" y="13211"/>
              </a:moveTo>
              <a:lnTo>
                <a:pt x="328686"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10315" y="1258877"/>
        <a:ext cx="16434" cy="16434"/>
      </dsp:txXfrm>
    </dsp:sp>
    <dsp:sp modelId="{4F6E46FE-DD4A-41DD-B487-B7D9950913C7}">
      <dsp:nvSpPr>
        <dsp:cNvPr id="0" name=""/>
        <dsp:cNvSpPr/>
      </dsp:nvSpPr>
      <dsp:spPr>
        <a:xfrm>
          <a:off x="48711" y="998752"/>
          <a:ext cx="1105687"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mn-lt"/>
            </a:rPr>
            <a:t>Education/Life Skills</a:t>
          </a:r>
        </a:p>
      </dsp:txBody>
      <dsp:txXfrm>
        <a:off x="210635" y="1080149"/>
        <a:ext cx="781839" cy="393020"/>
      </dsp:txXfrm>
    </dsp:sp>
    <dsp:sp modelId="{A13D7E37-813A-4DB3-A11B-1EF3544DEAA5}">
      <dsp:nvSpPr>
        <dsp:cNvPr id="0" name=""/>
        <dsp:cNvSpPr/>
      </dsp:nvSpPr>
      <dsp:spPr>
        <a:xfrm rot="12701813">
          <a:off x="1130661" y="990219"/>
          <a:ext cx="425350" cy="26422"/>
        </a:xfrm>
        <a:custGeom>
          <a:avLst/>
          <a:gdLst/>
          <a:ahLst/>
          <a:cxnLst/>
          <a:rect l="0" t="0" r="0" b="0"/>
          <a:pathLst>
            <a:path>
              <a:moveTo>
                <a:pt x="0" y="13211"/>
              </a:moveTo>
              <a:lnTo>
                <a:pt x="425350" y="132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32702" y="992796"/>
        <a:ext cx="21267" cy="21267"/>
      </dsp:txXfrm>
    </dsp:sp>
    <dsp:sp modelId="{3E78C1EE-F352-4BEA-A2C3-C95CA159D005}">
      <dsp:nvSpPr>
        <dsp:cNvPr id="0" name=""/>
        <dsp:cNvSpPr/>
      </dsp:nvSpPr>
      <dsp:spPr>
        <a:xfrm>
          <a:off x="170284" y="388057"/>
          <a:ext cx="1253161" cy="555814"/>
        </a:xfrm>
        <a:prstGeom prst="ellipse">
          <a:avLst/>
        </a:prstGeom>
        <a:solidFill>
          <a:srgbClr val="3833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mn-lt"/>
            </a:rPr>
            <a:t>Interpretation</a:t>
          </a:r>
        </a:p>
      </dsp:txBody>
      <dsp:txXfrm>
        <a:off x="353805" y="469454"/>
        <a:ext cx="886119" cy="393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E664F-3FEB-41F5-86CA-5598363FCD5A}">
      <dsp:nvSpPr>
        <dsp:cNvPr id="0" name=""/>
        <dsp:cNvSpPr/>
      </dsp:nvSpPr>
      <dsp:spPr>
        <a:xfrm>
          <a:off x="0" y="341139"/>
          <a:ext cx="77724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5740D-4AE5-4D26-A0FD-A0CC15CC688D}">
      <dsp:nvSpPr>
        <dsp:cNvPr id="0" name=""/>
        <dsp:cNvSpPr/>
      </dsp:nvSpPr>
      <dsp:spPr>
        <a:xfrm>
          <a:off x="388620" y="31179"/>
          <a:ext cx="5440680" cy="61992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mn-lt"/>
            </a:rPr>
            <a:t>All Survivors Served</a:t>
          </a:r>
        </a:p>
      </dsp:txBody>
      <dsp:txXfrm>
        <a:off x="418882" y="61441"/>
        <a:ext cx="5380156" cy="559396"/>
      </dsp:txXfrm>
    </dsp:sp>
    <dsp:sp modelId="{DD9E9ECC-6A6C-4252-936F-D0C33DCCD88C}">
      <dsp:nvSpPr>
        <dsp:cNvPr id="0" name=""/>
        <dsp:cNvSpPr/>
      </dsp:nvSpPr>
      <dsp:spPr>
        <a:xfrm>
          <a:off x="0" y="1293699"/>
          <a:ext cx="77724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6BEEF3-EFB8-4F8E-821F-EFB7EA2B61E5}">
      <dsp:nvSpPr>
        <dsp:cNvPr id="0" name=""/>
        <dsp:cNvSpPr/>
      </dsp:nvSpPr>
      <dsp:spPr>
        <a:xfrm>
          <a:off x="388620" y="983739"/>
          <a:ext cx="5440680" cy="61992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mn-lt"/>
            </a:rPr>
            <a:t>Types of Trafficking: Sex and Labor</a:t>
          </a:r>
        </a:p>
      </dsp:txBody>
      <dsp:txXfrm>
        <a:off x="418882" y="1014001"/>
        <a:ext cx="5380156" cy="559396"/>
      </dsp:txXfrm>
    </dsp:sp>
    <dsp:sp modelId="{04A39703-80DB-4708-AE99-C51ACFAEE8AD}">
      <dsp:nvSpPr>
        <dsp:cNvPr id="0" name=""/>
        <dsp:cNvSpPr/>
      </dsp:nvSpPr>
      <dsp:spPr>
        <a:xfrm>
          <a:off x="0" y="2246260"/>
          <a:ext cx="77724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81558-9C3A-4AC9-8E88-7060F80442DC}">
      <dsp:nvSpPr>
        <dsp:cNvPr id="0" name=""/>
        <dsp:cNvSpPr/>
      </dsp:nvSpPr>
      <dsp:spPr>
        <a:xfrm>
          <a:off x="388620" y="1936299"/>
          <a:ext cx="5440680" cy="61992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mn-lt"/>
            </a:rPr>
            <a:t>Countries of Origin: 48</a:t>
          </a:r>
        </a:p>
      </dsp:txBody>
      <dsp:txXfrm>
        <a:off x="418882" y="1966561"/>
        <a:ext cx="5380156" cy="559396"/>
      </dsp:txXfrm>
    </dsp:sp>
    <dsp:sp modelId="{8C4CEE00-D72F-4220-A75F-122832C489F8}">
      <dsp:nvSpPr>
        <dsp:cNvPr id="0" name=""/>
        <dsp:cNvSpPr/>
      </dsp:nvSpPr>
      <dsp:spPr>
        <a:xfrm>
          <a:off x="0" y="3198820"/>
          <a:ext cx="77724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B5D45-CB06-4E40-A4B4-BB01AC25465A}">
      <dsp:nvSpPr>
        <dsp:cNvPr id="0" name=""/>
        <dsp:cNvSpPr/>
      </dsp:nvSpPr>
      <dsp:spPr>
        <a:xfrm>
          <a:off x="388620" y="2888860"/>
          <a:ext cx="5440680" cy="6199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mn-lt"/>
            </a:rPr>
            <a:t>Languages Spoken by Survivors: 30+</a:t>
          </a:r>
        </a:p>
      </dsp:txBody>
      <dsp:txXfrm>
        <a:off x="418882" y="2919122"/>
        <a:ext cx="538015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58E00CF-3582-4049-8302-FA8ABA74E1D9}" type="datetimeFigureOut">
              <a:rPr lang="en-US" smtClean="0"/>
              <a:t>1/11/2022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B5C26C0-45A8-7C45-97A5-4DA39DD5E129}"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1F61F3-63ED-8144-A2C2-D8FB882A0B04}" type="datetimeFigureOut">
              <a:rPr lang="en-US" smtClean="0"/>
              <a:t>1/11/2022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836A64D-0914-D24D-93C2-9697259DA29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Trafficking Victim Assistance Program working with survivors of both sex and labor trafficking. Further down we will get more into who the survivors are that are eligible for TVAP</a:t>
            </a:r>
            <a:endParaRPr lang="en-US"/>
          </a:p>
        </p:txBody>
      </p:sp>
      <p:sp>
        <p:nvSpPr>
          <p:cNvPr id="4" name="Slide Number Placeholder 3"/>
          <p:cNvSpPr>
            <a:spLocks noGrp="1"/>
          </p:cNvSpPr>
          <p:nvPr>
            <p:ph type="sldNum" sz="quarter" idx="5"/>
          </p:nvPr>
        </p:nvSpPr>
        <p:spPr/>
        <p:txBody>
          <a:bodyPr/>
          <a:lstStyle/>
          <a:p>
            <a:fld id="{6836A64D-0914-D24D-93C2-9697259DA290}" type="slidenum">
              <a:rPr lang="en-US" smtClean="0"/>
              <a:t>2</a:t>
            </a:fld>
            <a:endParaRPr lang="en-US"/>
          </a:p>
        </p:txBody>
      </p:sp>
    </p:spTree>
    <p:extLst>
      <p:ext uri="{BB962C8B-B14F-4D97-AF65-F5344CB8AC3E}">
        <p14:creationId xmlns:p14="http://schemas.microsoft.com/office/powerpoint/2010/main" val="293138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6A64D-0914-D24D-93C2-9697259DA290}" type="slidenum">
              <a:rPr lang="en-US" smtClean="0"/>
              <a:t>18</a:t>
            </a:fld>
            <a:endParaRPr lang="en-US"/>
          </a:p>
        </p:txBody>
      </p:sp>
    </p:spTree>
    <p:extLst>
      <p:ext uri="{BB962C8B-B14F-4D97-AF65-F5344CB8AC3E}">
        <p14:creationId xmlns:p14="http://schemas.microsoft.com/office/powerpoint/2010/main" val="290758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indent="-228600"/>
            <a:r>
              <a:rPr lang="en-US" i="1">
                <a:solidFill>
                  <a:srgbClr val="C00000"/>
                </a:solidFill>
                <a:cs typeface="Calibri"/>
              </a:rPr>
              <a:t>This is the breakdown of the phases that we implented this year as you can see phase 1 is the original 12 months with $6,000 for individual and $7,500 for family.</a:t>
            </a:r>
            <a:endParaRPr lang="en-US" i="1">
              <a:solidFill>
                <a:srgbClr val="C00000"/>
              </a:solidFill>
            </a:endParaRPr>
          </a:p>
          <a:p>
            <a:pPr indent="-228600"/>
            <a:endParaRPr lang="en-US" i="1">
              <a:solidFill>
                <a:srgbClr val="C00000"/>
              </a:solidFill>
              <a:cs typeface="Calibri"/>
            </a:endParaRPr>
          </a:p>
          <a:p>
            <a:pPr indent="-228600"/>
            <a:r>
              <a:rPr lang="en-US" i="1">
                <a:solidFill>
                  <a:srgbClr val="C00000"/>
                </a:solidFill>
                <a:cs typeface="Calibri"/>
              </a:rPr>
              <a:t>If a client has additional money but has run out of time they can request a Phase 1A extension</a:t>
            </a:r>
          </a:p>
          <a:p>
            <a:pPr indent="-228600"/>
            <a:endParaRPr lang="en-US" i="1">
              <a:solidFill>
                <a:srgbClr val="C00000"/>
              </a:solidFill>
              <a:cs typeface="Calibri"/>
            </a:endParaRPr>
          </a:p>
          <a:p>
            <a:pPr indent="-228600"/>
            <a:r>
              <a:rPr lang="en-US" i="1">
                <a:solidFill>
                  <a:srgbClr val="C00000"/>
                </a:solidFill>
                <a:cs typeface="Calibri"/>
              </a:rPr>
              <a:t>Phase 2 breaks down into phase 2A and 2B</a:t>
            </a:r>
          </a:p>
          <a:p>
            <a:pPr indent="-228600"/>
            <a:endParaRPr lang="en-US" i="1">
              <a:solidFill>
                <a:srgbClr val="C00000"/>
              </a:solidFill>
              <a:cs typeface="Calibri"/>
            </a:endParaRPr>
          </a:p>
          <a:p>
            <a:pPr indent="-228600"/>
            <a:r>
              <a:rPr lang="en-US" i="1">
                <a:solidFill>
                  <a:srgbClr val="C00000"/>
                </a:solidFill>
                <a:cs typeface="Calibri"/>
              </a:rPr>
              <a:t>Phase 3 is case by case </a:t>
            </a:r>
          </a:p>
          <a:p>
            <a:pPr indent="-228600"/>
            <a:endParaRPr lang="en-US" i="1">
              <a:solidFill>
                <a:srgbClr val="C00000"/>
              </a:solidFill>
              <a:cs typeface="Calibri"/>
            </a:endParaRPr>
          </a:p>
          <a:p>
            <a:pPr indent="-228600"/>
            <a:r>
              <a:rPr lang="en-US" i="1">
                <a:solidFill>
                  <a:srgbClr val="C00000"/>
                </a:solidFill>
                <a:cs typeface="Calibri"/>
              </a:rPr>
              <a:t>The admin allowable cost stays at the 40% cap from the initial amount granted at the phase so for example if a client enrolls as an individual they are granted up to $2,400 that can be used for admin expenses but does not have to be, it can all go towards client expenses and this is for you as an org to discuss with the clients and budget with. </a:t>
            </a:r>
          </a:p>
          <a:p>
            <a:endParaRPr lang="en-US">
              <a:cs typeface="Calibri"/>
            </a:endParaRPr>
          </a:p>
        </p:txBody>
      </p:sp>
      <p:sp>
        <p:nvSpPr>
          <p:cNvPr id="4" name="Slide Number Placeholder 3"/>
          <p:cNvSpPr>
            <a:spLocks noGrp="1"/>
          </p:cNvSpPr>
          <p:nvPr>
            <p:ph type="sldNum" sz="quarter" idx="5"/>
          </p:nvPr>
        </p:nvSpPr>
        <p:spPr/>
        <p:txBody>
          <a:bodyPr/>
          <a:lstStyle/>
          <a:p>
            <a:fld id="{6836A64D-0914-D24D-93C2-9697259DA290}" type="slidenum">
              <a:rPr lang="en-US" smtClean="0"/>
              <a:t>19</a:t>
            </a:fld>
            <a:endParaRPr lang="en-US"/>
          </a:p>
        </p:txBody>
      </p:sp>
    </p:spTree>
    <p:extLst>
      <p:ext uri="{BB962C8B-B14F-4D97-AF65-F5344CB8AC3E}">
        <p14:creationId xmlns:p14="http://schemas.microsoft.com/office/powerpoint/2010/main" val="34792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92D-EC7F-4C33-B934-B7C51EBDDA5B}" type="slidenum">
              <a:rPr lang="en-US" smtClean="0"/>
              <a:t>20</a:t>
            </a:fld>
            <a:endParaRPr lang="en-US"/>
          </a:p>
        </p:txBody>
      </p:sp>
    </p:spTree>
    <p:extLst>
      <p:ext uri="{BB962C8B-B14F-4D97-AF65-F5344CB8AC3E}">
        <p14:creationId xmlns:p14="http://schemas.microsoft.com/office/powerpoint/2010/main" val="342814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92D-EC7F-4C33-B934-B7C51EBDDA5B}" type="slidenum">
              <a:rPr lang="en-US" smtClean="0"/>
              <a:t>21</a:t>
            </a:fld>
            <a:endParaRPr lang="en-US"/>
          </a:p>
        </p:txBody>
      </p:sp>
    </p:spTree>
    <p:extLst>
      <p:ext uri="{BB962C8B-B14F-4D97-AF65-F5344CB8AC3E}">
        <p14:creationId xmlns:p14="http://schemas.microsoft.com/office/powerpoint/2010/main" val="282029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92D-EC7F-4C33-B934-B7C51EBDDA5B}" type="slidenum">
              <a:rPr lang="en-US" smtClean="0"/>
              <a:t>22</a:t>
            </a:fld>
            <a:endParaRPr lang="en-US"/>
          </a:p>
        </p:txBody>
      </p:sp>
    </p:spTree>
    <p:extLst>
      <p:ext uri="{BB962C8B-B14F-4D97-AF65-F5344CB8AC3E}">
        <p14:creationId xmlns:p14="http://schemas.microsoft.com/office/powerpoint/2010/main" val="68074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6A64D-0914-D24D-93C2-9697259DA290}" type="slidenum">
              <a:rPr lang="en-US" smtClean="0"/>
              <a:t>23</a:t>
            </a:fld>
            <a:endParaRPr lang="en-US"/>
          </a:p>
        </p:txBody>
      </p:sp>
    </p:spTree>
    <p:extLst>
      <p:ext uri="{BB962C8B-B14F-4D97-AF65-F5344CB8AC3E}">
        <p14:creationId xmlns:p14="http://schemas.microsoft.com/office/powerpoint/2010/main" val="123170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a:extLst>
              <a:ext uri="{FF2B5EF4-FFF2-40B4-BE49-F238E27FC236}">
                <a16:creationId xmlns:a16="http://schemas.microsoft.com/office/drawing/2014/main" id="{66ABA81F-65E0-414F-8461-96F8F8651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EF9F8F-29BF-4027-8960-C17DF79993F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94211" name="Rectangle 2">
            <a:extLst>
              <a:ext uri="{FF2B5EF4-FFF2-40B4-BE49-F238E27FC236}">
                <a16:creationId xmlns:a16="http://schemas.microsoft.com/office/drawing/2014/main" id="{AB9EFE6D-FA2E-4F81-B9F3-19D9D7054878}"/>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63EED844-723C-4C13-9FEC-301C355E3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AF8135A-4141-47B6-9E5E-A8A97C331402}"/>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EBFD4D98-7E28-479F-9560-1455EAAEBA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4" charset="-128"/>
            </a:endParaRPr>
          </a:p>
        </p:txBody>
      </p:sp>
      <p:sp>
        <p:nvSpPr>
          <p:cNvPr id="96260" name="Slide Number Placeholder 3">
            <a:extLst>
              <a:ext uri="{FF2B5EF4-FFF2-40B4-BE49-F238E27FC236}">
                <a16:creationId xmlns:a16="http://schemas.microsoft.com/office/drawing/2014/main" id="{78434742-EB42-447A-8D3A-93C6357B6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67339C7-6F95-48AB-AF25-6F3C50E75B2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DB49986-5076-4C32-8318-237DA25C0D71}"/>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93DE7AAE-57C7-485B-86AA-AEFC67FB7F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4" charset="-128"/>
            </a:endParaRPr>
          </a:p>
        </p:txBody>
      </p:sp>
      <p:sp>
        <p:nvSpPr>
          <p:cNvPr id="98308" name="Slide Number Placeholder 3">
            <a:extLst>
              <a:ext uri="{FF2B5EF4-FFF2-40B4-BE49-F238E27FC236}">
                <a16:creationId xmlns:a16="http://schemas.microsoft.com/office/drawing/2014/main" id="{53C3DA86-B360-447B-B06E-F22BA3022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039F1C-0F11-4019-B5ED-3F702E3831B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173794B-E9E7-4B3D-A496-40A8D851AE12}"/>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495186A7-EE3E-4FAF-8BA8-F660FD6A69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4" charset="-128"/>
            </a:endParaRPr>
          </a:p>
        </p:txBody>
      </p:sp>
      <p:sp>
        <p:nvSpPr>
          <p:cNvPr id="101380" name="Slide Number Placeholder 3">
            <a:extLst>
              <a:ext uri="{FF2B5EF4-FFF2-40B4-BE49-F238E27FC236}">
                <a16:creationId xmlns:a16="http://schemas.microsoft.com/office/drawing/2014/main" id="{CC7F3DD8-5AF8-4B9D-80C8-B4D9BAC2C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A20159-B73B-4C70-8167-85BFC14FCC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of you with experience in refugee resettlement and associated programs, a difference you may notice about TVAP is that the program is very client-driven; we expect case managers and clients to collaborate to set goals and plan for the future, setting small milestones along the way. Another significant different is that TVAP clients will have very different immigration statuses, from none to Certified T-visa or Continued Presence recipient. </a:t>
            </a:r>
          </a:p>
        </p:txBody>
      </p:sp>
      <p:sp>
        <p:nvSpPr>
          <p:cNvPr id="4" name="Slide Number Placeholder 3"/>
          <p:cNvSpPr>
            <a:spLocks noGrp="1"/>
          </p:cNvSpPr>
          <p:nvPr>
            <p:ph type="sldNum" sz="quarter" idx="5"/>
          </p:nvPr>
        </p:nvSpPr>
        <p:spPr/>
        <p:txBody>
          <a:bodyPr/>
          <a:lstStyle/>
          <a:p>
            <a:fld id="{6836A64D-0914-D24D-93C2-9697259DA290}" type="slidenum">
              <a:rPr lang="en-US" smtClean="0"/>
              <a:t>4</a:t>
            </a:fld>
            <a:endParaRPr lang="en-US"/>
          </a:p>
        </p:txBody>
      </p:sp>
    </p:spTree>
    <p:extLst>
      <p:ext uri="{BB962C8B-B14F-4D97-AF65-F5344CB8AC3E}">
        <p14:creationId xmlns:p14="http://schemas.microsoft.com/office/powerpoint/2010/main" val="2119151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a:extLst>
              <a:ext uri="{FF2B5EF4-FFF2-40B4-BE49-F238E27FC236}">
                <a16:creationId xmlns:a16="http://schemas.microsoft.com/office/drawing/2014/main" id="{6D930577-496E-4F9A-93A6-079DF040B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216B01-8FF3-45E6-9402-F4D764DA4A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03427" name="Rectangle 1026">
            <a:extLst>
              <a:ext uri="{FF2B5EF4-FFF2-40B4-BE49-F238E27FC236}">
                <a16:creationId xmlns:a16="http://schemas.microsoft.com/office/drawing/2014/main" id="{43873481-2A58-47F0-861C-8BCEAA0D2B61}"/>
              </a:ext>
            </a:extLst>
          </p:cNvPr>
          <p:cNvSpPr>
            <a:spLocks noChangeArrowheads="1" noTextEdit="1"/>
          </p:cNvSpPr>
          <p:nvPr>
            <p:ph type="sldImg"/>
          </p:nvPr>
        </p:nvSpPr>
        <p:spPr>
          <a:ln/>
        </p:spPr>
      </p:sp>
      <p:sp>
        <p:nvSpPr>
          <p:cNvPr id="103428" name="Rectangle 1027">
            <a:extLst>
              <a:ext uri="{FF2B5EF4-FFF2-40B4-BE49-F238E27FC236}">
                <a16:creationId xmlns:a16="http://schemas.microsoft.com/office/drawing/2014/main" id="{4A3D596E-99CA-49EA-A7DB-01B4ADEBB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a:extLst>
              <a:ext uri="{FF2B5EF4-FFF2-40B4-BE49-F238E27FC236}">
                <a16:creationId xmlns:a16="http://schemas.microsoft.com/office/drawing/2014/main" id="{30A31599-508E-4806-BDDC-5BF34BCD9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7BB0B1-413F-4829-B13B-B4161FD1BE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05475" name="Rectangle 1026">
            <a:extLst>
              <a:ext uri="{FF2B5EF4-FFF2-40B4-BE49-F238E27FC236}">
                <a16:creationId xmlns:a16="http://schemas.microsoft.com/office/drawing/2014/main" id="{A86A06CB-5093-4F37-A033-9EBD7162FFEE}"/>
              </a:ext>
            </a:extLst>
          </p:cNvPr>
          <p:cNvSpPr>
            <a:spLocks noGrp="1" noRot="1" noChangeAspect="1" noChangeArrowheads="1" noTextEdit="1"/>
          </p:cNvSpPr>
          <p:nvPr>
            <p:ph type="sldImg"/>
          </p:nvPr>
        </p:nvSpPr>
        <p:spPr>
          <a:ln/>
        </p:spPr>
      </p:sp>
      <p:sp>
        <p:nvSpPr>
          <p:cNvPr id="105476" name="Rectangle 1027">
            <a:extLst>
              <a:ext uri="{FF2B5EF4-FFF2-40B4-BE49-F238E27FC236}">
                <a16:creationId xmlns:a16="http://schemas.microsoft.com/office/drawing/2014/main" id="{07E595B1-6A9F-49BB-A0DA-C3144A23E3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a:extLst>
              <a:ext uri="{FF2B5EF4-FFF2-40B4-BE49-F238E27FC236}">
                <a16:creationId xmlns:a16="http://schemas.microsoft.com/office/drawing/2014/main" id="{47992AFA-8954-4E73-9907-0CE8C84EF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BD8C91-2430-4F6B-AFD0-4B4F7623A3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07523" name="Rectangle 1026">
            <a:extLst>
              <a:ext uri="{FF2B5EF4-FFF2-40B4-BE49-F238E27FC236}">
                <a16:creationId xmlns:a16="http://schemas.microsoft.com/office/drawing/2014/main" id="{6C8FFBA7-DCC4-477C-AB0D-4D5F385B059A}"/>
              </a:ext>
            </a:extLst>
          </p:cNvPr>
          <p:cNvSpPr>
            <a:spLocks noChangeArrowheads="1" noTextEdit="1"/>
          </p:cNvSpPr>
          <p:nvPr>
            <p:ph type="sldImg"/>
          </p:nvPr>
        </p:nvSpPr>
        <p:spPr>
          <a:ln/>
        </p:spPr>
      </p:sp>
      <p:sp>
        <p:nvSpPr>
          <p:cNvPr id="107524" name="Rectangle 1027">
            <a:extLst>
              <a:ext uri="{FF2B5EF4-FFF2-40B4-BE49-F238E27FC236}">
                <a16:creationId xmlns:a16="http://schemas.microsoft.com/office/drawing/2014/main" id="{3B843A63-4E85-440E-ACF5-A555EEDFF4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a:extLst>
              <a:ext uri="{FF2B5EF4-FFF2-40B4-BE49-F238E27FC236}">
                <a16:creationId xmlns:a16="http://schemas.microsoft.com/office/drawing/2014/main" id="{0680941D-BCBB-473B-980A-475C8E3F3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219803-5BE9-4558-8F92-7B2E85E15E2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09571" name="Rectangle 1026">
            <a:extLst>
              <a:ext uri="{FF2B5EF4-FFF2-40B4-BE49-F238E27FC236}">
                <a16:creationId xmlns:a16="http://schemas.microsoft.com/office/drawing/2014/main" id="{C2690F8E-EC3D-458F-8955-0A1A76339CCB}"/>
              </a:ext>
            </a:extLst>
          </p:cNvPr>
          <p:cNvSpPr>
            <a:spLocks noChangeArrowheads="1" noTextEdit="1"/>
          </p:cNvSpPr>
          <p:nvPr>
            <p:ph type="sldImg"/>
          </p:nvPr>
        </p:nvSpPr>
        <p:spPr>
          <a:ln/>
        </p:spPr>
      </p:sp>
      <p:sp>
        <p:nvSpPr>
          <p:cNvPr id="109572" name="Rectangle 1027">
            <a:extLst>
              <a:ext uri="{FF2B5EF4-FFF2-40B4-BE49-F238E27FC236}">
                <a16:creationId xmlns:a16="http://schemas.microsoft.com/office/drawing/2014/main" id="{F0175F96-9870-4BB1-8885-6B55B4C25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a:extLst>
              <a:ext uri="{FF2B5EF4-FFF2-40B4-BE49-F238E27FC236}">
                <a16:creationId xmlns:a16="http://schemas.microsoft.com/office/drawing/2014/main" id="{16A9D3C4-B55B-4446-901E-81B3D5C5DA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85BE5A-03B4-4BEF-8160-FE915483282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11619" name="Rectangle 1026">
            <a:extLst>
              <a:ext uri="{FF2B5EF4-FFF2-40B4-BE49-F238E27FC236}">
                <a16:creationId xmlns:a16="http://schemas.microsoft.com/office/drawing/2014/main" id="{D8819614-54D7-4494-850E-1F57E7892FC3}"/>
              </a:ext>
            </a:extLst>
          </p:cNvPr>
          <p:cNvSpPr>
            <a:spLocks noChangeArrowheads="1" noTextEdit="1"/>
          </p:cNvSpPr>
          <p:nvPr>
            <p:ph type="sldImg"/>
          </p:nvPr>
        </p:nvSpPr>
        <p:spPr>
          <a:ln/>
        </p:spPr>
      </p:sp>
      <p:sp>
        <p:nvSpPr>
          <p:cNvPr id="111620" name="Rectangle 1027">
            <a:extLst>
              <a:ext uri="{FF2B5EF4-FFF2-40B4-BE49-F238E27FC236}">
                <a16:creationId xmlns:a16="http://schemas.microsoft.com/office/drawing/2014/main" id="{A211CA76-6B14-47BC-B316-ADC8DC22BA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a:extLst>
              <a:ext uri="{FF2B5EF4-FFF2-40B4-BE49-F238E27FC236}">
                <a16:creationId xmlns:a16="http://schemas.microsoft.com/office/drawing/2014/main" id="{C6CEA24A-48EB-4B86-94F7-DE7433241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7F1A70-36A2-4114-8539-C9E7026F91A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13667" name="Rectangle 1026">
            <a:extLst>
              <a:ext uri="{FF2B5EF4-FFF2-40B4-BE49-F238E27FC236}">
                <a16:creationId xmlns:a16="http://schemas.microsoft.com/office/drawing/2014/main" id="{9C5DC619-E7EA-4733-8A2F-B05722987A86}"/>
              </a:ext>
            </a:extLst>
          </p:cNvPr>
          <p:cNvSpPr>
            <a:spLocks noGrp="1" noRot="1" noChangeAspect="1" noChangeArrowheads="1" noTextEdit="1"/>
          </p:cNvSpPr>
          <p:nvPr>
            <p:ph type="sldImg"/>
          </p:nvPr>
        </p:nvSpPr>
        <p:spPr>
          <a:ln/>
        </p:spPr>
      </p:sp>
      <p:sp>
        <p:nvSpPr>
          <p:cNvPr id="113668" name="Rectangle 1027">
            <a:extLst>
              <a:ext uri="{FF2B5EF4-FFF2-40B4-BE49-F238E27FC236}">
                <a16:creationId xmlns:a16="http://schemas.microsoft.com/office/drawing/2014/main" id="{80914A56-AC91-4100-B15E-EC53AA086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6A64D-0914-D24D-93C2-9697259DA290}" type="slidenum">
              <a:rPr lang="en-US" smtClean="0"/>
              <a:t>10</a:t>
            </a:fld>
            <a:endParaRPr lang="en-US"/>
          </a:p>
        </p:txBody>
      </p:sp>
    </p:spTree>
    <p:extLst>
      <p:ext uri="{BB962C8B-B14F-4D97-AF65-F5344CB8AC3E}">
        <p14:creationId xmlns:p14="http://schemas.microsoft.com/office/powerpoint/2010/main" val="233395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Interim assistance letter please remember to update us if a client receives their EL letter after having received the IA letter Please remember to follow up with OTIP </a:t>
            </a:r>
          </a:p>
        </p:txBody>
      </p:sp>
      <p:sp>
        <p:nvSpPr>
          <p:cNvPr id="4" name="Slide Number Placeholder 3"/>
          <p:cNvSpPr>
            <a:spLocks noGrp="1"/>
          </p:cNvSpPr>
          <p:nvPr>
            <p:ph type="sldNum" sz="quarter" idx="5"/>
          </p:nvPr>
        </p:nvSpPr>
        <p:spPr/>
        <p:txBody>
          <a:bodyPr/>
          <a:lstStyle/>
          <a:p>
            <a:fld id="{6836A64D-0914-D24D-93C2-9697259DA290}" type="slidenum">
              <a:rPr lang="en-US" smtClean="0"/>
              <a:t>11</a:t>
            </a:fld>
            <a:endParaRPr lang="en-US"/>
          </a:p>
        </p:txBody>
      </p:sp>
    </p:spTree>
    <p:extLst>
      <p:ext uri="{BB962C8B-B14F-4D97-AF65-F5344CB8AC3E}">
        <p14:creationId xmlns:p14="http://schemas.microsoft.com/office/powerpoint/2010/main" val="30566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836A64D-0914-D24D-93C2-9697259DA290}" type="slidenum">
              <a:rPr lang="en-US" smtClean="0"/>
              <a:t>12</a:t>
            </a:fld>
            <a:endParaRPr lang="en-US"/>
          </a:p>
        </p:txBody>
      </p:sp>
    </p:spTree>
    <p:extLst>
      <p:ext uri="{BB962C8B-B14F-4D97-AF65-F5344CB8AC3E}">
        <p14:creationId xmlns:p14="http://schemas.microsoft.com/office/powerpoint/2010/main" val="317793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6A64D-0914-D24D-93C2-9697259DA290}" type="slidenum">
              <a:rPr lang="en-US" smtClean="0"/>
              <a:t>13</a:t>
            </a:fld>
            <a:endParaRPr lang="en-US"/>
          </a:p>
        </p:txBody>
      </p:sp>
    </p:spTree>
    <p:extLst>
      <p:ext uri="{BB962C8B-B14F-4D97-AF65-F5344CB8AC3E}">
        <p14:creationId xmlns:p14="http://schemas.microsoft.com/office/powerpoint/2010/main" val="390550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a:t>USCRI provides services to TVAP clients by partnering with local direct service providers.</a:t>
            </a:r>
          </a:p>
          <a:p>
            <a:pPr eaLnBrk="1" hangingPunct="1">
              <a:spcBef>
                <a:spcPct val="0"/>
              </a:spcBef>
            </a:pPr>
            <a:endParaRPr lang="en-US" baseline="0" dirty="0"/>
          </a:p>
          <a:p>
            <a:pPr eaLnBrk="1" hangingPunct="1">
              <a:spcBef>
                <a:spcPct val="0"/>
              </a:spcBef>
            </a:pPr>
            <a:r>
              <a:rPr lang="en-US" baseline="0" dirty="0"/>
              <a:t>The TVAP also serves as a provider community and learning network through which anti-trafficking partners and organizations can develop high quality service delivery models and best practices in serving the unique needs of trafficking victims.</a:t>
            </a:r>
          </a:p>
          <a:p>
            <a:pPr eaLnBrk="1" hangingPunct="1">
              <a:spcBef>
                <a:spcPct val="0"/>
              </a:spcBef>
            </a:pPr>
            <a:endParaRPr lang="en-US" baseline="0" dirty="0"/>
          </a:p>
          <a:p>
            <a:pPr eaLnBrk="1" hangingPunct="1">
              <a:spcBef>
                <a:spcPct val="0"/>
              </a:spcBef>
            </a:pPr>
            <a:r>
              <a:rPr lang="en-US" dirty="0"/>
              <a:t>USCRI</a:t>
            </a:r>
            <a:r>
              <a:rPr lang="en-US" baseline="0" dirty="0"/>
              <a:t> – TVAP is responsible for: </a:t>
            </a:r>
          </a:p>
          <a:p>
            <a:pPr marL="174708" indent="-174708">
              <a:spcBef>
                <a:spcPct val="0"/>
              </a:spcBef>
              <a:buFont typeface="Arial" panose="020B0604020202020204" pitchFamily="34" charset="0"/>
              <a:buChar char="•"/>
            </a:pPr>
            <a:r>
              <a:rPr lang="en-US" baseline="0" dirty="0"/>
              <a:t>Offering case consultation and guidance to assist you in managing the case;</a:t>
            </a:r>
          </a:p>
          <a:p>
            <a:pPr marL="179986" indent="-179986">
              <a:spcBef>
                <a:spcPct val="0"/>
              </a:spcBef>
              <a:buFont typeface="Arial" pitchFamily="34" charset="0"/>
              <a:buChar char="•"/>
            </a:pPr>
            <a:r>
              <a:rPr lang="en-US" i="0" baseline="0" dirty="0"/>
              <a:t>Providing training and support to service providers on the TVAP program, including:</a:t>
            </a:r>
          </a:p>
          <a:p>
            <a:pPr marL="645873" lvl="1" indent="-179986">
              <a:spcBef>
                <a:spcPct val="0"/>
              </a:spcBef>
              <a:buFont typeface="Arial" pitchFamily="34" charset="0"/>
              <a:buChar char="•"/>
            </a:pPr>
            <a:r>
              <a:rPr lang="en-US" i="0" baseline="0" dirty="0"/>
              <a:t>enrollment process </a:t>
            </a:r>
          </a:p>
          <a:p>
            <a:pPr marL="645873" lvl="1" indent="-179986">
              <a:spcBef>
                <a:spcPct val="0"/>
              </a:spcBef>
              <a:buFont typeface="Arial" pitchFamily="34" charset="0"/>
              <a:buChar char="•"/>
            </a:pPr>
            <a:r>
              <a:rPr lang="en-US" i="0" baseline="0" dirty="0"/>
              <a:t>forms and reporting</a:t>
            </a:r>
          </a:p>
          <a:p>
            <a:pPr marL="645873" lvl="1" indent="-179986">
              <a:spcBef>
                <a:spcPct val="0"/>
              </a:spcBef>
              <a:buFont typeface="Arial" pitchFamily="34" charset="0"/>
              <a:buChar char="•"/>
            </a:pPr>
            <a:r>
              <a:rPr lang="en-US" baseline="0" dirty="0"/>
              <a:t>Facilitating referrals to service providers throughout USCRI-TVAP’s region.</a:t>
            </a:r>
          </a:p>
          <a:p>
            <a:pPr marL="179986" indent="-179986">
              <a:spcBef>
                <a:spcPct val="0"/>
              </a:spcBef>
              <a:buFont typeface="Arial" pitchFamily="34" charset="0"/>
              <a:buChar char="•"/>
            </a:pPr>
            <a:r>
              <a:rPr lang="en-US" baseline="0" dirty="0"/>
              <a:t>Facilitating referrals (from OTIP, or other sources) and client transfers to and from regions served by </a:t>
            </a:r>
            <a:r>
              <a:rPr lang="en-US" baseline="0" dirty="0" err="1"/>
              <a:t>Tapestri</a:t>
            </a:r>
            <a:r>
              <a:rPr lang="en-US" baseline="0" dirty="0"/>
              <a:t> and USCCB.</a:t>
            </a:r>
          </a:p>
          <a:p>
            <a:pPr marL="179986" indent="-179986">
              <a:spcBef>
                <a:spcPct val="0"/>
              </a:spcBef>
              <a:buFont typeface="Arial" pitchFamily="34" charset="0"/>
              <a:buChar char="•"/>
            </a:pPr>
            <a:r>
              <a:rPr lang="en-US" baseline="0" dirty="0"/>
              <a:t>Reimbursing you for services provided to enrolled clients</a:t>
            </a:r>
            <a:endParaRPr lang="en-US" dirty="0"/>
          </a:p>
        </p:txBody>
      </p:sp>
      <p:sp>
        <p:nvSpPr>
          <p:cNvPr id="4" name="Slide Number Placeholder 3"/>
          <p:cNvSpPr>
            <a:spLocks noGrp="1"/>
          </p:cNvSpPr>
          <p:nvPr>
            <p:ph type="sldNum" sz="quarter" idx="10"/>
          </p:nvPr>
        </p:nvSpPr>
        <p:spPr/>
        <p:txBody>
          <a:bodyPr/>
          <a:lstStyle/>
          <a:p>
            <a:fld id="{8B6689CF-561D-4C77-9999-B9E9F76C9B45}" type="slidenum">
              <a:rPr lang="en-US" smtClean="0"/>
              <a:pPr/>
              <a:t>15</a:t>
            </a:fld>
            <a:endParaRPr lang="en-US"/>
          </a:p>
        </p:txBody>
      </p:sp>
    </p:spTree>
    <p:extLst>
      <p:ext uri="{BB962C8B-B14F-4D97-AF65-F5344CB8AC3E}">
        <p14:creationId xmlns:p14="http://schemas.microsoft.com/office/powerpoint/2010/main" val="210412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a:cs typeface="Calibri"/>
              </a:rPr>
              <a:t>Minors do not need to be pursuing a T visa and can have received SJIS and still enroll in TVAP</a:t>
            </a:r>
            <a:endParaRPr lang="en-US"/>
          </a:p>
          <a:p>
            <a:pPr>
              <a:lnSpc>
                <a:spcPct val="120000"/>
              </a:lnSpc>
            </a:pPr>
            <a:r>
              <a:rPr lang="en-US"/>
              <a:t>Although family members and derivatives are </a:t>
            </a:r>
            <a:r>
              <a:rPr lang="en-US" i="1"/>
              <a:t>not </a:t>
            </a:r>
            <a:r>
              <a:rPr lang="en-US"/>
              <a:t>eligible to enroll as individual participants in TVAP, family members who live with the participant may derive benefits from the services provided to the participant (such as housing, food, and other expenses) that are deemed in the best interest of the participant and their household. </a:t>
            </a:r>
            <a:endParaRPr lang="en-US">
              <a:cs typeface="Calibri"/>
            </a:endParaRPr>
          </a:p>
          <a:p>
            <a:pPr>
              <a:lnSpc>
                <a:spcPct val="120000"/>
              </a:lnSpc>
            </a:pPr>
            <a:endParaRPr lang="en-US"/>
          </a:p>
          <a:p>
            <a:pPr>
              <a:lnSpc>
                <a:spcPct val="120000"/>
              </a:lnSpc>
            </a:pPr>
            <a:r>
              <a:rPr lang="en-US"/>
              <a:t>In recognition of the need for additional assistance to participants who live with an eligible family member(s), TVAP provides a higher per capita rate for these enrollees. Eligible family members include:</a:t>
            </a:r>
            <a:endParaRPr lang="en-US">
              <a:cs typeface="Calibri"/>
            </a:endParaRPr>
          </a:p>
          <a:p>
            <a:pPr>
              <a:lnSpc>
                <a:spcPct val="120000"/>
              </a:lnSpc>
            </a:pPr>
            <a:endParaRPr lang="en-US"/>
          </a:p>
          <a:p>
            <a:pPr lvl="1">
              <a:lnSpc>
                <a:spcPct val="120000"/>
              </a:lnSpc>
              <a:spcAft>
                <a:spcPts val="600"/>
              </a:spcAft>
            </a:pPr>
            <a:r>
              <a:rPr lang="en-US"/>
              <a:t>A family member in receipt of a derivative T visa issued by DHS;</a:t>
            </a:r>
            <a:endParaRPr lang="en-US">
              <a:cs typeface="Calibri"/>
            </a:endParaRPr>
          </a:p>
          <a:p>
            <a:pPr lvl="1">
              <a:lnSpc>
                <a:spcPct val="120000"/>
              </a:lnSpc>
              <a:spcAft>
                <a:spcPts val="600"/>
              </a:spcAft>
            </a:pPr>
            <a:r>
              <a:rPr lang="en-US"/>
              <a:t>A dependent minor child of a potential victim of trafficking seeking HHS certification; and</a:t>
            </a:r>
            <a:endParaRPr lang="en-US">
              <a:cs typeface="Calibri"/>
            </a:endParaRPr>
          </a:p>
          <a:p>
            <a:pPr lvl="1">
              <a:lnSpc>
                <a:spcPct val="120000"/>
              </a:lnSpc>
              <a:spcAft>
                <a:spcPts val="600"/>
              </a:spcAft>
            </a:pPr>
            <a:r>
              <a:rPr lang="en-US"/>
              <a:t>A dependent minor child of a victim of a severe form of trafficking who has received HHS certification.</a:t>
            </a:r>
            <a:endParaRPr lang="en-US">
              <a:cs typeface="Calibri"/>
            </a:endParaRPr>
          </a:p>
          <a:p>
            <a:pPr lvl="1">
              <a:lnSpc>
                <a:spcPct val="120000"/>
              </a:lnSpc>
              <a:spcAft>
                <a:spcPts val="600"/>
              </a:spcAft>
            </a:pPr>
            <a:endParaRPr lang="en-US">
              <a:cs typeface="Calibri"/>
            </a:endParaRPr>
          </a:p>
          <a:p>
            <a:pPr lvl="1">
              <a:lnSpc>
                <a:spcPct val="120000"/>
              </a:lnSpc>
              <a:spcAft>
                <a:spcPts val="600"/>
              </a:spcAft>
            </a:pPr>
            <a:r>
              <a:rPr lang="en-US">
                <a:cs typeface="Calibri"/>
              </a:rPr>
              <a:t>For the T visa adults don't need law enforcement certification but for  U visa you do</a:t>
            </a:r>
          </a:p>
          <a:p>
            <a:endParaRPr lang="en-US">
              <a:cs typeface="Calibri"/>
            </a:endParaRPr>
          </a:p>
        </p:txBody>
      </p:sp>
      <p:sp>
        <p:nvSpPr>
          <p:cNvPr id="4" name="Slide Number Placeholder 3"/>
          <p:cNvSpPr>
            <a:spLocks noGrp="1"/>
          </p:cNvSpPr>
          <p:nvPr>
            <p:ph type="sldNum" sz="quarter" idx="5"/>
          </p:nvPr>
        </p:nvSpPr>
        <p:spPr/>
        <p:txBody>
          <a:bodyPr/>
          <a:lstStyle/>
          <a:p>
            <a:fld id="{6836A64D-0914-D24D-93C2-9697259DA290}" type="slidenum">
              <a:rPr lang="en-US" smtClean="0"/>
              <a:t>16</a:t>
            </a:fld>
            <a:endParaRPr lang="en-US"/>
          </a:p>
        </p:txBody>
      </p:sp>
    </p:spTree>
    <p:extLst>
      <p:ext uri="{BB962C8B-B14F-4D97-AF65-F5344CB8AC3E}">
        <p14:creationId xmlns:p14="http://schemas.microsoft.com/office/powerpoint/2010/main" val="420576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Lucida Sans" panose="020B0602030504020204" pitchFamily="34" charset="0"/>
                <a:ea typeface="Lucida Sans" panose="020B0602030504020204" pitchFamily="34" charset="0"/>
                <a:cs typeface="Times New Roman" panose="02020603050405020304" pitchFamily="18" charset="0"/>
              </a:rPr>
              <a:t>we help with minor referrals and provide TTA for case managers who are assisting minors at ORR shelters to connect them to TVAP service providers.  We assist with coordination between state CPS and referring agencies. For both adults and minors, when we send referrals to you, was ask that you </a:t>
            </a:r>
            <a:r>
              <a:rPr lang="en-US" b="0" i="0">
                <a:effectLst/>
                <a:latin typeface="Segoe UI" panose="020B0502040204020203" pitchFamily="34" charset="0"/>
              </a:rPr>
              <a:t>initiate contact with the client within 48 hours.</a:t>
            </a:r>
          </a:p>
          <a:p>
            <a:endParaRPr lang="en-US"/>
          </a:p>
        </p:txBody>
      </p:sp>
      <p:sp>
        <p:nvSpPr>
          <p:cNvPr id="4" name="Slide Number Placeholder 3"/>
          <p:cNvSpPr>
            <a:spLocks noGrp="1"/>
          </p:cNvSpPr>
          <p:nvPr>
            <p:ph type="sldNum" sz="quarter" idx="5"/>
          </p:nvPr>
        </p:nvSpPr>
        <p:spPr/>
        <p:txBody>
          <a:bodyPr/>
          <a:lstStyle/>
          <a:p>
            <a:fld id="{6836A64D-0914-D24D-93C2-9697259DA290}" type="slidenum">
              <a:rPr lang="en-US" smtClean="0"/>
              <a:t>17</a:t>
            </a:fld>
            <a:endParaRPr lang="en-US"/>
          </a:p>
        </p:txBody>
      </p:sp>
    </p:spTree>
    <p:extLst>
      <p:ext uri="{BB962C8B-B14F-4D97-AF65-F5344CB8AC3E}">
        <p14:creationId xmlns:p14="http://schemas.microsoft.com/office/powerpoint/2010/main" val="3410924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40785" y="1752600"/>
            <a:ext cx="5783456" cy="1171586"/>
          </a:xfrm>
        </p:spPr>
        <p:txBody>
          <a:bodyPr>
            <a:noAutofit/>
          </a:bodyPr>
          <a:lstStyle>
            <a:lvl1pPr>
              <a:defRPr sz="3200" b="1" cap="all" baseline="0">
                <a:solidFill>
                  <a:srgbClr val="353E4A"/>
                </a:solidFill>
              </a:defRPr>
            </a:lvl1pPr>
          </a:lstStyle>
          <a:p>
            <a:r>
              <a:rPr lang="en-US"/>
              <a:t>PRESENTATION TITLE</a:t>
            </a:r>
          </a:p>
        </p:txBody>
      </p:sp>
      <p:sp>
        <p:nvSpPr>
          <p:cNvPr id="3" name="Subtitle 2"/>
          <p:cNvSpPr>
            <a:spLocks noGrp="1"/>
          </p:cNvSpPr>
          <p:nvPr>
            <p:ph type="subTitle" idx="1" hasCustomPrompt="1"/>
          </p:nvPr>
        </p:nvSpPr>
        <p:spPr>
          <a:xfrm>
            <a:off x="1940785" y="3049951"/>
            <a:ext cx="4214812" cy="748553"/>
          </a:xfrm>
        </p:spPr>
        <p:txBody>
          <a:bodyPr>
            <a:normAutofit/>
          </a:bodyPr>
          <a:lstStyle>
            <a:lvl1pPr marL="0" indent="0" algn="l">
              <a:spcBef>
                <a:spcPts val="300"/>
              </a:spcBef>
              <a:buNone/>
              <a:defRPr sz="2400" cap="all" baseline="0">
                <a:solidFill>
                  <a:srgbClr val="40BEC0"/>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pic>
        <p:nvPicPr>
          <p:cNvPr id="12" name="Picture 11" descr="USCRI_RGB.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9646" y="228600"/>
            <a:ext cx="2036464" cy="609599"/>
          </a:xfrm>
          <a:prstGeom prst="rect">
            <a:avLst/>
          </a:prstGeom>
        </p:spPr>
      </p:pic>
      <p:sp>
        <p:nvSpPr>
          <p:cNvPr id="21" name="Text Placeholder 20"/>
          <p:cNvSpPr>
            <a:spLocks noGrp="1"/>
          </p:cNvSpPr>
          <p:nvPr>
            <p:ph type="body" sz="quarter" idx="10" hasCustomPrompt="1"/>
          </p:nvPr>
        </p:nvSpPr>
        <p:spPr>
          <a:xfrm>
            <a:off x="1940785" y="3798504"/>
            <a:ext cx="4214812" cy="1316037"/>
          </a:xfrm>
        </p:spPr>
        <p:txBody>
          <a:bodyPr>
            <a:normAutofit/>
          </a:bodyPr>
          <a:lstStyle>
            <a:lvl1pPr marL="0" indent="0">
              <a:spcBef>
                <a:spcPts val="0"/>
              </a:spcBef>
              <a:buNone/>
              <a:defRPr sz="1200">
                <a:solidFill>
                  <a:srgbClr val="6D6661"/>
                </a:solidFill>
              </a:defRPr>
            </a:lvl1pPr>
          </a:lstStyle>
          <a:p>
            <a:pPr lvl="0"/>
            <a:r>
              <a:rPr lang="en-US"/>
              <a:t>Date</a:t>
            </a:r>
          </a:p>
          <a:p>
            <a:pPr lvl="0"/>
            <a:r>
              <a:rPr lang="en-US"/>
              <a:t>Presenter</a:t>
            </a:r>
          </a:p>
          <a:p>
            <a:pPr lvl="0"/>
            <a:r>
              <a:rPr lang="en-US"/>
              <a:t>Department</a:t>
            </a:r>
          </a:p>
        </p:txBody>
      </p:sp>
      <p:sp>
        <p:nvSpPr>
          <p:cNvPr id="4" name="TextBox 3"/>
          <p:cNvSpPr txBox="1"/>
          <p:nvPr/>
        </p:nvSpPr>
        <p:spPr>
          <a:xfrm>
            <a:off x="4832513" y="5679179"/>
            <a:ext cx="184666" cy="369332"/>
          </a:xfrm>
          <a:prstGeom prst="rect">
            <a:avLst/>
          </a:prstGeom>
          <a:noFill/>
        </p:spPr>
        <p:txBody>
          <a:bodyPr wrap="none" rtlCol="0">
            <a:spAutoFit/>
          </a:bodyPr>
          <a:lstStyle/>
          <a:p>
            <a:endParaRPr lang="en-US"/>
          </a:p>
        </p:txBody>
      </p:sp>
      <p:sp>
        <p:nvSpPr>
          <p:cNvPr id="13" name="TextBox 12"/>
          <p:cNvSpPr txBox="1"/>
          <p:nvPr userDrawn="1"/>
        </p:nvSpPr>
        <p:spPr>
          <a:xfrm>
            <a:off x="4832513" y="5679179"/>
            <a:ext cx="184666" cy="369332"/>
          </a:xfrm>
          <a:prstGeom prst="rect">
            <a:avLst/>
          </a:prstGeom>
          <a:noFill/>
        </p:spPr>
        <p:txBody>
          <a:bodyPr wrap="none" rtlCol="0">
            <a:spAutoFit/>
          </a:bodyPr>
          <a:lstStyle/>
          <a:p>
            <a:endParaRPr lang="en-US"/>
          </a:p>
        </p:txBody>
      </p:sp>
      <p:grpSp>
        <p:nvGrpSpPr>
          <p:cNvPr id="15" name="Group 4">
            <a:extLst>
              <a:ext uri="{FF2B5EF4-FFF2-40B4-BE49-F238E27FC236}">
                <a16:creationId xmlns:a16="http://schemas.microsoft.com/office/drawing/2014/main" id="{883D0F16-08BD-4F4D-8F18-450BCC4FF5A6}"/>
              </a:ext>
            </a:extLst>
          </p:cNvPr>
          <p:cNvGrpSpPr/>
          <p:nvPr userDrawn="1"/>
        </p:nvGrpSpPr>
        <p:grpSpPr>
          <a:xfrm>
            <a:off x="0" y="0"/>
            <a:ext cx="2438400" cy="6858000"/>
            <a:chOff x="0" y="0"/>
            <a:chExt cx="5355113" cy="11526982"/>
          </a:xfrm>
        </p:grpSpPr>
        <p:sp>
          <p:nvSpPr>
            <p:cNvPr id="16" name="Freeform 5">
              <a:extLst>
                <a:ext uri="{FF2B5EF4-FFF2-40B4-BE49-F238E27FC236}">
                  <a16:creationId xmlns:a16="http://schemas.microsoft.com/office/drawing/2014/main" id="{7D92B1DB-1243-4F8A-855F-9FE1DFA1032A}"/>
                </a:ext>
              </a:extLst>
            </p:cNvPr>
            <p:cNvSpPr/>
            <p:nvPr/>
          </p:nvSpPr>
          <p:spPr>
            <a:xfrm>
              <a:off x="0" y="0"/>
              <a:ext cx="5355113" cy="11526982"/>
            </a:xfrm>
            <a:custGeom>
              <a:avLst/>
              <a:gdLst/>
              <a:ahLst/>
              <a:cxnLst/>
              <a:rect l="l" t="t" r="r" b="b"/>
              <a:pathLst>
                <a:path w="5355113" h="11526982">
                  <a:moveTo>
                    <a:pt x="5355113" y="11526982"/>
                  </a:moveTo>
                  <a:lnTo>
                    <a:pt x="0" y="11526982"/>
                  </a:lnTo>
                  <a:lnTo>
                    <a:pt x="0" y="0"/>
                  </a:lnTo>
                  <a:lnTo>
                    <a:pt x="5355113" y="11526982"/>
                  </a:lnTo>
                  <a:close/>
                </a:path>
              </a:pathLst>
            </a:custGeom>
            <a:solidFill>
              <a:srgbClr val="DB4C3F"/>
            </a:solidFill>
          </p:spPr>
        </p:sp>
      </p:grpSp>
      <p:grpSp>
        <p:nvGrpSpPr>
          <p:cNvPr id="17" name="Group 6">
            <a:extLst>
              <a:ext uri="{FF2B5EF4-FFF2-40B4-BE49-F238E27FC236}">
                <a16:creationId xmlns:a16="http://schemas.microsoft.com/office/drawing/2014/main" id="{36FE1A32-A956-4C46-B280-FA14DF51C36F}"/>
              </a:ext>
            </a:extLst>
          </p:cNvPr>
          <p:cNvGrpSpPr/>
          <p:nvPr userDrawn="1"/>
        </p:nvGrpSpPr>
        <p:grpSpPr>
          <a:xfrm>
            <a:off x="0" y="0"/>
            <a:ext cx="1524000" cy="2175609"/>
            <a:chOff x="0" y="0"/>
            <a:chExt cx="1204093" cy="1297940"/>
          </a:xfrm>
        </p:grpSpPr>
        <p:sp>
          <p:nvSpPr>
            <p:cNvPr id="18" name="Freeform 7">
              <a:extLst>
                <a:ext uri="{FF2B5EF4-FFF2-40B4-BE49-F238E27FC236}">
                  <a16:creationId xmlns:a16="http://schemas.microsoft.com/office/drawing/2014/main" id="{0450BB8F-3FDD-4077-AA88-6E161E247C8E}"/>
                </a:ext>
              </a:extLst>
            </p:cNvPr>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353E4A"/>
            </a:solidFill>
          </p:spPr>
        </p:sp>
      </p:grpSp>
    </p:spTree>
    <p:extLst>
      <p:ext uri="{BB962C8B-B14F-4D97-AF65-F5344CB8AC3E}">
        <p14:creationId xmlns:p14="http://schemas.microsoft.com/office/powerpoint/2010/main" val="2639211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0" name="Freeform 9"/>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pic>
        <p:nvPicPr>
          <p:cNvPr id="9" name="Picture 8"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8"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a:t>PHOTO TITLE</a:t>
            </a:r>
          </a:p>
        </p:txBody>
      </p:sp>
      <p:sp>
        <p:nvSpPr>
          <p:cNvPr id="11" name="Slide Number Placeholder 7"/>
          <p:cNvSpPr txBox="1">
            <a:spLocks/>
          </p:cNvSpPr>
          <p:nvPr/>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a:solidFill>
                  <a:schemeClr val="tx1"/>
                </a:solidFill>
                <a:latin typeface="Lucida Sans" panose="020B0602030504020204" pitchFamily="34" charset="0"/>
              </a:rPr>
              <a:t>refugees.org</a:t>
            </a:r>
          </a:p>
        </p:txBody>
      </p:sp>
      <p:sp>
        <p:nvSpPr>
          <p:cNvPr id="15"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pic>
        <p:nvPicPr>
          <p:cNvPr id="16" name="Picture 15"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7" name="Slide Number Placeholder 7"/>
          <p:cNvSpPr txBox="1">
            <a:spLocks/>
          </p:cNvSpPr>
          <p:nvPr userDrawn="1"/>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a:solidFill>
                  <a:schemeClr val="tx1"/>
                </a:solidFill>
                <a:latin typeface="Lucida Sans" panose="020B0602030504020204" pitchFamily="34" charset="0"/>
              </a:rPr>
              <a:t>refugees.org</a:t>
            </a:r>
          </a:p>
        </p:txBody>
      </p:sp>
      <p:sp>
        <p:nvSpPr>
          <p:cNvPr id="3" name="Content Placeholder 2"/>
          <p:cNvSpPr>
            <a:spLocks noGrp="1"/>
          </p:cNvSpPr>
          <p:nvPr>
            <p:ph sz="quarter" idx="11"/>
          </p:nvPr>
        </p:nvSpPr>
        <p:spPr>
          <a:xfrm>
            <a:off x="498475" y="1903413"/>
            <a:ext cx="7959725"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7308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pic>
        <p:nvPicPr>
          <p:cNvPr id="8" name="Picture 7"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8053" y="121121"/>
            <a:ext cx="985181" cy="776203"/>
          </a:xfrm>
          <a:prstGeom prst="rect">
            <a:avLst/>
          </a:prstGeom>
        </p:spPr>
      </p:pic>
      <p:sp>
        <p:nvSpPr>
          <p:cNvPr id="2" name="Freeform 1"/>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rgbClr val="DB4C3F"/>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 name="Freeform 2"/>
          <p:cNvSpPr/>
          <p:nvPr/>
        </p:nvSpPr>
        <p:spPr>
          <a:xfrm>
            <a:off x="-6513" y="4454769"/>
            <a:ext cx="9176564" cy="2409744"/>
          </a:xfrm>
          <a:custGeom>
            <a:avLst/>
            <a:gdLst>
              <a:gd name="connsiteX0" fmla="*/ 0 w 9176564"/>
              <a:gd name="connsiteY0" fmla="*/ 2012462 h 2409744"/>
              <a:gd name="connsiteX1" fmla="*/ 9176564 w 9176564"/>
              <a:gd name="connsiteY1" fmla="*/ 0 h 2409744"/>
              <a:gd name="connsiteX2" fmla="*/ 9176564 w 9176564"/>
              <a:gd name="connsiteY2" fmla="*/ 2409744 h 2409744"/>
              <a:gd name="connsiteX3" fmla="*/ 6513 w 9176564"/>
              <a:gd name="connsiteY3" fmla="*/ 2409744 h 2409744"/>
              <a:gd name="connsiteX4" fmla="*/ 0 w 9176564"/>
              <a:gd name="connsiteY4" fmla="*/ 2012462 h 240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564" h="2409744">
                <a:moveTo>
                  <a:pt x="0" y="2012462"/>
                </a:moveTo>
                <a:lnTo>
                  <a:pt x="9176564" y="0"/>
                </a:lnTo>
                <a:lnTo>
                  <a:pt x="9176564" y="2409744"/>
                </a:lnTo>
                <a:lnTo>
                  <a:pt x="6513" y="2409744"/>
                </a:lnTo>
                <a:lnTo>
                  <a:pt x="0" y="2012462"/>
                </a:lnTo>
                <a:close/>
              </a:path>
            </a:pathLst>
          </a:custGeom>
          <a:solidFill>
            <a:srgbClr val="353E4A"/>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579530" y="1729376"/>
            <a:ext cx="5783456" cy="1171586"/>
          </a:xfrm>
        </p:spPr>
        <p:txBody>
          <a:bodyPr>
            <a:noAutofit/>
          </a:bodyPr>
          <a:lstStyle>
            <a:lvl1pPr>
              <a:defRPr sz="3200" b="1" cap="all" baseline="0">
                <a:solidFill>
                  <a:srgbClr val="353E4A"/>
                </a:solidFill>
              </a:defRPr>
            </a:lvl1pPr>
          </a:lstStyle>
          <a:p>
            <a:r>
              <a:rPr lang="en-US"/>
              <a:t>THANK YOU</a:t>
            </a:r>
          </a:p>
        </p:txBody>
      </p:sp>
      <p:sp>
        <p:nvSpPr>
          <p:cNvPr id="16"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40BEC0"/>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7" name="Text Placeholder 20"/>
          <p:cNvSpPr>
            <a:spLocks noGrp="1"/>
          </p:cNvSpPr>
          <p:nvPr>
            <p:ph type="body" sz="quarter" idx="10" hasCustomPrompt="1"/>
          </p:nvPr>
        </p:nvSpPr>
        <p:spPr>
          <a:xfrm>
            <a:off x="579438" y="3662523"/>
            <a:ext cx="4214812" cy="1316037"/>
          </a:xfrm>
        </p:spPr>
        <p:txBody>
          <a:bodyPr>
            <a:normAutofit/>
          </a:bodyPr>
          <a:lstStyle>
            <a:lvl1pPr marL="0" indent="0">
              <a:spcBef>
                <a:spcPts val="0"/>
              </a:spcBef>
              <a:buNone/>
              <a:defRPr sz="1200">
                <a:solidFill>
                  <a:srgbClr val="6D6661"/>
                </a:solidFill>
              </a:defRPr>
            </a:lvl1pPr>
          </a:lstStyle>
          <a:p>
            <a:pPr lvl="0"/>
            <a:r>
              <a:rPr lang="en-US"/>
              <a:t>Info</a:t>
            </a:r>
          </a:p>
        </p:txBody>
      </p:sp>
      <p:pic>
        <p:nvPicPr>
          <p:cNvPr id="9" name="Picture 8"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053" y="121121"/>
            <a:ext cx="985181" cy="776203"/>
          </a:xfrm>
          <a:prstGeom prst="rect">
            <a:avLst/>
          </a:prstGeom>
        </p:spPr>
      </p:pic>
    </p:spTree>
    <p:extLst>
      <p:ext uri="{BB962C8B-B14F-4D97-AF65-F5344CB8AC3E}">
        <p14:creationId xmlns:p14="http://schemas.microsoft.com/office/powerpoint/2010/main" val="212236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Ful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475" y="787406"/>
            <a:ext cx="7533260" cy="1116106"/>
          </a:xfrm>
        </p:spPr>
        <p:txBody>
          <a:bodyPr/>
          <a:lstStyle>
            <a:lvl1pPr>
              <a:defRPr b="1" cap="all" baseline="0">
                <a:solidFill>
                  <a:srgbClr val="007A88"/>
                </a:solidFill>
              </a:defRPr>
            </a:lvl1pPr>
          </a:lstStyle>
          <a:p>
            <a:r>
              <a:rPr lang="en-US"/>
              <a:t>SLIDE TITLE</a:t>
            </a:r>
          </a:p>
        </p:txBody>
      </p:sp>
      <p:sp>
        <p:nvSpPr>
          <p:cNvPr id="23"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a:p>
        </p:txBody>
      </p:sp>
      <p:sp>
        <p:nvSpPr>
          <p:cNvPr id="4" name="Content Placeholder 3"/>
          <p:cNvSpPr>
            <a:spLocks noGrp="1"/>
          </p:cNvSpPr>
          <p:nvPr>
            <p:ph sz="quarter" idx="10"/>
          </p:nvPr>
        </p:nvSpPr>
        <p:spPr>
          <a:xfrm>
            <a:off x="498474" y="1903413"/>
            <a:ext cx="7959725" cy="4421187"/>
          </a:xfrm>
        </p:spPr>
        <p:txBody>
          <a:bodyPr/>
          <a:lstStyle>
            <a:lvl1pPr marL="228600" marR="0"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lvl1pPr>
            <a:lvl2pPr marL="457200" marR="0" indent="-228600" algn="l" defTabSz="914400" rtl="0" eaLnBrk="1" fontAlgn="auto" latinLnBrk="0" hangingPunct="1">
              <a:lnSpc>
                <a:spcPct val="100000"/>
              </a:lnSpc>
              <a:spcBef>
                <a:spcPts val="500"/>
              </a:spcBef>
              <a:spcAft>
                <a:spcPts val="0"/>
              </a:spcAft>
              <a:buClr>
                <a:srgbClr val="BBD295"/>
              </a:buClr>
              <a:buSzPct val="75000"/>
              <a:buFont typeface="Wingdings" pitchFamily="2" charset="2"/>
              <a:buChar char="n"/>
              <a:tabLst/>
              <a:defRPr/>
            </a:lvl2pPr>
            <a:lvl3pPr marL="685800" marR="0"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lvl3pPr>
            <a:lvl4pPr marL="914400" marR="0" indent="-228600" algn="l" defTabSz="914400" rtl="0" eaLnBrk="1" fontAlgn="auto" latinLnBrk="0" hangingPunct="1">
              <a:lnSpc>
                <a:spcPct val="100000"/>
              </a:lnSpc>
              <a:spcBef>
                <a:spcPts val="500"/>
              </a:spcBef>
              <a:spcAft>
                <a:spcPts val="0"/>
              </a:spcAft>
              <a:buClr>
                <a:srgbClr val="BBD295"/>
              </a:buClr>
              <a:buSzPct val="75000"/>
              <a:buFont typeface="Wingdings" pitchFamily="2" charset="2"/>
              <a:buChar char="n"/>
              <a:tabLst/>
              <a:defRPr/>
            </a:lvl4pPr>
            <a:lvl5pPr marL="1143000" marR="0"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lvl5pPr>
          </a:lstStyle>
          <a:p>
            <a:pPr marL="228600" marR="0" lvl="0"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pPr>
            <a:r>
              <a:rPr kumimoji="0" lang="en-US" sz="2000" b="0" i="0" u="none" strike="noStrike" kern="1200" cap="none" spc="0" normalizeH="0" baseline="0" noProof="0">
                <a:ln>
                  <a:noFill/>
                </a:ln>
                <a:solidFill>
                  <a:srgbClr val="6D6661"/>
                </a:solidFill>
                <a:effectLst/>
                <a:uLnTx/>
                <a:uFillTx/>
                <a:latin typeface="Lucida Sans"/>
                <a:ea typeface="+mn-ea"/>
                <a:cs typeface="Lucida Sans"/>
              </a:rPr>
              <a:t>Click to edit Master text styles</a:t>
            </a:r>
          </a:p>
          <a:p>
            <a:pPr marL="457200" marR="0" lvl="1" indent="-228600" algn="l" defTabSz="914400" rtl="0" eaLnBrk="1" fontAlgn="auto" latinLnBrk="0" hangingPunct="1">
              <a:lnSpc>
                <a:spcPct val="100000"/>
              </a:lnSpc>
              <a:spcBef>
                <a:spcPts val="500"/>
              </a:spcBef>
              <a:spcAft>
                <a:spcPts val="0"/>
              </a:spcAft>
              <a:buClr>
                <a:srgbClr val="BBD295"/>
              </a:buClr>
              <a:buSzPct val="75000"/>
              <a:buFont typeface="Wingdings" pitchFamily="2" charset="2"/>
              <a:buChar char="n"/>
              <a:tabLst/>
              <a:defRPr/>
            </a:pPr>
            <a:r>
              <a:rPr kumimoji="0" lang="en-US" sz="1800" b="0" i="0" u="none" strike="noStrike" kern="1200" cap="none" spc="0" normalizeH="0" baseline="0" noProof="0">
                <a:ln>
                  <a:noFill/>
                </a:ln>
                <a:solidFill>
                  <a:srgbClr val="6D6661"/>
                </a:solidFill>
                <a:effectLst/>
                <a:uLnTx/>
                <a:uFillTx/>
                <a:latin typeface="Lucida Sans"/>
                <a:ea typeface="+mn-ea"/>
                <a:cs typeface="Lucida Sans"/>
              </a:rPr>
              <a:t>Second level</a:t>
            </a:r>
          </a:p>
          <a:p>
            <a:pPr marL="685800" marR="0" lvl="2"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pPr>
            <a:r>
              <a:rPr kumimoji="0" lang="en-US" sz="1800" b="0" i="0" u="none" strike="noStrike" kern="1200" cap="none" spc="0" normalizeH="0" baseline="0" noProof="0">
                <a:ln>
                  <a:noFill/>
                </a:ln>
                <a:solidFill>
                  <a:srgbClr val="6D6661"/>
                </a:solidFill>
                <a:effectLst/>
                <a:uLnTx/>
                <a:uFillTx/>
                <a:latin typeface="Lucida Sans"/>
                <a:ea typeface="+mn-ea"/>
                <a:cs typeface="Lucida Sans"/>
              </a:rPr>
              <a:t>Third level</a:t>
            </a:r>
          </a:p>
          <a:p>
            <a:pPr marL="914400" marR="0" lvl="3" indent="-228600" algn="l" defTabSz="914400" rtl="0" eaLnBrk="1" fontAlgn="auto" latinLnBrk="0" hangingPunct="1">
              <a:lnSpc>
                <a:spcPct val="100000"/>
              </a:lnSpc>
              <a:spcBef>
                <a:spcPts val="500"/>
              </a:spcBef>
              <a:spcAft>
                <a:spcPts val="0"/>
              </a:spcAft>
              <a:buClr>
                <a:srgbClr val="BBD295"/>
              </a:buClr>
              <a:buSzPct val="75000"/>
              <a:buFont typeface="Wingdings" pitchFamily="2" charset="2"/>
              <a:buChar char="n"/>
              <a:tabLst/>
              <a:defRPr/>
            </a:pPr>
            <a:r>
              <a:rPr kumimoji="0" lang="en-US" sz="1800" b="0" i="0" u="none" strike="noStrike" kern="1200" cap="none" spc="0" normalizeH="0" baseline="0" noProof="0">
                <a:ln>
                  <a:noFill/>
                </a:ln>
                <a:solidFill>
                  <a:srgbClr val="6D6661"/>
                </a:solidFill>
                <a:effectLst/>
                <a:uLnTx/>
                <a:uFillTx/>
                <a:latin typeface="Lucida Sans"/>
                <a:ea typeface="+mn-ea"/>
                <a:cs typeface="Lucida Sans"/>
              </a:rPr>
              <a:t>Fourth level</a:t>
            </a:r>
          </a:p>
          <a:p>
            <a:pPr marL="1143000" marR="0" lvl="4" indent="-228600" algn="l" defTabSz="914400" rtl="0" eaLnBrk="1" fontAlgn="auto" latinLnBrk="0" hangingPunct="1">
              <a:lnSpc>
                <a:spcPct val="100000"/>
              </a:lnSpc>
              <a:spcBef>
                <a:spcPts val="500"/>
              </a:spcBef>
              <a:spcAft>
                <a:spcPts val="0"/>
              </a:spcAft>
              <a:buClr>
                <a:srgbClr val="8DB74A"/>
              </a:buClr>
              <a:buSzPct val="75000"/>
              <a:buFont typeface="Wingdings" pitchFamily="2" charset="2"/>
              <a:buChar char="n"/>
              <a:tabLst/>
              <a:defRPr/>
            </a:pPr>
            <a:r>
              <a:rPr kumimoji="0" lang="en-US" sz="1800" b="0" i="0" u="none" strike="noStrike" kern="1200" cap="none" spc="0" normalizeH="0" baseline="0" noProof="0">
                <a:ln>
                  <a:noFill/>
                </a:ln>
                <a:solidFill>
                  <a:srgbClr val="6D6661"/>
                </a:solidFill>
                <a:effectLst/>
                <a:uLnTx/>
                <a:uFillTx/>
                <a:latin typeface="Lucida Sans"/>
                <a:ea typeface="+mn-ea"/>
                <a:cs typeface="Lucida Sans"/>
              </a:rPr>
              <a:t>Fifth level</a:t>
            </a:r>
          </a:p>
        </p:txBody>
      </p:sp>
      <p:sp>
        <p:nvSpPr>
          <p:cNvPr id="1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Tree>
    <p:extLst>
      <p:ext uri="{BB962C8B-B14F-4D97-AF65-F5344CB8AC3E}">
        <p14:creationId xmlns:p14="http://schemas.microsoft.com/office/powerpoint/2010/main" val="200385450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nd Picture">
    <p:spTree>
      <p:nvGrpSpPr>
        <p:cNvPr id="1" name=""/>
        <p:cNvGrpSpPr/>
        <p:nvPr/>
      </p:nvGrpSpPr>
      <p:grpSpPr>
        <a:xfrm>
          <a:off x="0" y="0"/>
          <a:ext cx="0" cy="0"/>
          <a:chOff x="0" y="0"/>
          <a:chExt cx="0" cy="0"/>
        </a:xfrm>
      </p:grpSpPr>
      <p:sp>
        <p:nvSpPr>
          <p:cNvPr id="13" name="Freeform 12"/>
          <p:cNvSpPr/>
          <p:nvPr userDrawn="1"/>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userDrawn="1"/>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8DB7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chemeClr val="tx1"/>
                </a:solidFill>
              </a:defRPr>
            </a:lvl1pPr>
          </a:lstStyle>
          <a:p>
            <a:r>
              <a:rPr lang="en-US"/>
              <a:t>SLIDE TITLE</a:t>
            </a:r>
          </a:p>
        </p:txBody>
      </p:sp>
      <p:pic>
        <p:nvPicPr>
          <p:cNvPr id="7" name="Picture 6"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a:p>
        </p:txBody>
      </p:sp>
      <p:sp>
        <p:nvSpPr>
          <p:cNvPr id="11" name="Picture Placeholder 10"/>
          <p:cNvSpPr>
            <a:spLocks noGrp="1"/>
          </p:cNvSpPr>
          <p:nvPr>
            <p:ph type="pic" sz="quarter" idx="10"/>
          </p:nvPr>
        </p:nvSpPr>
        <p:spPr>
          <a:xfrm>
            <a:off x="4585252" y="1905000"/>
            <a:ext cx="3818973" cy="4528673"/>
          </a:xfrm>
        </p:spPr>
        <p:txBody>
          <a:bodyPr/>
          <a:lstStyle/>
          <a:p>
            <a:r>
              <a:rPr lang="en-US"/>
              <a:t>Click icon to add picture</a:t>
            </a:r>
          </a:p>
        </p:txBody>
      </p:sp>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7"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4"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a:t>Text Content</a:t>
            </a:r>
            <a:endParaRPr/>
          </a:p>
        </p:txBody>
      </p:sp>
    </p:spTree>
    <p:extLst>
      <p:ext uri="{BB962C8B-B14F-4D97-AF65-F5344CB8AC3E}">
        <p14:creationId xmlns:p14="http://schemas.microsoft.com/office/powerpoint/2010/main" val="255763342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spTree>
      <p:nvGrpSpPr>
        <p:cNvPr id="1" name=""/>
        <p:cNvGrpSpPr/>
        <p:nvPr/>
      </p:nvGrpSpPr>
      <p:grpSpPr>
        <a:xfrm>
          <a:off x="0" y="0"/>
          <a:ext cx="0" cy="0"/>
          <a:chOff x="0" y="0"/>
          <a:chExt cx="0" cy="0"/>
        </a:xfrm>
      </p:grpSpPr>
      <p:sp>
        <p:nvSpPr>
          <p:cNvPr id="2" name="Rectangle 1"/>
          <p:cNvSpPr/>
          <p:nvPr userDrawn="1"/>
        </p:nvSpPr>
        <p:spPr>
          <a:xfrm>
            <a:off x="0" y="0"/>
            <a:ext cx="9144000" cy="685799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3" name="Picture 12"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
        <p:nvSpPr>
          <p:cNvPr id="19"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Tree>
    <p:extLst>
      <p:ext uri="{BB962C8B-B14F-4D97-AF65-F5344CB8AC3E}">
        <p14:creationId xmlns:p14="http://schemas.microsoft.com/office/powerpoint/2010/main" val="203574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sp>
        <p:nvSpPr>
          <p:cNvPr id="4" name="Rectangle 3"/>
          <p:cNvSpPr/>
          <p:nvPr userDrawn="1"/>
        </p:nvSpPr>
        <p:spPr>
          <a:xfrm>
            <a:off x="0" y="0"/>
            <a:ext cx="9144000" cy="6857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accent1">
              <a:lumMod val="60000"/>
              <a:lumOff val="4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accent1">
              <a:lumMod val="60000"/>
              <a:lumOff val="4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319965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3">
    <p:spTree>
      <p:nvGrpSpPr>
        <p:cNvPr id="1" name=""/>
        <p:cNvGrpSpPr/>
        <p:nvPr/>
      </p:nvGrpSpPr>
      <p:grpSpPr>
        <a:xfrm>
          <a:off x="0" y="0"/>
          <a:ext cx="0" cy="0"/>
          <a:chOff x="0" y="0"/>
          <a:chExt cx="0" cy="0"/>
        </a:xfrm>
      </p:grpSpPr>
      <p:sp>
        <p:nvSpPr>
          <p:cNvPr id="2" name="Rectangle 1"/>
          <p:cNvSpPr/>
          <p:nvPr userDrawn="1"/>
        </p:nvSpPr>
        <p:spPr>
          <a:xfrm>
            <a:off x="0" y="0"/>
            <a:ext cx="9230907" cy="6858000"/>
          </a:xfrm>
          <a:prstGeom prst="rect">
            <a:avLst/>
          </a:prstGeom>
          <a:solidFill>
            <a:schemeClr val="bg2"/>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Freeform 9"/>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rgbClr val="95BA5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60000"/>
                  <a:lumOff val="40000"/>
                </a:schemeClr>
              </a:solidFill>
            </a:endParaRPr>
          </a:p>
        </p:txBody>
      </p:sp>
      <p:pic>
        <p:nvPicPr>
          <p:cNvPr id="11" name="Picture 10"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5" name="Freeform 14"/>
          <p:cNvSpPr/>
          <p:nvPr/>
        </p:nvSpPr>
        <p:spPr>
          <a:xfrm>
            <a:off x="6139636"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tx2">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17172705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4">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accent2">
              <a:lumMod val="60000"/>
              <a:lumOff val="4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accent2">
              <a:lumMod val="60000"/>
              <a:lumOff val="4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179390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Full Photo">
    <p:spTree>
      <p:nvGrpSpPr>
        <p:cNvPr id="1" name=""/>
        <p:cNvGrpSpPr/>
        <p:nvPr/>
      </p:nvGrpSpPr>
      <p:grpSpPr>
        <a:xfrm>
          <a:off x="0" y="0"/>
          <a:ext cx="0" cy="0"/>
          <a:chOff x="0" y="0"/>
          <a:chExt cx="0" cy="0"/>
        </a:xfrm>
      </p:grpSpPr>
      <p:sp>
        <p:nvSpPr>
          <p:cNvPr id="10" name="Freeform 9"/>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8DB7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pic>
        <p:nvPicPr>
          <p:cNvPr id="9" name="Picture 8"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8" name="Title 1"/>
          <p:cNvSpPr>
            <a:spLocks noGrp="1"/>
          </p:cNvSpPr>
          <p:nvPr>
            <p:ph type="title" hasCustomPrompt="1"/>
          </p:nvPr>
        </p:nvSpPr>
        <p:spPr>
          <a:xfrm>
            <a:off x="498474" y="787406"/>
            <a:ext cx="7533261" cy="1116106"/>
          </a:xfrm>
        </p:spPr>
        <p:txBody>
          <a:bodyPr/>
          <a:lstStyle>
            <a:lvl1pPr>
              <a:defRPr b="1" cap="all" baseline="0">
                <a:solidFill>
                  <a:schemeClr val="tx1"/>
                </a:solidFill>
              </a:defRPr>
            </a:lvl1pPr>
          </a:lstStyle>
          <a:p>
            <a:r>
              <a:rPr lang="en-US"/>
              <a:t>PHOTO TITLE</a:t>
            </a:r>
          </a:p>
        </p:txBody>
      </p:sp>
      <p:sp>
        <p:nvSpPr>
          <p:cNvPr id="11" name="Slide Number Placeholder 7"/>
          <p:cNvSpPr txBox="1">
            <a:spLocks/>
          </p:cNvSpPr>
          <p:nvPr/>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a:solidFill>
                  <a:schemeClr val="tx1"/>
                </a:solidFill>
                <a:latin typeface="Lucida Sans" panose="020B0602030504020204" pitchFamily="34" charset="0"/>
              </a:rPr>
              <a:t>refugees.org</a:t>
            </a:r>
          </a:p>
        </p:txBody>
      </p:sp>
      <p:sp>
        <p:nvSpPr>
          <p:cNvPr id="15"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pic>
        <p:nvPicPr>
          <p:cNvPr id="16" name="Picture 15"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7" name="Slide Number Placeholder 7"/>
          <p:cNvSpPr txBox="1">
            <a:spLocks/>
          </p:cNvSpPr>
          <p:nvPr userDrawn="1"/>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a:solidFill>
                  <a:schemeClr val="tx1"/>
                </a:solidFill>
                <a:latin typeface="Lucida Sans" panose="020B0602030504020204" pitchFamily="34" charset="0"/>
              </a:rPr>
              <a:t>refugees.org</a:t>
            </a:r>
          </a:p>
        </p:txBody>
      </p:sp>
      <p:sp>
        <p:nvSpPr>
          <p:cNvPr id="3" name="Content Placeholder 2"/>
          <p:cNvSpPr>
            <a:spLocks noGrp="1"/>
          </p:cNvSpPr>
          <p:nvPr>
            <p:ph sz="quarter" idx="11"/>
          </p:nvPr>
        </p:nvSpPr>
        <p:spPr>
          <a:xfrm>
            <a:off x="498475" y="1903413"/>
            <a:ext cx="7959725"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7308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0529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ext">
    <p:spTree>
      <p:nvGrpSpPr>
        <p:cNvPr id="1" name=""/>
        <p:cNvGrpSpPr/>
        <p:nvPr/>
      </p:nvGrpSpPr>
      <p:grpSpPr>
        <a:xfrm>
          <a:off x="0" y="0"/>
          <a:ext cx="0" cy="0"/>
          <a:chOff x="0" y="0"/>
          <a:chExt cx="0" cy="0"/>
        </a:xfrm>
      </p:grpSpPr>
      <p:sp>
        <p:nvSpPr>
          <p:cNvPr id="24" name="Freeform 23"/>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reeform 13"/>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98475" y="787406"/>
            <a:ext cx="7533260" cy="1116106"/>
          </a:xfrm>
        </p:spPr>
        <p:txBody>
          <a:bodyPr/>
          <a:lstStyle>
            <a:lvl1pPr>
              <a:defRPr b="1" cap="all" baseline="0">
                <a:solidFill>
                  <a:srgbClr val="353E4A"/>
                </a:solidFill>
              </a:defRPr>
            </a:lvl1pPr>
          </a:lstStyle>
          <a:p>
            <a:r>
              <a:rPr lang="en-US"/>
              <a:t>SLIDE TITLE</a:t>
            </a:r>
          </a:p>
        </p:txBody>
      </p:sp>
      <p:pic>
        <p:nvPicPr>
          <p:cNvPr id="11" name="Picture 10"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23"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a:p>
        </p:txBody>
      </p:sp>
      <p:sp>
        <p:nvSpPr>
          <p:cNvPr id="8"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0" name="Content Placeholder 2">
            <a:extLst>
              <a:ext uri="{FF2B5EF4-FFF2-40B4-BE49-F238E27FC236}">
                <a16:creationId xmlns:a16="http://schemas.microsoft.com/office/drawing/2014/main" id="{A8C6AE93-CA00-4FDD-B1B6-5F2292497899}"/>
              </a:ext>
            </a:extLst>
          </p:cNvPr>
          <p:cNvSpPr>
            <a:spLocks noGrp="1"/>
          </p:cNvSpPr>
          <p:nvPr>
            <p:ph sz="quarter" idx="11"/>
          </p:nvPr>
        </p:nvSpPr>
        <p:spPr>
          <a:xfrm>
            <a:off x="498475" y="1903413"/>
            <a:ext cx="7959725"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4355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1CA4B99-F12F-45EB-B011-8F4C3D13A5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EC10E22E-A0C3-497A-9EB5-BEBF45CF3A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21013" y="3590925"/>
            <a:ext cx="57038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616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9BF05-8E4B-47B9-9C3B-68D250AD9BBE}"/>
              </a:ext>
            </a:extLst>
          </p:cNvPr>
          <p:cNvSpPr>
            <a:spLocks noGrp="1"/>
          </p:cNvSpPr>
          <p:nvPr userDrawn="1"/>
        </p:nvSpPr>
        <p:spPr>
          <a:xfrm>
            <a:off x="0" y="0"/>
            <a:ext cx="9144000" cy="6858000"/>
          </a:xfrm>
          <a:prstGeom prst="rect">
            <a:avLst/>
          </a:prstGeom>
          <a:solidFill>
            <a:schemeClr val="accent2">
              <a:alpha val="86000"/>
            </a:schemeClr>
          </a:solidFill>
        </p:spPr>
        <p:txBody>
          <a:bodyPr lIns="411480" tIns="411480" rIns="68580" bIns="0"/>
          <a:lstStyle/>
          <a:p>
            <a:pPr>
              <a:lnSpc>
                <a:spcPct val="90000"/>
              </a:lnSpc>
              <a:spcBef>
                <a:spcPts val="0"/>
              </a:spcBef>
              <a:spcAft>
                <a:spcPts val="600"/>
              </a:spcAft>
              <a:defRPr/>
            </a:pPr>
            <a:r>
              <a:rPr lang="en-US" sz="900">
                <a:latin typeface="Calibri" panose="020F0502020204030204" pitchFamily="34" charset="0"/>
                <a:ea typeface="Calibri" panose="020F0502020204030204" pitchFamily="34" charset="0"/>
                <a:cs typeface="Times New Roman" panose="02020603050405020304" pitchFamily="18" charset="0"/>
              </a:rPr>
              <a:t> </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1143000" y="1361282"/>
            <a:ext cx="6858000" cy="4135437"/>
          </a:xfrm>
          <a:prstGeom prst="rect">
            <a:avLst/>
          </a:prstGeom>
          <a:solidFill>
            <a:schemeClr val="accent1">
              <a:alpha val="86000"/>
            </a:schemeClr>
          </a:solidFill>
        </p:spPr>
        <p:txBody>
          <a:bodyPr tIns="822960"/>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1000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3D3D5A3-44C0-4826-ADDA-61DE803FD5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5"/>
          <p:cNvSpPr>
            <a:spLocks noGrp="1"/>
          </p:cNvSpPr>
          <p:nvPr>
            <p:ph type="pic" sz="quarter" idx="10"/>
          </p:nvPr>
        </p:nvSpPr>
        <p:spPr>
          <a:xfrm>
            <a:off x="-1" y="2"/>
            <a:ext cx="4572001" cy="6857998"/>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4" name="Title 1"/>
          <p:cNvSpPr>
            <a:spLocks noGrp="1"/>
          </p:cNvSpPr>
          <p:nvPr>
            <p:ph type="ctrTitle"/>
          </p:nvPr>
        </p:nvSpPr>
        <p:spPr>
          <a:xfrm>
            <a:off x="1143000" y="1361282"/>
            <a:ext cx="6858000" cy="4135437"/>
          </a:xfrm>
          <a:prstGeom prst="rect">
            <a:avLst/>
          </a:prstGeom>
          <a:solidFill>
            <a:schemeClr val="accent1">
              <a:alpha val="86000"/>
            </a:schemeClr>
          </a:solidFill>
        </p:spPr>
        <p:txBody>
          <a:bodyPr tIns="822960"/>
          <a:lstStyle>
            <a:lvl1pPr algn="ctr">
              <a:defRPr sz="45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1143000" y="3840957"/>
            <a:ext cx="6858000" cy="657728"/>
          </a:xfrm>
          <a:prstGeom prst="rect">
            <a:avLst/>
          </a:prstGeom>
        </p:spPr>
        <p:txBody>
          <a:bodyPr tIns="182880"/>
          <a:lstStyle>
            <a:lvl1pPr marL="0" indent="0" algn="ctr">
              <a:buNone/>
              <a:defRPr sz="180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7401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31415E-8815-4EC2-91E7-27281C2AA6C3}"/>
              </a:ext>
            </a:extLst>
          </p:cNvPr>
          <p:cNvSpPr txBox="1">
            <a:spLocks/>
          </p:cNvSpPr>
          <p:nvPr userDrawn="1"/>
        </p:nvSpPr>
        <p:spPr>
          <a:xfrm>
            <a:off x="0" y="0"/>
            <a:ext cx="4572000" cy="6858000"/>
          </a:xfrm>
          <a:prstGeom prst="rect">
            <a:avLst/>
          </a:prstGeom>
          <a:solidFill>
            <a:schemeClr val="accent1"/>
          </a:solidFill>
        </p:spPr>
        <p:txBody>
          <a:bodyPr lIns="480060" tIns="480060" rIns="480060" bIns="34290">
            <a:normAutofit/>
          </a:bodyPr>
          <a:lstStyle>
            <a:lvl1pPr algn="ctr" defTabSz="914400" rtl="0" eaLnBrk="1" latinLnBrk="0" hangingPunct="1">
              <a:lnSpc>
                <a:spcPct val="90000"/>
              </a:lnSpc>
              <a:spcBef>
                <a:spcPct val="0"/>
              </a:spcBef>
              <a:buNone/>
              <a:defRPr sz="6000" b="1" i="0" kern="1200">
                <a:solidFill>
                  <a:schemeClr val="bg1"/>
                </a:solidFill>
                <a:latin typeface="Century Gothic" panose="020B0502020202020204" pitchFamily="34" charset="0"/>
                <a:ea typeface="+mj-ea"/>
                <a:cs typeface="+mj-cs"/>
              </a:defRPr>
            </a:lvl1pPr>
          </a:lstStyle>
          <a:p>
            <a:pPr algn="l">
              <a:lnSpc>
                <a:spcPct val="110000"/>
              </a:lnSpc>
              <a:defRPr/>
            </a:pPr>
            <a:r>
              <a:rPr lang="en-US" sz="4500" dirty="0"/>
              <a:t>Introducing:</a:t>
            </a:r>
          </a:p>
        </p:txBody>
      </p:sp>
      <p:pic>
        <p:nvPicPr>
          <p:cNvPr id="6" name="Picture 4">
            <a:extLst>
              <a:ext uri="{FF2B5EF4-FFF2-40B4-BE49-F238E27FC236}">
                <a16:creationId xmlns:a16="http://schemas.microsoft.com/office/drawing/2014/main" id="{B742B28D-5F3B-4E83-B913-B548A2CD51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5"/>
          <p:cNvSpPr>
            <a:spLocks noGrp="1"/>
          </p:cNvSpPr>
          <p:nvPr>
            <p:ph type="pic" sz="quarter" idx="10"/>
          </p:nvPr>
        </p:nvSpPr>
        <p:spPr>
          <a:xfrm>
            <a:off x="4572000" y="2"/>
            <a:ext cx="4572001" cy="6857998"/>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5" name="Subtitle 2"/>
          <p:cNvSpPr>
            <a:spLocks noGrp="1"/>
          </p:cNvSpPr>
          <p:nvPr>
            <p:ph type="subTitle" idx="1"/>
          </p:nvPr>
        </p:nvSpPr>
        <p:spPr>
          <a:xfrm>
            <a:off x="489140" y="3638008"/>
            <a:ext cx="3295185" cy="1633654"/>
          </a:xfrm>
          <a:prstGeom prst="rect">
            <a:avLst/>
          </a:prstGeom>
        </p:spPr>
        <p:txBody>
          <a:bodyPr tIns="182880"/>
          <a:lstStyle>
            <a:lvl1pPr marL="0" indent="0" algn="l">
              <a:buNone/>
              <a:defRPr sz="180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32833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B86326-5436-4D63-8DB3-A4AEBEE45D03}"/>
              </a:ext>
            </a:extLst>
          </p:cNvPr>
          <p:cNvSpPr/>
          <p:nvPr userDrawn="1"/>
        </p:nvSpPr>
        <p:spPr>
          <a:xfrm>
            <a:off x="3194050" y="0"/>
            <a:ext cx="59499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Rectangle 5">
            <a:extLst>
              <a:ext uri="{FF2B5EF4-FFF2-40B4-BE49-F238E27FC236}">
                <a16:creationId xmlns:a16="http://schemas.microsoft.com/office/drawing/2014/main" id="{C4D9ECE0-21F3-412A-8260-9E43AE76179E}"/>
              </a:ext>
            </a:extLst>
          </p:cNvPr>
          <p:cNvSpPr/>
          <p:nvPr userDrawn="1"/>
        </p:nvSpPr>
        <p:spPr>
          <a:xfrm>
            <a:off x="325438" y="463550"/>
            <a:ext cx="8493125" cy="5930900"/>
          </a:xfrm>
          <a:prstGeom prst="rect">
            <a:avLst/>
          </a:prstGeom>
          <a:solidFill>
            <a:schemeClr val="accent2">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8" name="Picture 5">
            <a:extLst>
              <a:ext uri="{FF2B5EF4-FFF2-40B4-BE49-F238E27FC236}">
                <a16:creationId xmlns:a16="http://schemas.microsoft.com/office/drawing/2014/main" id="{334111AB-E3FC-4209-848B-86F16972DF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5DB3A82F-D5FD-44F8-8146-41F06F5A1AA1}"/>
              </a:ext>
            </a:extLst>
          </p:cNvPr>
          <p:cNvSpPr txBox="1">
            <a:spLocks/>
          </p:cNvSpPr>
          <p:nvPr userDrawn="1"/>
        </p:nvSpPr>
        <p:spPr>
          <a:xfrm>
            <a:off x="349250" y="893763"/>
            <a:ext cx="2560638" cy="5362575"/>
          </a:xfrm>
          <a:prstGeom prst="rect">
            <a:avLst/>
          </a:prstGeom>
        </p:spPr>
        <p:txBody>
          <a:bodyPr lIns="68580" tIns="34290" rIns="68580" bIns="34290" anchor="b">
            <a:normAutofit/>
          </a:bodyPr>
          <a:lstStyle>
            <a:lvl1pPr algn="l" defTabSz="914400" rtl="0" eaLnBrk="1" latinLnBrk="0" hangingPunct="1">
              <a:lnSpc>
                <a:spcPct val="90000"/>
              </a:lnSpc>
              <a:spcBef>
                <a:spcPct val="0"/>
              </a:spcBef>
              <a:buNone/>
              <a:defRPr sz="4000" b="1" i="0" kern="1200">
                <a:solidFill>
                  <a:schemeClr val="tx1"/>
                </a:solidFill>
                <a:latin typeface="Century Gothic" panose="020B0502020202020204" pitchFamily="34" charset="0"/>
                <a:ea typeface="+mj-ea"/>
                <a:cs typeface="+mj-cs"/>
              </a:defRPr>
            </a:lvl1pPr>
          </a:lstStyle>
          <a:p>
            <a:pPr algn="r">
              <a:lnSpc>
                <a:spcPct val="110000"/>
              </a:lnSpc>
              <a:defRPr/>
            </a:pPr>
            <a:r>
              <a:rPr lang="en-US" sz="3000" dirty="0"/>
              <a:t>Today’s Agenda</a:t>
            </a:r>
          </a:p>
        </p:txBody>
      </p:sp>
      <p:sp>
        <p:nvSpPr>
          <p:cNvPr id="7" name="Picture Placeholder 6"/>
          <p:cNvSpPr>
            <a:spLocks noGrp="1"/>
          </p:cNvSpPr>
          <p:nvPr>
            <p:ph type="pic" sz="quarter" idx="11"/>
          </p:nvPr>
        </p:nvSpPr>
        <p:spPr>
          <a:xfrm>
            <a:off x="3836186" y="3702787"/>
            <a:ext cx="1771238" cy="2361650"/>
          </a:xfrm>
          <a:prstGeom prst="rect">
            <a:avLst/>
          </a:prstGeom>
          <a:solidFill>
            <a:schemeClr val="bg1">
              <a:lumMod val="75000"/>
            </a:schemeClr>
          </a:solidFill>
        </p:spPr>
        <p:txBody>
          <a:bodyPr rtlCol="0">
            <a:normAutofit/>
          </a:bodyPr>
          <a:lstStyle/>
          <a:p>
            <a:pPr lvl="0"/>
            <a:endParaRPr lang="en-US" noProof="0" dirty="0"/>
          </a:p>
        </p:txBody>
      </p:sp>
      <p:sp>
        <p:nvSpPr>
          <p:cNvPr id="9" name="Text Placeholder 2"/>
          <p:cNvSpPr>
            <a:spLocks noGrp="1"/>
          </p:cNvSpPr>
          <p:nvPr>
            <p:ph type="body" idx="13"/>
          </p:nvPr>
        </p:nvSpPr>
        <p:spPr>
          <a:xfrm>
            <a:off x="5881586" y="5196589"/>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8"/>
          </p:nvPr>
        </p:nvSpPr>
        <p:spPr>
          <a:xfrm>
            <a:off x="5881586" y="5666489"/>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4518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CC56BB-98F5-4A07-987A-D90384353776}"/>
              </a:ext>
            </a:extLst>
          </p:cNvPr>
          <p:cNvSpPr/>
          <p:nvPr userDrawn="1"/>
        </p:nvSpPr>
        <p:spPr>
          <a:xfrm>
            <a:off x="3194050" y="0"/>
            <a:ext cx="594995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ectangle 9">
            <a:extLst>
              <a:ext uri="{FF2B5EF4-FFF2-40B4-BE49-F238E27FC236}">
                <a16:creationId xmlns:a16="http://schemas.microsoft.com/office/drawing/2014/main" id="{48E502D4-09FC-43DA-9B1E-8294C35B6B50}"/>
              </a:ext>
            </a:extLst>
          </p:cNvPr>
          <p:cNvSpPr/>
          <p:nvPr userDrawn="1"/>
        </p:nvSpPr>
        <p:spPr>
          <a:xfrm>
            <a:off x="325438" y="463550"/>
            <a:ext cx="8493125" cy="5930900"/>
          </a:xfrm>
          <a:prstGeom prst="rect">
            <a:avLst/>
          </a:prstGeom>
          <a:solidFill>
            <a:schemeClr val="accent2">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 name="Title 1">
            <a:extLst>
              <a:ext uri="{FF2B5EF4-FFF2-40B4-BE49-F238E27FC236}">
                <a16:creationId xmlns:a16="http://schemas.microsoft.com/office/drawing/2014/main" id="{04980446-8D71-42CB-8E2A-A2066682091D}"/>
              </a:ext>
            </a:extLst>
          </p:cNvPr>
          <p:cNvSpPr txBox="1">
            <a:spLocks/>
          </p:cNvSpPr>
          <p:nvPr userDrawn="1"/>
        </p:nvSpPr>
        <p:spPr>
          <a:xfrm>
            <a:off x="349250" y="893763"/>
            <a:ext cx="2560638" cy="5362575"/>
          </a:xfrm>
          <a:prstGeom prst="rect">
            <a:avLst/>
          </a:prstGeom>
        </p:spPr>
        <p:txBody>
          <a:bodyPr lIns="68580" tIns="34290" rIns="68580" bIns="34290" anchor="b">
            <a:normAutofit/>
          </a:bodyPr>
          <a:lstStyle>
            <a:lvl1pPr algn="l" defTabSz="914400" rtl="0" eaLnBrk="1" latinLnBrk="0" hangingPunct="1">
              <a:lnSpc>
                <a:spcPct val="90000"/>
              </a:lnSpc>
              <a:spcBef>
                <a:spcPct val="0"/>
              </a:spcBef>
              <a:buNone/>
              <a:defRPr sz="4000" b="1" i="0" kern="1200">
                <a:solidFill>
                  <a:schemeClr val="tx1"/>
                </a:solidFill>
                <a:latin typeface="Century Gothic" panose="020B0502020202020204" pitchFamily="34" charset="0"/>
                <a:ea typeface="+mj-ea"/>
                <a:cs typeface="+mj-cs"/>
              </a:defRPr>
            </a:lvl1pPr>
          </a:lstStyle>
          <a:p>
            <a:pPr algn="r">
              <a:lnSpc>
                <a:spcPct val="110000"/>
              </a:lnSpc>
              <a:defRPr/>
            </a:pPr>
            <a:r>
              <a:rPr lang="en-US" sz="3000" dirty="0"/>
              <a:t>Goals</a:t>
            </a:r>
          </a:p>
        </p:txBody>
      </p:sp>
      <p:pic>
        <p:nvPicPr>
          <p:cNvPr id="16" name="Picture 6">
            <a:extLst>
              <a:ext uri="{FF2B5EF4-FFF2-40B4-BE49-F238E27FC236}">
                <a16:creationId xmlns:a16="http://schemas.microsoft.com/office/drawing/2014/main" id="{2DC61965-A191-4525-A646-B96D7AF158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6"/>
          <p:cNvSpPr>
            <a:spLocks noGrp="1"/>
          </p:cNvSpPr>
          <p:nvPr>
            <p:ph type="pic" sz="quarter" idx="10"/>
          </p:nvPr>
        </p:nvSpPr>
        <p:spPr>
          <a:xfrm>
            <a:off x="3836186" y="763645"/>
            <a:ext cx="1771238" cy="2361650"/>
          </a:xfrm>
          <a:prstGeom prst="rect">
            <a:avLst/>
          </a:prstGeom>
          <a:solidFill>
            <a:schemeClr val="bg1">
              <a:lumMod val="75000"/>
            </a:schemeClr>
          </a:solidFill>
        </p:spPr>
        <p:txBody>
          <a:bodyPr rtlCol="0">
            <a:normAutofit/>
          </a:bodyPr>
          <a:lstStyle/>
          <a:p>
            <a:pPr lvl="0"/>
            <a:endParaRPr lang="en-US" noProof="0" dirty="0"/>
          </a:p>
        </p:txBody>
      </p:sp>
      <p:sp>
        <p:nvSpPr>
          <p:cNvPr id="8" name="Picture Placeholder 6"/>
          <p:cNvSpPr>
            <a:spLocks noGrp="1"/>
          </p:cNvSpPr>
          <p:nvPr>
            <p:ph type="pic" sz="quarter" idx="11"/>
          </p:nvPr>
        </p:nvSpPr>
        <p:spPr>
          <a:xfrm>
            <a:off x="3836186" y="3702787"/>
            <a:ext cx="1771238" cy="2361650"/>
          </a:xfrm>
          <a:prstGeom prst="rect">
            <a:avLst/>
          </a:prstGeom>
          <a:solidFill>
            <a:schemeClr val="bg1">
              <a:lumMod val="75000"/>
            </a:schemeClr>
          </a:solidFill>
        </p:spPr>
        <p:txBody>
          <a:bodyPr rtlCol="0">
            <a:normAutofit/>
          </a:bodyPr>
          <a:lstStyle/>
          <a:p>
            <a:pPr lvl="0"/>
            <a:endParaRPr lang="en-US" noProof="0" dirty="0"/>
          </a:p>
        </p:txBody>
      </p:sp>
      <p:sp>
        <p:nvSpPr>
          <p:cNvPr id="11" name="Text Placeholder 2"/>
          <p:cNvSpPr>
            <a:spLocks noGrp="1"/>
          </p:cNvSpPr>
          <p:nvPr>
            <p:ph type="body" idx="13"/>
          </p:nvPr>
        </p:nvSpPr>
        <p:spPr>
          <a:xfrm>
            <a:off x="5881586" y="2257447"/>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Text Placeholder 2"/>
          <p:cNvSpPr>
            <a:spLocks noGrp="1"/>
          </p:cNvSpPr>
          <p:nvPr>
            <p:ph type="body" idx="18"/>
          </p:nvPr>
        </p:nvSpPr>
        <p:spPr>
          <a:xfrm>
            <a:off x="5881586" y="2727347"/>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9"/>
          </p:nvPr>
        </p:nvSpPr>
        <p:spPr>
          <a:xfrm>
            <a:off x="5881586" y="5232487"/>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0"/>
          </p:nvPr>
        </p:nvSpPr>
        <p:spPr>
          <a:xfrm>
            <a:off x="5881586" y="5702387"/>
            <a:ext cx="1682329" cy="397948"/>
          </a:xfrm>
          <a:prstGeom prst="rect">
            <a:avLst/>
          </a:prstGeom>
        </p:spPr>
        <p:txBody>
          <a:bodyPr/>
          <a:lstStyle>
            <a:lvl1pPr marL="0" indent="0" algn="l">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8187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D90E3A-16E3-4EF0-BA4E-6D64DC024C31}"/>
              </a:ext>
            </a:extLst>
          </p:cNvPr>
          <p:cNvSpPr/>
          <p:nvPr userDrawn="1"/>
        </p:nvSpPr>
        <p:spPr>
          <a:xfrm>
            <a:off x="0" y="2193925"/>
            <a:ext cx="9144000" cy="46640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8" name="Rectangle 17">
            <a:extLst>
              <a:ext uri="{FF2B5EF4-FFF2-40B4-BE49-F238E27FC236}">
                <a16:creationId xmlns:a16="http://schemas.microsoft.com/office/drawing/2014/main" id="{F55E01FA-8BE3-4D50-A9FE-B82C2F3732C9}"/>
              </a:ext>
            </a:extLst>
          </p:cNvPr>
          <p:cNvSpPr/>
          <p:nvPr userDrawn="1"/>
        </p:nvSpPr>
        <p:spPr>
          <a:xfrm>
            <a:off x="325438" y="463550"/>
            <a:ext cx="8493125" cy="5930900"/>
          </a:xfrm>
          <a:prstGeom prst="rect">
            <a:avLst/>
          </a:prstGeom>
          <a:solidFill>
            <a:schemeClr val="accent2">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9" name="Picture 5">
            <a:extLst>
              <a:ext uri="{FF2B5EF4-FFF2-40B4-BE49-F238E27FC236}">
                <a16:creationId xmlns:a16="http://schemas.microsoft.com/office/drawing/2014/main" id="{A777BFB9-0386-47B8-8B3A-27A3A858B3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47537" y="894276"/>
            <a:ext cx="7886700" cy="993743"/>
          </a:xfrm>
          <a:prstGeom prst="rect">
            <a:avLst/>
          </a:prstGeom>
        </p:spPr>
        <p:txBody>
          <a:bodyPr anchor="b">
            <a:normAutofit/>
          </a:bodyPr>
          <a:lstStyle>
            <a:lvl1pPr>
              <a:defRPr sz="3000">
                <a:solidFill>
                  <a:schemeClr val="tx1"/>
                </a:solidFill>
              </a:defRPr>
            </a:lvl1pPr>
          </a:lstStyle>
          <a:p>
            <a:r>
              <a:rPr lang="en-US"/>
              <a:t>Click to edit Master title style</a:t>
            </a:r>
            <a:endParaRPr lang="en-US" dirty="0"/>
          </a:p>
        </p:txBody>
      </p:sp>
      <p:sp>
        <p:nvSpPr>
          <p:cNvPr id="21" name="Picture Placeholder 6"/>
          <p:cNvSpPr>
            <a:spLocks noGrp="1"/>
          </p:cNvSpPr>
          <p:nvPr>
            <p:ph type="pic" sz="quarter" idx="10"/>
          </p:nvPr>
        </p:nvSpPr>
        <p:spPr>
          <a:xfrm>
            <a:off x="1187007" y="2899051"/>
            <a:ext cx="1682329" cy="2243105"/>
          </a:xfrm>
          <a:prstGeom prst="rect">
            <a:avLst/>
          </a:prstGeom>
          <a:solidFill>
            <a:schemeClr val="bg1">
              <a:lumMod val="75000"/>
            </a:schemeClr>
          </a:solidFill>
        </p:spPr>
        <p:txBody>
          <a:bodyPr rtlCol="0">
            <a:normAutofit/>
          </a:bodyPr>
          <a:lstStyle/>
          <a:p>
            <a:pPr lvl="0"/>
            <a:endParaRPr lang="en-US" noProof="0" dirty="0"/>
          </a:p>
        </p:txBody>
      </p:sp>
      <p:sp>
        <p:nvSpPr>
          <p:cNvPr id="22" name="Picture Placeholder 6"/>
          <p:cNvSpPr>
            <a:spLocks noGrp="1"/>
          </p:cNvSpPr>
          <p:nvPr>
            <p:ph type="pic" sz="quarter" idx="11"/>
          </p:nvPr>
        </p:nvSpPr>
        <p:spPr>
          <a:xfrm>
            <a:off x="3730836"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23" name="Picture Placeholder 6"/>
          <p:cNvSpPr>
            <a:spLocks noGrp="1"/>
          </p:cNvSpPr>
          <p:nvPr>
            <p:ph type="pic" sz="quarter" idx="12"/>
          </p:nvPr>
        </p:nvSpPr>
        <p:spPr>
          <a:xfrm>
            <a:off x="6271921"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24" name="Text Placeholder 2"/>
          <p:cNvSpPr>
            <a:spLocks noGrp="1"/>
          </p:cNvSpPr>
          <p:nvPr>
            <p:ph type="body" idx="1"/>
          </p:nvPr>
        </p:nvSpPr>
        <p:spPr>
          <a:xfrm>
            <a:off x="1187007"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Text Placeholder 2"/>
          <p:cNvSpPr>
            <a:spLocks noGrp="1"/>
          </p:cNvSpPr>
          <p:nvPr>
            <p:ph type="body" idx="18"/>
          </p:nvPr>
        </p:nvSpPr>
        <p:spPr>
          <a:xfrm>
            <a:off x="1187007"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9"/>
          </p:nvPr>
        </p:nvSpPr>
        <p:spPr>
          <a:xfrm>
            <a:off x="3730182"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0"/>
          </p:nvPr>
        </p:nvSpPr>
        <p:spPr>
          <a:xfrm>
            <a:off x="3730182"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5" name="Text Placeholder 2"/>
          <p:cNvSpPr>
            <a:spLocks noGrp="1"/>
          </p:cNvSpPr>
          <p:nvPr>
            <p:ph type="body" idx="21"/>
          </p:nvPr>
        </p:nvSpPr>
        <p:spPr>
          <a:xfrm>
            <a:off x="6254306"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6" name="Text Placeholder 2"/>
          <p:cNvSpPr>
            <a:spLocks noGrp="1"/>
          </p:cNvSpPr>
          <p:nvPr>
            <p:ph type="body" idx="22"/>
          </p:nvPr>
        </p:nvSpPr>
        <p:spPr>
          <a:xfrm>
            <a:off x="6254306"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498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4A6EAE-08EE-4A1E-B936-E94EC4F5C661}"/>
              </a:ext>
            </a:extLst>
          </p:cNvPr>
          <p:cNvSpPr/>
          <p:nvPr userDrawn="1"/>
        </p:nvSpPr>
        <p:spPr>
          <a:xfrm>
            <a:off x="0" y="2193925"/>
            <a:ext cx="9144000" cy="46640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9" name="Rectangle 18">
            <a:extLst>
              <a:ext uri="{FF2B5EF4-FFF2-40B4-BE49-F238E27FC236}">
                <a16:creationId xmlns:a16="http://schemas.microsoft.com/office/drawing/2014/main" id="{A3A5856F-C7C6-4E23-805A-876EB3004C43}"/>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20" name="Picture 5">
            <a:extLst>
              <a:ext uri="{FF2B5EF4-FFF2-40B4-BE49-F238E27FC236}">
                <a16:creationId xmlns:a16="http://schemas.microsoft.com/office/drawing/2014/main" id="{43E27C74-B347-424C-968D-0FE357C177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47537" y="894276"/>
            <a:ext cx="7886700" cy="993743"/>
          </a:xfrm>
          <a:prstGeom prst="rect">
            <a:avLst/>
          </a:prstGeom>
        </p:spPr>
        <p:txBody>
          <a:bodyPr anchor="b">
            <a:normAutofit/>
          </a:bodyPr>
          <a:lstStyle>
            <a:lvl1pPr>
              <a:defRPr sz="3000">
                <a:solidFill>
                  <a:schemeClr val="tx1"/>
                </a:solidFill>
              </a:defRPr>
            </a:lvl1pPr>
          </a:lstStyle>
          <a:p>
            <a:r>
              <a:rPr lang="en-US"/>
              <a:t>Click to edit Master title style</a:t>
            </a:r>
            <a:endParaRPr lang="en-US" dirty="0"/>
          </a:p>
        </p:txBody>
      </p:sp>
      <p:sp>
        <p:nvSpPr>
          <p:cNvPr id="12" name="Picture Placeholder 6"/>
          <p:cNvSpPr>
            <a:spLocks noGrp="1"/>
          </p:cNvSpPr>
          <p:nvPr>
            <p:ph type="pic" sz="quarter" idx="10"/>
          </p:nvPr>
        </p:nvSpPr>
        <p:spPr>
          <a:xfrm>
            <a:off x="617274" y="2899051"/>
            <a:ext cx="1682329" cy="2243105"/>
          </a:xfrm>
          <a:prstGeom prst="rect">
            <a:avLst/>
          </a:prstGeom>
          <a:solidFill>
            <a:schemeClr val="bg1">
              <a:lumMod val="75000"/>
            </a:schemeClr>
          </a:solidFill>
        </p:spPr>
        <p:txBody>
          <a:bodyPr rtlCol="0">
            <a:normAutofit/>
          </a:bodyPr>
          <a:lstStyle/>
          <a:p>
            <a:pPr lvl="0"/>
            <a:endParaRPr lang="en-US" noProof="0" dirty="0"/>
          </a:p>
        </p:txBody>
      </p:sp>
      <p:sp>
        <p:nvSpPr>
          <p:cNvPr id="13" name="Picture Placeholder 6"/>
          <p:cNvSpPr>
            <a:spLocks noGrp="1"/>
          </p:cNvSpPr>
          <p:nvPr>
            <p:ph type="pic" sz="quarter" idx="11"/>
          </p:nvPr>
        </p:nvSpPr>
        <p:spPr>
          <a:xfrm>
            <a:off x="2688067"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14" name="Picture Placeholder 6"/>
          <p:cNvSpPr>
            <a:spLocks noGrp="1"/>
          </p:cNvSpPr>
          <p:nvPr>
            <p:ph type="pic" sz="quarter" idx="12"/>
          </p:nvPr>
        </p:nvSpPr>
        <p:spPr>
          <a:xfrm>
            <a:off x="4758860"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18" name="Picture Placeholder 6"/>
          <p:cNvSpPr>
            <a:spLocks noGrp="1"/>
          </p:cNvSpPr>
          <p:nvPr>
            <p:ph type="pic" sz="quarter" idx="15"/>
          </p:nvPr>
        </p:nvSpPr>
        <p:spPr>
          <a:xfrm>
            <a:off x="6889923"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16" name="Text Placeholder 2"/>
          <p:cNvSpPr>
            <a:spLocks noGrp="1"/>
          </p:cNvSpPr>
          <p:nvPr>
            <p:ph type="body" idx="1"/>
          </p:nvPr>
        </p:nvSpPr>
        <p:spPr>
          <a:xfrm>
            <a:off x="617274"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2"/>
          <p:cNvSpPr>
            <a:spLocks noGrp="1"/>
          </p:cNvSpPr>
          <p:nvPr>
            <p:ph type="body" idx="18"/>
          </p:nvPr>
        </p:nvSpPr>
        <p:spPr>
          <a:xfrm>
            <a:off x="617274"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2" name="Text Placeholder 2"/>
          <p:cNvSpPr>
            <a:spLocks noGrp="1"/>
          </p:cNvSpPr>
          <p:nvPr>
            <p:ph type="body" idx="19"/>
          </p:nvPr>
        </p:nvSpPr>
        <p:spPr>
          <a:xfrm>
            <a:off x="2695095"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6" name="Text Placeholder 2"/>
          <p:cNvSpPr>
            <a:spLocks noGrp="1"/>
          </p:cNvSpPr>
          <p:nvPr>
            <p:ph type="body" idx="20"/>
          </p:nvPr>
        </p:nvSpPr>
        <p:spPr>
          <a:xfrm>
            <a:off x="2695095"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7" name="Text Placeholder 2"/>
          <p:cNvSpPr>
            <a:spLocks noGrp="1"/>
          </p:cNvSpPr>
          <p:nvPr>
            <p:ph type="body" idx="21"/>
          </p:nvPr>
        </p:nvSpPr>
        <p:spPr>
          <a:xfrm>
            <a:off x="4758860"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8" name="Text Placeholder 2"/>
          <p:cNvSpPr>
            <a:spLocks noGrp="1"/>
          </p:cNvSpPr>
          <p:nvPr>
            <p:ph type="body" idx="22"/>
          </p:nvPr>
        </p:nvSpPr>
        <p:spPr>
          <a:xfrm>
            <a:off x="4758860"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0" name="Text Placeholder 2"/>
          <p:cNvSpPr>
            <a:spLocks noGrp="1"/>
          </p:cNvSpPr>
          <p:nvPr>
            <p:ph type="body" idx="23"/>
          </p:nvPr>
        </p:nvSpPr>
        <p:spPr>
          <a:xfrm>
            <a:off x="6882935"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1" name="Text Placeholder 2"/>
          <p:cNvSpPr>
            <a:spLocks noGrp="1"/>
          </p:cNvSpPr>
          <p:nvPr>
            <p:ph type="body" idx="24"/>
          </p:nvPr>
        </p:nvSpPr>
        <p:spPr>
          <a:xfrm>
            <a:off x="6882935"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4008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view - 2 Sec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2A5EB7-B3DE-4A82-A4E7-AE7ACA15EF33}"/>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1" name="Picture 4">
            <a:extLst>
              <a:ext uri="{FF2B5EF4-FFF2-40B4-BE49-F238E27FC236}">
                <a16:creationId xmlns:a16="http://schemas.microsoft.com/office/drawing/2014/main" id="{FEFCCD09-5E08-4828-AC39-870457D497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99AD214-7019-47A4-A7A9-0AFBA3BD87D0}"/>
              </a:ext>
            </a:extLst>
          </p:cNvPr>
          <p:cNvSpPr/>
          <p:nvPr userDrawn="1"/>
        </p:nvSpPr>
        <p:spPr>
          <a:xfrm>
            <a:off x="744538" y="2319338"/>
            <a:ext cx="3714750" cy="115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3" name="Rectangle 12">
            <a:extLst>
              <a:ext uri="{FF2B5EF4-FFF2-40B4-BE49-F238E27FC236}">
                <a16:creationId xmlns:a16="http://schemas.microsoft.com/office/drawing/2014/main" id="{713345CE-F9DD-413F-8C4D-F0EE6466C7D1}"/>
              </a:ext>
            </a:extLst>
          </p:cNvPr>
          <p:cNvSpPr/>
          <p:nvPr userDrawn="1"/>
        </p:nvSpPr>
        <p:spPr>
          <a:xfrm>
            <a:off x="4684713" y="2319338"/>
            <a:ext cx="3714750" cy="11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Title 1"/>
          <p:cNvSpPr>
            <a:spLocks noGrp="1"/>
          </p:cNvSpPr>
          <p:nvPr>
            <p:ph type="title"/>
          </p:nvPr>
        </p:nvSpPr>
        <p:spPr>
          <a:xfrm>
            <a:off x="447537" y="894276"/>
            <a:ext cx="5630366" cy="993743"/>
          </a:xfrm>
          <a:prstGeom prst="rect">
            <a:avLst/>
          </a:prstGeom>
        </p:spPr>
        <p:txBody>
          <a:bodyPr anchor="b">
            <a:normAutofit/>
          </a:bodyPr>
          <a:lstStyle>
            <a:lvl1pPr>
              <a:defRPr sz="3000">
                <a:solidFill>
                  <a:schemeClr val="tx1"/>
                </a:solidFill>
              </a:defRPr>
            </a:lvl1pPr>
          </a:lstStyle>
          <a:p>
            <a:r>
              <a:rPr lang="en-US"/>
              <a:t>Click to edit Master title style</a:t>
            </a:r>
            <a:endParaRPr lang="en-US" dirty="0"/>
          </a:p>
        </p:txBody>
      </p:sp>
      <p:sp>
        <p:nvSpPr>
          <p:cNvPr id="6" name="Text Placeholder 2"/>
          <p:cNvSpPr>
            <a:spLocks noGrp="1"/>
          </p:cNvSpPr>
          <p:nvPr>
            <p:ph type="body" idx="1"/>
          </p:nvPr>
        </p:nvSpPr>
        <p:spPr>
          <a:xfrm>
            <a:off x="744410" y="2582890"/>
            <a:ext cx="3714750" cy="423201"/>
          </a:xfrm>
          <a:prstGeom prst="rect">
            <a:avLst/>
          </a:prstGeom>
        </p:spPr>
        <p:txBody>
          <a:bodyPr/>
          <a:lstStyle>
            <a:lvl1pPr marL="0" indent="0" algn="ctr">
              <a:buNone/>
              <a:defRPr sz="15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Text Placeholder 2"/>
          <p:cNvSpPr>
            <a:spLocks noGrp="1"/>
          </p:cNvSpPr>
          <p:nvPr>
            <p:ph type="body" idx="19"/>
          </p:nvPr>
        </p:nvSpPr>
        <p:spPr>
          <a:xfrm>
            <a:off x="744410" y="3154389"/>
            <a:ext cx="3714750" cy="2809336"/>
          </a:xfrm>
          <a:prstGeom prst="rect">
            <a:avLst/>
          </a:prstGeom>
        </p:spPr>
        <p:txBody>
          <a:bodyPr/>
          <a:lstStyle>
            <a:lvl1pPr marL="0" indent="0" algn="ctr">
              <a:lnSpc>
                <a:spcPct val="110000"/>
              </a:lnSpc>
              <a:buNone/>
              <a:defRPr sz="12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 Placeholder 2"/>
          <p:cNvSpPr>
            <a:spLocks noGrp="1"/>
          </p:cNvSpPr>
          <p:nvPr>
            <p:ph type="body" idx="20"/>
          </p:nvPr>
        </p:nvSpPr>
        <p:spPr>
          <a:xfrm>
            <a:off x="4684842" y="2582890"/>
            <a:ext cx="3714750" cy="423201"/>
          </a:xfrm>
          <a:prstGeom prst="rect">
            <a:avLst/>
          </a:prstGeom>
        </p:spPr>
        <p:txBody>
          <a:bodyPr/>
          <a:lstStyle>
            <a:lvl1pPr marL="0" indent="0" algn="ctr">
              <a:buNone/>
              <a:defRPr sz="15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21"/>
          </p:nvPr>
        </p:nvSpPr>
        <p:spPr>
          <a:xfrm>
            <a:off x="4684842" y="3154389"/>
            <a:ext cx="3714750" cy="2809336"/>
          </a:xfrm>
          <a:prstGeom prst="rect">
            <a:avLst/>
          </a:prstGeom>
        </p:spPr>
        <p:txBody>
          <a:bodyPr/>
          <a:lstStyle>
            <a:lvl1pPr marL="0" indent="0" algn="ctr">
              <a:lnSpc>
                <a:spcPct val="110000"/>
              </a:lnSpc>
              <a:buNone/>
              <a:defRPr sz="12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772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view - 3 Sect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C74372-2F81-43D1-A11B-DDB1CA756907}"/>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3" name="Picture 4">
            <a:extLst>
              <a:ext uri="{FF2B5EF4-FFF2-40B4-BE49-F238E27FC236}">
                <a16:creationId xmlns:a16="http://schemas.microsoft.com/office/drawing/2014/main" id="{BFED3D40-608B-45F2-BEC5-12018BCA1A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46D4478-4693-4E18-BB1C-948B7EB6D6AD}"/>
              </a:ext>
            </a:extLst>
          </p:cNvPr>
          <p:cNvSpPr/>
          <p:nvPr userDrawn="1"/>
        </p:nvSpPr>
        <p:spPr>
          <a:xfrm>
            <a:off x="744538" y="2319338"/>
            <a:ext cx="2268537" cy="115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 name="Rectangle 14">
            <a:extLst>
              <a:ext uri="{FF2B5EF4-FFF2-40B4-BE49-F238E27FC236}">
                <a16:creationId xmlns:a16="http://schemas.microsoft.com/office/drawing/2014/main" id="{9750F3D8-EC84-4DCF-8CAC-98258CF2A39C}"/>
              </a:ext>
            </a:extLst>
          </p:cNvPr>
          <p:cNvSpPr/>
          <p:nvPr userDrawn="1"/>
        </p:nvSpPr>
        <p:spPr>
          <a:xfrm>
            <a:off x="3438525" y="2319338"/>
            <a:ext cx="2266950" cy="11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6" name="Rectangle 15">
            <a:extLst>
              <a:ext uri="{FF2B5EF4-FFF2-40B4-BE49-F238E27FC236}">
                <a16:creationId xmlns:a16="http://schemas.microsoft.com/office/drawing/2014/main" id="{25AE4B44-7FF4-4226-98A9-610C39B28CCB}"/>
              </a:ext>
            </a:extLst>
          </p:cNvPr>
          <p:cNvSpPr/>
          <p:nvPr userDrawn="1"/>
        </p:nvSpPr>
        <p:spPr>
          <a:xfrm>
            <a:off x="6124575" y="2319338"/>
            <a:ext cx="2268538" cy="115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Title 1"/>
          <p:cNvSpPr>
            <a:spLocks noGrp="1"/>
          </p:cNvSpPr>
          <p:nvPr>
            <p:ph type="title"/>
          </p:nvPr>
        </p:nvSpPr>
        <p:spPr>
          <a:xfrm>
            <a:off x="447537" y="894276"/>
            <a:ext cx="5630366" cy="993743"/>
          </a:xfrm>
          <a:prstGeom prst="rect">
            <a:avLst/>
          </a:prstGeom>
        </p:spPr>
        <p:txBody>
          <a:bodyPr anchor="b">
            <a:normAutofit/>
          </a:bodyPr>
          <a:lstStyle>
            <a:lvl1pPr>
              <a:defRPr sz="3000">
                <a:solidFill>
                  <a:schemeClr val="tx1"/>
                </a:solidFill>
              </a:defRPr>
            </a:lvl1pPr>
          </a:lstStyle>
          <a:p>
            <a:r>
              <a:rPr lang="en-US"/>
              <a:t>Click to edit Master title style</a:t>
            </a:r>
            <a:endParaRPr lang="en-US" dirty="0"/>
          </a:p>
        </p:txBody>
      </p:sp>
      <p:sp>
        <p:nvSpPr>
          <p:cNvPr id="6" name="Text Placeholder 2"/>
          <p:cNvSpPr>
            <a:spLocks noGrp="1"/>
          </p:cNvSpPr>
          <p:nvPr>
            <p:ph type="body" idx="1"/>
          </p:nvPr>
        </p:nvSpPr>
        <p:spPr>
          <a:xfrm>
            <a:off x="744410" y="2582890"/>
            <a:ext cx="2268113" cy="423201"/>
          </a:xfrm>
          <a:prstGeom prst="rect">
            <a:avLst/>
          </a:prstGeom>
        </p:spPr>
        <p:txBody>
          <a:bodyPr/>
          <a:lstStyle>
            <a:lvl1pPr marL="0" indent="0" algn="ctr">
              <a:buNone/>
              <a:defRPr sz="15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Text Placeholder 2"/>
          <p:cNvSpPr>
            <a:spLocks noGrp="1"/>
          </p:cNvSpPr>
          <p:nvPr>
            <p:ph type="body" idx="19"/>
          </p:nvPr>
        </p:nvSpPr>
        <p:spPr>
          <a:xfrm>
            <a:off x="744410" y="3154389"/>
            <a:ext cx="2268113" cy="2809336"/>
          </a:xfrm>
          <a:prstGeom prst="rect">
            <a:avLst/>
          </a:prstGeom>
        </p:spPr>
        <p:txBody>
          <a:bodyPr/>
          <a:lstStyle>
            <a:lvl1pPr marL="0" indent="0" algn="ctr">
              <a:lnSpc>
                <a:spcPct val="110000"/>
              </a:lnSpc>
              <a:buNone/>
              <a:defRPr sz="12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Text Placeholder 2"/>
          <p:cNvSpPr>
            <a:spLocks noGrp="1"/>
          </p:cNvSpPr>
          <p:nvPr>
            <p:ph type="body" idx="20"/>
          </p:nvPr>
        </p:nvSpPr>
        <p:spPr>
          <a:xfrm>
            <a:off x="3437944" y="2582890"/>
            <a:ext cx="2268113" cy="423201"/>
          </a:xfrm>
          <a:prstGeom prst="rect">
            <a:avLst/>
          </a:prstGeom>
        </p:spPr>
        <p:txBody>
          <a:bodyPr/>
          <a:lstStyle>
            <a:lvl1pPr marL="0" indent="0" algn="ctr">
              <a:buNone/>
              <a:defRPr sz="15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21"/>
          </p:nvPr>
        </p:nvSpPr>
        <p:spPr>
          <a:xfrm>
            <a:off x="3437944" y="3154389"/>
            <a:ext cx="2268113" cy="2809336"/>
          </a:xfrm>
          <a:prstGeom prst="rect">
            <a:avLst/>
          </a:prstGeom>
        </p:spPr>
        <p:txBody>
          <a:bodyPr/>
          <a:lstStyle>
            <a:lvl1pPr marL="0" indent="0" algn="ctr">
              <a:lnSpc>
                <a:spcPct val="110000"/>
              </a:lnSpc>
              <a:buNone/>
              <a:defRPr sz="12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22"/>
          </p:nvPr>
        </p:nvSpPr>
        <p:spPr>
          <a:xfrm>
            <a:off x="6131476" y="2582890"/>
            <a:ext cx="2268113" cy="423201"/>
          </a:xfrm>
          <a:prstGeom prst="rect">
            <a:avLst/>
          </a:prstGeom>
        </p:spPr>
        <p:txBody>
          <a:bodyPr/>
          <a:lstStyle>
            <a:lvl1pPr marL="0" indent="0" algn="ctr">
              <a:buNone/>
              <a:defRPr sz="15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Text Placeholder 2"/>
          <p:cNvSpPr>
            <a:spLocks noGrp="1"/>
          </p:cNvSpPr>
          <p:nvPr>
            <p:ph type="body" idx="23"/>
          </p:nvPr>
        </p:nvSpPr>
        <p:spPr>
          <a:xfrm>
            <a:off x="6131476" y="3154389"/>
            <a:ext cx="2268113" cy="2809336"/>
          </a:xfrm>
          <a:prstGeom prst="rect">
            <a:avLst/>
          </a:prstGeom>
        </p:spPr>
        <p:txBody>
          <a:bodyPr/>
          <a:lstStyle>
            <a:lvl1pPr marL="0" indent="0" algn="ctr">
              <a:lnSpc>
                <a:spcPct val="110000"/>
              </a:lnSpc>
              <a:buNone/>
              <a:defRPr sz="12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a:t>Text Content</a:t>
            </a:r>
            <a:endParaRPr/>
          </a:p>
        </p:txBody>
      </p:sp>
      <p:sp>
        <p:nvSpPr>
          <p:cNvPr id="11" name="Freeform 10"/>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a:t>SLIDE TITLE</a:t>
            </a:r>
          </a:p>
        </p:txBody>
      </p:sp>
      <p:pic>
        <p:nvPicPr>
          <p:cNvPr id="7" name="Picture 6"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3" name="Content Placeholder 2"/>
          <p:cNvSpPr>
            <a:spLocks noGrp="1"/>
          </p:cNvSpPr>
          <p:nvPr>
            <p:ph idx="10" hasCustomPrompt="1"/>
          </p:nvPr>
        </p:nvSpPr>
        <p:spPr>
          <a:xfrm>
            <a:off x="4613275" y="1903511"/>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a:t>Text Content</a:t>
            </a:r>
            <a:endParaRPr/>
          </a:p>
        </p:txBody>
      </p:sp>
      <p:pic>
        <p:nvPicPr>
          <p:cNvPr id="15" name="Picture 14"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6"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7" name="Freeform 16"/>
          <p:cNvSpPr/>
          <p:nvPr userDrawn="1"/>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a:p>
        </p:txBody>
      </p:sp>
    </p:spTree>
    <p:extLst>
      <p:ext uri="{BB962C8B-B14F-4D97-AF65-F5344CB8AC3E}">
        <p14:creationId xmlns:p14="http://schemas.microsoft.com/office/powerpoint/2010/main" val="22422056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view - 4 Secti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844E89-0EAD-4CFA-933C-AFEDA70CDBA9}"/>
              </a:ext>
            </a:extLst>
          </p:cNvPr>
          <p:cNvSpPr/>
          <p:nvPr userDrawn="1"/>
        </p:nvSpPr>
        <p:spPr>
          <a:xfrm>
            <a:off x="325438" y="463550"/>
            <a:ext cx="8493125" cy="5930900"/>
          </a:xfrm>
          <a:prstGeom prst="rect">
            <a:avLst/>
          </a:prstGeom>
          <a:solidFill>
            <a:schemeClr val="bg1">
              <a:alpha val="0"/>
            </a:schemeClr>
          </a:solidFill>
          <a:ln w="50800">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4" name="Title 1"/>
          <p:cNvSpPr>
            <a:spLocks noGrp="1"/>
          </p:cNvSpPr>
          <p:nvPr>
            <p:ph type="title"/>
          </p:nvPr>
        </p:nvSpPr>
        <p:spPr>
          <a:xfrm>
            <a:off x="447537" y="894276"/>
            <a:ext cx="5630366" cy="993743"/>
          </a:xfrm>
          <a:prstGeom prst="rect">
            <a:avLst/>
          </a:prstGeom>
        </p:spPr>
        <p:txBody>
          <a:bodyPr anchor="b">
            <a:normAutofit/>
          </a:bodyPr>
          <a:lstStyle>
            <a:lvl1pPr>
              <a:defRPr sz="3000">
                <a:solidFill>
                  <a:schemeClr val="tx1"/>
                </a:solidFill>
              </a:defRPr>
            </a:lvl1pPr>
          </a:lstStyle>
          <a:p>
            <a:endParaRPr lang="en-US" dirty="0"/>
          </a:p>
        </p:txBody>
      </p:sp>
    </p:spTree>
    <p:extLst>
      <p:ext uri="{BB962C8B-B14F-4D97-AF65-F5344CB8AC3E}">
        <p14:creationId xmlns:p14="http://schemas.microsoft.com/office/powerpoint/2010/main" val="34117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 Cy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A1D75-B725-406F-AFB0-4C002AAC7818}"/>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9" name="Picture 4">
            <a:extLst>
              <a:ext uri="{FF2B5EF4-FFF2-40B4-BE49-F238E27FC236}">
                <a16:creationId xmlns:a16="http://schemas.microsoft.com/office/drawing/2014/main" id="{3B9FAF3E-C016-4AFC-8154-25A56C5E7A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BADD41AA-8983-4CB4-AE08-BADB9B1D076D}"/>
              </a:ext>
            </a:extLst>
          </p:cNvPr>
          <p:cNvCxnSpPr>
            <a:cxnSpLocks/>
          </p:cNvCxnSpPr>
          <p:nvPr userDrawn="1"/>
        </p:nvCxnSpPr>
        <p:spPr>
          <a:xfrm>
            <a:off x="3524250" y="747713"/>
            <a:ext cx="0" cy="5335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7" name="Text Placeholder 13"/>
          <p:cNvSpPr>
            <a:spLocks noGrp="1"/>
          </p:cNvSpPr>
          <p:nvPr>
            <p:ph type="body" sz="quarter" idx="10"/>
          </p:nvPr>
        </p:nvSpPr>
        <p:spPr>
          <a:xfrm>
            <a:off x="3898107" y="2203035"/>
            <a:ext cx="4083844"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8" name="Text Placeholder 13"/>
          <p:cNvSpPr>
            <a:spLocks noGrp="1"/>
          </p:cNvSpPr>
          <p:nvPr>
            <p:ph type="body" sz="quarter" idx="11"/>
          </p:nvPr>
        </p:nvSpPr>
        <p:spPr>
          <a:xfrm>
            <a:off x="3898107" y="1447800"/>
            <a:ext cx="4083844"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2864300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 Magent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8559A3-A3A9-4699-B8BB-EFFB4C0AC995}"/>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9" name="Picture 4">
            <a:extLst>
              <a:ext uri="{FF2B5EF4-FFF2-40B4-BE49-F238E27FC236}">
                <a16:creationId xmlns:a16="http://schemas.microsoft.com/office/drawing/2014/main" id="{1198AFC1-A38E-4E16-A416-68545C4504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FBFC29A4-6C08-4354-BCAE-8AA54B560DCC}"/>
              </a:ext>
            </a:extLst>
          </p:cNvPr>
          <p:cNvCxnSpPr>
            <a:cxnSpLocks/>
          </p:cNvCxnSpPr>
          <p:nvPr userDrawn="1"/>
        </p:nvCxnSpPr>
        <p:spPr>
          <a:xfrm>
            <a:off x="3524250" y="747713"/>
            <a:ext cx="0" cy="533558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0"/>
          </p:nvPr>
        </p:nvSpPr>
        <p:spPr>
          <a:xfrm>
            <a:off x="3898107" y="2203035"/>
            <a:ext cx="4083844"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7" name="Text Placeholder 13"/>
          <p:cNvSpPr>
            <a:spLocks noGrp="1"/>
          </p:cNvSpPr>
          <p:nvPr>
            <p:ph type="body" sz="quarter" idx="11"/>
          </p:nvPr>
        </p:nvSpPr>
        <p:spPr>
          <a:xfrm>
            <a:off x="3898107" y="1447800"/>
            <a:ext cx="4083844"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Tree>
    <p:extLst>
      <p:ext uri="{BB962C8B-B14F-4D97-AF65-F5344CB8AC3E}">
        <p14:creationId xmlns:p14="http://schemas.microsoft.com/office/powerpoint/2010/main" val="1686604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3986D8-FBD7-40F4-A60D-D2EBFC2EC219}"/>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9" name="Picture 4">
            <a:extLst>
              <a:ext uri="{FF2B5EF4-FFF2-40B4-BE49-F238E27FC236}">
                <a16:creationId xmlns:a16="http://schemas.microsoft.com/office/drawing/2014/main" id="{F58C7FEF-4163-460F-9E4A-4D889258B6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8D1E4B50-BB46-4EAB-ABE3-AEB0978329B7}"/>
              </a:ext>
            </a:extLst>
          </p:cNvPr>
          <p:cNvCxnSpPr>
            <a:cxnSpLocks/>
          </p:cNvCxnSpPr>
          <p:nvPr userDrawn="1"/>
        </p:nvCxnSpPr>
        <p:spPr>
          <a:xfrm>
            <a:off x="3524250" y="747713"/>
            <a:ext cx="0" cy="533558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0"/>
          </p:nvPr>
        </p:nvSpPr>
        <p:spPr>
          <a:xfrm>
            <a:off x="3898107" y="2203035"/>
            <a:ext cx="4083844"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7" name="Text Placeholder 13"/>
          <p:cNvSpPr>
            <a:spLocks noGrp="1"/>
          </p:cNvSpPr>
          <p:nvPr>
            <p:ph type="body" sz="quarter" idx="11"/>
          </p:nvPr>
        </p:nvSpPr>
        <p:spPr>
          <a:xfrm>
            <a:off x="3898107" y="1447800"/>
            <a:ext cx="4083844"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Tree>
    <p:extLst>
      <p:ext uri="{BB962C8B-B14F-4D97-AF65-F5344CB8AC3E}">
        <p14:creationId xmlns:p14="http://schemas.microsoft.com/office/powerpoint/2010/main" val="3697251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32576D-186B-4170-8B70-DC294FD8BDC5}"/>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8" name="Picture 4">
            <a:extLst>
              <a:ext uri="{FF2B5EF4-FFF2-40B4-BE49-F238E27FC236}">
                <a16:creationId xmlns:a16="http://schemas.microsoft.com/office/drawing/2014/main" id="{9266B19D-C6B9-4648-9B7E-C0392D8D0C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CAEB4134-E85E-4ED6-B037-EE1868F3962D}"/>
              </a:ext>
            </a:extLst>
          </p:cNvPr>
          <p:cNvCxnSpPr>
            <a:cxnSpLocks/>
          </p:cNvCxnSpPr>
          <p:nvPr userDrawn="1"/>
        </p:nvCxnSpPr>
        <p:spPr>
          <a:xfrm>
            <a:off x="3524250" y="747713"/>
            <a:ext cx="0" cy="5335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0"/>
          </p:nvPr>
        </p:nvSpPr>
        <p:spPr>
          <a:xfrm>
            <a:off x="3898107" y="2203035"/>
            <a:ext cx="4083844"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7" name="Text Placeholder 13"/>
          <p:cNvSpPr>
            <a:spLocks noGrp="1"/>
          </p:cNvSpPr>
          <p:nvPr>
            <p:ph type="body" sz="quarter" idx="11"/>
          </p:nvPr>
        </p:nvSpPr>
        <p:spPr>
          <a:xfrm>
            <a:off x="3898107" y="1447800"/>
            <a:ext cx="4083844"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9"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Tree>
    <p:extLst>
      <p:ext uri="{BB962C8B-B14F-4D97-AF65-F5344CB8AC3E}">
        <p14:creationId xmlns:p14="http://schemas.microsoft.com/office/powerpoint/2010/main" val="409898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hoto 1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3E20F-0012-44B1-8651-72624C525477}"/>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4">
            <a:extLst>
              <a:ext uri="{FF2B5EF4-FFF2-40B4-BE49-F238E27FC236}">
                <a16:creationId xmlns:a16="http://schemas.microsoft.com/office/drawing/2014/main" id="{F821374C-7D10-4596-AD17-5AF865990C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2"/>
          </p:nvPr>
        </p:nvSpPr>
        <p:spPr>
          <a:xfrm>
            <a:off x="0" y="1610042"/>
            <a:ext cx="4162425" cy="35179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16"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578596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Photo 1 - Magenta">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4BFABEE-60A1-486B-A583-0FD0967EC2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08FCEA8-8138-4C57-8340-AF87FB038856}"/>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11" name="Picture Placeholder 10"/>
          <p:cNvSpPr>
            <a:spLocks noGrp="1"/>
          </p:cNvSpPr>
          <p:nvPr>
            <p:ph type="pic" sz="quarter" idx="12"/>
          </p:nvPr>
        </p:nvSpPr>
        <p:spPr>
          <a:xfrm>
            <a:off x="0" y="1610042"/>
            <a:ext cx="4162425" cy="35179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16"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212779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Photo 1 - Yellow">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CD869F-BACE-4D4C-A550-3AC44C2290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903371D-15D5-4D75-AF2F-7E0BF13F0F5F}"/>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11" name="Picture Placeholder 10"/>
          <p:cNvSpPr>
            <a:spLocks noGrp="1"/>
          </p:cNvSpPr>
          <p:nvPr>
            <p:ph type="pic" sz="quarter" idx="12"/>
          </p:nvPr>
        </p:nvSpPr>
        <p:spPr>
          <a:xfrm>
            <a:off x="0" y="1610042"/>
            <a:ext cx="4162425" cy="35179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16"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1319823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Photo 1 - Blac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730806-D140-448D-AF1E-2A0D59E4B1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82A4633-605A-4D94-9F36-5D4BE432252D}"/>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11" name="Picture Placeholder 10"/>
          <p:cNvSpPr>
            <a:spLocks noGrp="1"/>
          </p:cNvSpPr>
          <p:nvPr>
            <p:ph type="pic" sz="quarter" idx="12"/>
          </p:nvPr>
        </p:nvSpPr>
        <p:spPr>
          <a:xfrm>
            <a:off x="0" y="1610042"/>
            <a:ext cx="4162425" cy="35179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16"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983981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2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95AA19-9DBC-463F-BA4B-6B2AD92D9F8D}"/>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7" name="Picture 4">
            <a:extLst>
              <a:ext uri="{FF2B5EF4-FFF2-40B4-BE49-F238E27FC236}">
                <a16:creationId xmlns:a16="http://schemas.microsoft.com/office/drawing/2014/main" id="{D3243B3C-BAE2-4B3F-BAAE-8226D5D92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6"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110413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3" name="Freeform 12"/>
          <p:cNvSpPr/>
          <p:nvPr userDrawn="1"/>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userDrawn="1"/>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a:t>SLIDE TITLE</a:t>
            </a:r>
          </a:p>
        </p:txBody>
      </p:sp>
      <p:pic>
        <p:nvPicPr>
          <p:cNvPr id="7" name="Picture 6"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a:p>
        </p:txBody>
      </p:sp>
      <p:sp>
        <p:nvSpPr>
          <p:cNvPr id="11" name="Picture Placeholder 10"/>
          <p:cNvSpPr>
            <a:spLocks noGrp="1"/>
          </p:cNvSpPr>
          <p:nvPr>
            <p:ph type="pic" sz="quarter" idx="10"/>
          </p:nvPr>
        </p:nvSpPr>
        <p:spPr>
          <a:xfrm>
            <a:off x="4585252" y="1905000"/>
            <a:ext cx="3818973" cy="4528673"/>
          </a:xfrm>
        </p:spPr>
        <p:txBody>
          <a:bodyPr/>
          <a:lstStyle/>
          <a:p>
            <a:r>
              <a:rPr lang="en-US"/>
              <a:t>Click icon to add picture</a:t>
            </a:r>
          </a:p>
        </p:txBody>
      </p:sp>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7"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
        <p:nvSpPr>
          <p:cNvPr id="14"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a:t>Text Content</a:t>
            </a:r>
            <a:endParaRPr/>
          </a:p>
        </p:txBody>
      </p:sp>
    </p:spTree>
    <p:extLst>
      <p:ext uri="{BB962C8B-B14F-4D97-AF65-F5344CB8AC3E}">
        <p14:creationId xmlns:p14="http://schemas.microsoft.com/office/powerpoint/2010/main" val="255763342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Photo 2 - Magenta">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C38EBB-34B5-44B5-9071-AE8C83683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3C60B65-82E4-4349-9160-F7E8C4804F83}"/>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6"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3652281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Photo 2 - Yellow">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0593453-A5F1-4ADB-B3EC-A4AA8B1EED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4A41C2A-9AEA-4A04-99D3-AEEC08DE2BE5}"/>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6"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2138442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Photo 2 - Blac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CCDBC10-8AE7-485A-89E9-5E8CDFDB41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71646D-1DD4-4B4E-ACC7-1ECD9C370E6E}"/>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6" name="Text Placeholder 13"/>
          <p:cNvSpPr>
            <a:spLocks noGrp="1"/>
          </p:cNvSpPr>
          <p:nvPr>
            <p:ph type="body" sz="quarter" idx="11"/>
          </p:nvPr>
        </p:nvSpPr>
        <p:spPr>
          <a:xfrm>
            <a:off x="4487931" y="1447800"/>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
        <p:nvSpPr>
          <p:cNvPr id="8" name="Text Placeholder 15"/>
          <p:cNvSpPr>
            <a:spLocks noGrp="1"/>
          </p:cNvSpPr>
          <p:nvPr>
            <p:ph type="body" sz="quarter" idx="13"/>
          </p:nvPr>
        </p:nvSpPr>
        <p:spPr>
          <a:xfrm>
            <a:off x="4487466" y="2235200"/>
            <a:ext cx="3494484" cy="2892742"/>
          </a:xfrm>
          <a:prstGeom prst="rect">
            <a:avLst/>
          </a:prstGeom>
        </p:spPr>
        <p:txBody>
          <a:bodyPr/>
          <a:lstStyle>
            <a:lvl1pPr marL="0" indent="0">
              <a:lnSpc>
                <a:spcPct val="110000"/>
              </a:lnSpc>
              <a:buNone/>
              <a:defRPr sz="1350"/>
            </a:lvl1pPr>
          </a:lstStyle>
          <a:p>
            <a:pPr lvl="0"/>
            <a:r>
              <a:rPr lang="en-US"/>
              <a:t>Click to edit Master text styles</a:t>
            </a:r>
          </a:p>
        </p:txBody>
      </p:sp>
    </p:spTree>
    <p:extLst>
      <p:ext uri="{BB962C8B-B14F-4D97-AF65-F5344CB8AC3E}">
        <p14:creationId xmlns:p14="http://schemas.microsoft.com/office/powerpoint/2010/main" val="1915173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and Photo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A9872-0F4D-4242-BF68-FF424F2B0855}"/>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4">
            <a:extLst>
              <a:ext uri="{FF2B5EF4-FFF2-40B4-BE49-F238E27FC236}">
                <a16:creationId xmlns:a16="http://schemas.microsoft.com/office/drawing/2014/main" id="{96CE8E67-5862-42A4-A0F9-D85C3D108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7" name="Text Placeholder 13"/>
          <p:cNvSpPr>
            <a:spLocks noGrp="1"/>
          </p:cNvSpPr>
          <p:nvPr>
            <p:ph type="body" sz="quarter" idx="10"/>
          </p:nvPr>
        </p:nvSpPr>
        <p:spPr>
          <a:xfrm>
            <a:off x="4311712" y="2203035"/>
            <a:ext cx="3670238"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9" name="Text Placeholder 13"/>
          <p:cNvSpPr>
            <a:spLocks noGrp="1"/>
          </p:cNvSpPr>
          <p:nvPr>
            <p:ph type="body" sz="quarter" idx="11"/>
          </p:nvPr>
        </p:nvSpPr>
        <p:spPr>
          <a:xfrm>
            <a:off x="4311712" y="1447800"/>
            <a:ext cx="3670238"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3063150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nd Photo - Magenta">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A722511-2925-4EC6-A1D8-FF3A9E7D42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0B5957A-D876-452B-9F94-30518C945056}"/>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7" name="Text Placeholder 13"/>
          <p:cNvSpPr>
            <a:spLocks noGrp="1"/>
          </p:cNvSpPr>
          <p:nvPr>
            <p:ph type="body" sz="quarter" idx="10"/>
          </p:nvPr>
        </p:nvSpPr>
        <p:spPr>
          <a:xfrm>
            <a:off x="4311712" y="2203035"/>
            <a:ext cx="3670238"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9" name="Text Placeholder 13"/>
          <p:cNvSpPr>
            <a:spLocks noGrp="1"/>
          </p:cNvSpPr>
          <p:nvPr>
            <p:ph type="body" sz="quarter" idx="11"/>
          </p:nvPr>
        </p:nvSpPr>
        <p:spPr>
          <a:xfrm>
            <a:off x="4311712" y="1447800"/>
            <a:ext cx="3670238"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134734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and Photo - Yellow">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D5E9997-A55B-41DB-AF59-2FDAA9B3C4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769729B-50B6-4D7D-8968-98DAE84BFB2A}"/>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7" name="Text Placeholder 13"/>
          <p:cNvSpPr>
            <a:spLocks noGrp="1"/>
          </p:cNvSpPr>
          <p:nvPr>
            <p:ph type="body" sz="quarter" idx="10"/>
          </p:nvPr>
        </p:nvSpPr>
        <p:spPr>
          <a:xfrm>
            <a:off x="4311712" y="2203035"/>
            <a:ext cx="3670238"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9" name="Text Placeholder 13"/>
          <p:cNvSpPr>
            <a:spLocks noGrp="1"/>
          </p:cNvSpPr>
          <p:nvPr>
            <p:ph type="body" sz="quarter" idx="11"/>
          </p:nvPr>
        </p:nvSpPr>
        <p:spPr>
          <a:xfrm>
            <a:off x="4311712" y="1447800"/>
            <a:ext cx="3670238"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3491066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and Photo - Blac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39DA9A0-8AA7-4E07-A74A-7DCA0D4D88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9B27E8E-0A13-412A-85A7-B869E723FD88}"/>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3" name="Picture Placeholder 10"/>
          <p:cNvSpPr>
            <a:spLocks noGrp="1"/>
          </p:cNvSpPr>
          <p:nvPr>
            <p:ph type="pic" sz="quarter" idx="12"/>
          </p:nvPr>
        </p:nvSpPr>
        <p:spPr>
          <a:xfrm>
            <a:off x="0" y="0"/>
            <a:ext cx="39243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7" name="Text Placeholder 13"/>
          <p:cNvSpPr>
            <a:spLocks noGrp="1"/>
          </p:cNvSpPr>
          <p:nvPr>
            <p:ph type="body" sz="quarter" idx="10"/>
          </p:nvPr>
        </p:nvSpPr>
        <p:spPr>
          <a:xfrm>
            <a:off x="4311712" y="2203035"/>
            <a:ext cx="3670238" cy="3003965"/>
          </a:xfrm>
          <a:prstGeom prst="rect">
            <a:avLst/>
          </a:prstGeom>
        </p:spPr>
        <p:txBody>
          <a:bodyPr>
            <a:noAutofit/>
          </a:bodyPr>
          <a:lstStyle>
            <a:lvl1pPr marL="257175" indent="-257175">
              <a:lnSpc>
                <a:spcPct val="110000"/>
              </a:lnSpc>
              <a:spcBef>
                <a:spcPts val="135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p:txBody>
      </p:sp>
      <p:sp>
        <p:nvSpPr>
          <p:cNvPr id="9" name="Text Placeholder 13"/>
          <p:cNvSpPr>
            <a:spLocks noGrp="1"/>
          </p:cNvSpPr>
          <p:nvPr>
            <p:ph type="body" sz="quarter" idx="11"/>
          </p:nvPr>
        </p:nvSpPr>
        <p:spPr>
          <a:xfrm>
            <a:off x="4311712" y="1447800"/>
            <a:ext cx="3670238"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1101312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ust Photo - Cy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8B5E6E-6D28-486B-9683-4C297F3C149C}"/>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5" name="Picture 6">
            <a:extLst>
              <a:ext uri="{FF2B5EF4-FFF2-40B4-BE49-F238E27FC236}">
                <a16:creationId xmlns:a16="http://schemas.microsoft.com/office/drawing/2014/main" id="{6EBD2542-8D52-41B9-B310-633E5C903D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10"/>
          <p:cNvSpPr>
            <a:spLocks noGrp="1"/>
          </p:cNvSpPr>
          <p:nvPr>
            <p:ph type="pic" sz="quarter" idx="12"/>
          </p:nvPr>
        </p:nvSpPr>
        <p:spPr>
          <a:xfrm>
            <a:off x="512936" y="651851"/>
            <a:ext cx="7499381"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716984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Just Photo -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AC212B-B7A5-4993-BA6A-2354C9C6B0A3}"/>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4" name="Picture 4">
            <a:extLst>
              <a:ext uri="{FF2B5EF4-FFF2-40B4-BE49-F238E27FC236}">
                <a16:creationId xmlns:a16="http://schemas.microsoft.com/office/drawing/2014/main" id="{C71F06DA-C039-48BC-BD79-3B05FDC027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0"/>
          <p:cNvSpPr>
            <a:spLocks noGrp="1"/>
          </p:cNvSpPr>
          <p:nvPr>
            <p:ph type="pic" sz="quarter" idx="12"/>
          </p:nvPr>
        </p:nvSpPr>
        <p:spPr>
          <a:xfrm>
            <a:off x="512936" y="651851"/>
            <a:ext cx="7499381"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226668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Just Photo - Yellow">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07D8F681-DE10-4900-99BA-07A5318C88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ED5E6E8-1BB3-47AB-9779-21B6182D97D7}"/>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7" name="Picture Placeholder 10"/>
          <p:cNvSpPr>
            <a:spLocks noGrp="1"/>
          </p:cNvSpPr>
          <p:nvPr>
            <p:ph type="pic" sz="quarter" idx="12"/>
          </p:nvPr>
        </p:nvSpPr>
        <p:spPr>
          <a:xfrm>
            <a:off x="512936" y="651851"/>
            <a:ext cx="7499381"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0245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4" name="Rectangle 3"/>
          <p:cNvSpPr/>
          <p:nvPr userDrawn="1"/>
        </p:nvSpPr>
        <p:spPr>
          <a:xfrm>
            <a:off x="0" y="0"/>
            <a:ext cx="9144000" cy="6857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accent1">
              <a:lumMod val="60000"/>
              <a:lumOff val="4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accent1">
              <a:lumMod val="60000"/>
              <a:lumOff val="4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3199657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Just Photo - Black">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A5BDEBB-5605-4BB6-8E0A-2F2EF619FB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31808A4-66F6-4432-8526-813DEE5EE611}"/>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7" name="Picture Placeholder 10"/>
          <p:cNvSpPr>
            <a:spLocks noGrp="1"/>
          </p:cNvSpPr>
          <p:nvPr>
            <p:ph type="pic" sz="quarter" idx="12"/>
          </p:nvPr>
        </p:nvSpPr>
        <p:spPr>
          <a:xfrm>
            <a:off x="512936" y="651851"/>
            <a:ext cx="7499381"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177499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Just Photo - Cy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DA197-4EE0-4680-A4F1-E62434DD049E}"/>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5" name="Picture 6">
            <a:extLst>
              <a:ext uri="{FF2B5EF4-FFF2-40B4-BE49-F238E27FC236}">
                <a16:creationId xmlns:a16="http://schemas.microsoft.com/office/drawing/2014/main" id="{14C0A60C-F903-4852-B2AB-498B4E44E8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10"/>
          <p:cNvSpPr>
            <a:spLocks noGrp="1"/>
          </p:cNvSpPr>
          <p:nvPr>
            <p:ph type="pic" sz="quarter" idx="12"/>
          </p:nvPr>
        </p:nvSpPr>
        <p:spPr>
          <a:xfrm>
            <a:off x="512936" y="651851"/>
            <a:ext cx="3194459"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6" name="Text Placeholder 13"/>
          <p:cNvSpPr>
            <a:spLocks noGrp="1"/>
          </p:cNvSpPr>
          <p:nvPr>
            <p:ph type="body" sz="quarter" idx="11"/>
          </p:nvPr>
        </p:nvSpPr>
        <p:spPr>
          <a:xfrm>
            <a:off x="3958304" y="5523243"/>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75340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Just Photo - Magen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F77A59-9279-409C-AF61-C62833B53DD1}"/>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5" name="Picture 6">
            <a:extLst>
              <a:ext uri="{FF2B5EF4-FFF2-40B4-BE49-F238E27FC236}">
                <a16:creationId xmlns:a16="http://schemas.microsoft.com/office/drawing/2014/main" id="{5A1C6518-351A-477D-B850-F18641BDDB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10"/>
          <p:cNvSpPr>
            <a:spLocks noGrp="1"/>
          </p:cNvSpPr>
          <p:nvPr>
            <p:ph type="pic" sz="quarter" idx="12"/>
          </p:nvPr>
        </p:nvSpPr>
        <p:spPr>
          <a:xfrm>
            <a:off x="512936" y="651851"/>
            <a:ext cx="3194459"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3958304" y="5523243"/>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2010181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Just Photo - Yellow">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4AD0C193-988E-4A49-BB6C-979EA3553B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654B672-0C04-482C-8120-D382C885E20A}"/>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6" name="Picture Placeholder 10"/>
          <p:cNvSpPr>
            <a:spLocks noGrp="1"/>
          </p:cNvSpPr>
          <p:nvPr>
            <p:ph type="pic" sz="quarter" idx="12"/>
          </p:nvPr>
        </p:nvSpPr>
        <p:spPr>
          <a:xfrm>
            <a:off x="512936" y="651851"/>
            <a:ext cx="3194459"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3958304" y="5523243"/>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2247192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Just Photo - Black">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4010579D-1679-47AF-B69D-B294178556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F384586-36D2-4100-9122-EC63704BC83A}"/>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6" name="Picture Placeholder 10"/>
          <p:cNvSpPr>
            <a:spLocks noGrp="1"/>
          </p:cNvSpPr>
          <p:nvPr>
            <p:ph type="pic" sz="quarter" idx="12"/>
          </p:nvPr>
        </p:nvSpPr>
        <p:spPr>
          <a:xfrm>
            <a:off x="512936" y="651851"/>
            <a:ext cx="3194459" cy="5468293"/>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
        <p:nvSpPr>
          <p:cNvPr id="8" name="Text Placeholder 13"/>
          <p:cNvSpPr>
            <a:spLocks noGrp="1"/>
          </p:cNvSpPr>
          <p:nvPr>
            <p:ph type="body" sz="quarter" idx="11"/>
          </p:nvPr>
        </p:nvSpPr>
        <p:spPr>
          <a:xfrm>
            <a:off x="3958304" y="5523243"/>
            <a:ext cx="3494019" cy="596900"/>
          </a:xfrm>
          <a:prstGeom prst="rect">
            <a:avLst/>
          </a:prstGeom>
        </p:spPr>
        <p:txBody>
          <a:bodyPr>
            <a:noAutofit/>
          </a:bodyPr>
          <a:lstStyle>
            <a:lvl1pPr marL="0" marR="0" indent="0" algn="l" defTabSz="685800" rtl="0" eaLnBrk="1" fontAlgn="auto" latinLnBrk="0" hangingPunct="1">
              <a:lnSpc>
                <a:spcPct val="110000"/>
              </a:lnSpc>
              <a:spcBef>
                <a:spcPts val="0"/>
              </a:spcBef>
              <a:spcAft>
                <a:spcPts val="0"/>
              </a:spcAft>
              <a:buClrTx/>
              <a:buSzTx/>
              <a:buFontTx/>
              <a:buNone/>
              <a:tabLst/>
              <a:defRPr sz="1800"/>
            </a:lvl1pPr>
          </a:lstStyle>
          <a:p>
            <a:pPr lvl="0"/>
            <a:r>
              <a:rPr lang="en-US"/>
              <a:t>Click to edit Master text styles</a:t>
            </a:r>
          </a:p>
        </p:txBody>
      </p:sp>
    </p:spTree>
    <p:extLst>
      <p:ext uri="{BB962C8B-B14F-4D97-AF65-F5344CB8AC3E}">
        <p14:creationId xmlns:p14="http://schemas.microsoft.com/office/powerpoint/2010/main" val="3658242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Slide Photo with Tex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0BFC1BA-CADE-4A56-B2CE-4BDF07FF01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10"/>
          <p:cNvSpPr>
            <a:spLocks noGrp="1"/>
          </p:cNvSpPr>
          <p:nvPr>
            <p:ph type="pic" sz="quarter" idx="12"/>
          </p:nvPr>
        </p:nvSpPr>
        <p:spPr>
          <a:xfrm>
            <a:off x="0" y="0"/>
            <a:ext cx="9144000" cy="6858000"/>
          </a:xfrm>
          <a:prstGeom prst="rect">
            <a:avLst/>
          </a:prstGeom>
          <a:solidFill>
            <a:schemeClr val="bg1">
              <a:lumMod val="75000"/>
            </a:schemeClr>
          </a:solidFill>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032377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icture Text 1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E0589-8EE9-4A62-8283-7F6D0F13E51C}"/>
              </a:ext>
            </a:extLst>
          </p:cNvPr>
          <p:cNvSpPr/>
          <p:nvPr userDrawn="1"/>
        </p:nvSpPr>
        <p:spPr>
          <a:xfrm>
            <a:off x="277813" y="3333750"/>
            <a:ext cx="4192587" cy="3182938"/>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C84D3005-7C3B-4968-AC90-A0088AB397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3431382"/>
            <a:ext cx="4012949" cy="2978590"/>
          </a:xfrm>
          <a:prstGeom prst="rect">
            <a:avLst/>
          </a:prstGeom>
          <a:solidFill>
            <a:schemeClr val="accent1">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67701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icture Text 2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069455-DFD9-42D8-9AB1-E368CACBFEEB}"/>
              </a:ext>
            </a:extLst>
          </p:cNvPr>
          <p:cNvSpPr/>
          <p:nvPr userDrawn="1"/>
        </p:nvSpPr>
        <p:spPr>
          <a:xfrm>
            <a:off x="277813" y="4259263"/>
            <a:ext cx="8353425" cy="2257425"/>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F06EE59D-0F6E-4137-BB47-3A16CE014E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4363656"/>
            <a:ext cx="8182241" cy="2046316"/>
          </a:xfrm>
          <a:prstGeom prst="rect">
            <a:avLst/>
          </a:prstGeom>
          <a:solidFill>
            <a:schemeClr val="accent1">
              <a:alpha val="86000"/>
            </a:schemeClr>
          </a:solidFill>
        </p:spPr>
        <p:txBody>
          <a:bodyPr lIns="548640" tIns="548640" rIns="594360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0"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41696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Picture Bullets - Cya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4EFAF-3EB6-4DC2-AA13-07FDCB2C2243}"/>
              </a:ext>
            </a:extLst>
          </p:cNvPr>
          <p:cNvSpPr/>
          <p:nvPr userDrawn="1"/>
        </p:nvSpPr>
        <p:spPr>
          <a:xfrm>
            <a:off x="277813" y="747713"/>
            <a:ext cx="3741737" cy="5768975"/>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5FAEE4EB-349F-416A-9D0A-3009C0FFC3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841249"/>
            <a:ext cx="3564425" cy="5568724"/>
          </a:xfrm>
          <a:prstGeom prst="rect">
            <a:avLst/>
          </a:prstGeom>
          <a:solidFill>
            <a:schemeClr val="accent1">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1933303"/>
            <a:ext cx="2905514" cy="4120257"/>
          </a:xfrm>
          <a:prstGeom prst="rect">
            <a:avLst/>
          </a:prstGeom>
        </p:spPr>
        <p:txBody>
          <a:bodyPr tIns="0">
            <a:noAutofit/>
          </a:bodyPr>
          <a:lstStyle>
            <a:lvl1pPr marL="214313" indent="-214313" algn="l">
              <a:buFont typeface="Arial" panose="020B0604020202020204" pitchFamily="34" charset="0"/>
              <a:buChar char="•"/>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89379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Picture Text 1 - Magent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AA678-A3F3-47DE-A34B-52A5A7CEEF1E}"/>
              </a:ext>
            </a:extLst>
          </p:cNvPr>
          <p:cNvSpPr/>
          <p:nvPr userDrawn="1"/>
        </p:nvSpPr>
        <p:spPr>
          <a:xfrm>
            <a:off x="277813" y="3333750"/>
            <a:ext cx="4192587" cy="3182938"/>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5807BDEA-C1BE-4DEC-9A16-92A98B1FB1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3431382"/>
            <a:ext cx="4012949" cy="2978590"/>
          </a:xfrm>
          <a:prstGeom prst="rect">
            <a:avLst/>
          </a:prstGeom>
          <a:solidFill>
            <a:schemeClr val="accent2">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273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 name="Rectangle 1"/>
          <p:cNvSpPr/>
          <p:nvPr userDrawn="1"/>
        </p:nvSpPr>
        <p:spPr>
          <a:xfrm>
            <a:off x="0" y="0"/>
            <a:ext cx="9144000" cy="6857999"/>
          </a:xfrm>
          <a:prstGeom prst="rect">
            <a:avLst/>
          </a:pr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3" name="Picture 12"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106890"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
        <p:nvSpPr>
          <p:cNvPr id="19"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Tree>
    <p:extLst>
      <p:ext uri="{BB962C8B-B14F-4D97-AF65-F5344CB8AC3E}">
        <p14:creationId xmlns:p14="http://schemas.microsoft.com/office/powerpoint/2010/main" val="2035745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Picture Text 2 - Magent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2D3C80-B67B-4CA7-A7F4-7F02C43586E4}"/>
              </a:ext>
            </a:extLst>
          </p:cNvPr>
          <p:cNvSpPr/>
          <p:nvPr userDrawn="1"/>
        </p:nvSpPr>
        <p:spPr>
          <a:xfrm>
            <a:off x="277813" y="4259263"/>
            <a:ext cx="8353425" cy="2257425"/>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179B73BD-E38E-4273-AA12-FC84827189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4363656"/>
            <a:ext cx="8182241" cy="2046316"/>
          </a:xfrm>
          <a:prstGeom prst="rect">
            <a:avLst/>
          </a:prstGeom>
          <a:solidFill>
            <a:schemeClr val="accent2">
              <a:alpha val="86000"/>
            </a:schemeClr>
          </a:solidFill>
        </p:spPr>
        <p:txBody>
          <a:bodyPr lIns="548640" tIns="548640" rIns="594360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0"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99579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Picture Bullets - Magent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D5DBC-7687-452A-BDAD-F0846B31450F}"/>
              </a:ext>
            </a:extLst>
          </p:cNvPr>
          <p:cNvSpPr/>
          <p:nvPr userDrawn="1"/>
        </p:nvSpPr>
        <p:spPr>
          <a:xfrm>
            <a:off x="277813" y="747713"/>
            <a:ext cx="3741737" cy="5768975"/>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12F9148B-A147-442A-AAD7-8396E3B517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841249"/>
            <a:ext cx="3564425" cy="5568724"/>
          </a:xfrm>
          <a:prstGeom prst="rect">
            <a:avLst/>
          </a:prstGeom>
          <a:solidFill>
            <a:schemeClr val="accent2">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1933303"/>
            <a:ext cx="2905514" cy="4120257"/>
          </a:xfrm>
          <a:prstGeom prst="rect">
            <a:avLst/>
          </a:prstGeom>
        </p:spPr>
        <p:txBody>
          <a:bodyPr tIns="0">
            <a:noAutofit/>
          </a:bodyPr>
          <a:lstStyle>
            <a:lvl1pPr marL="214313" indent="-214313" algn="l">
              <a:buFont typeface="Arial" panose="020B0604020202020204" pitchFamily="34" charset="0"/>
              <a:buChar char="•"/>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28753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 Picture Text 1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A71444-9A35-4C04-8661-5BC1D385BFAA}"/>
              </a:ext>
            </a:extLst>
          </p:cNvPr>
          <p:cNvSpPr/>
          <p:nvPr userDrawn="1"/>
        </p:nvSpPr>
        <p:spPr>
          <a:xfrm>
            <a:off x="277813" y="3333750"/>
            <a:ext cx="4192587" cy="3182938"/>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50E96251-CD85-4A40-851E-738109A1EA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3431382"/>
            <a:ext cx="4012949" cy="2978590"/>
          </a:xfrm>
          <a:prstGeom prst="rect">
            <a:avLst/>
          </a:prstGeom>
          <a:solidFill>
            <a:schemeClr val="accent3">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863612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Picture Text 2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E760CA-296F-4F34-AC82-FFD691EF35F0}"/>
              </a:ext>
            </a:extLst>
          </p:cNvPr>
          <p:cNvSpPr/>
          <p:nvPr userDrawn="1"/>
        </p:nvSpPr>
        <p:spPr>
          <a:xfrm>
            <a:off x="277813" y="4259263"/>
            <a:ext cx="8353425" cy="2257425"/>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9D07D92E-32AE-446A-8275-9F2208F5D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4363656"/>
            <a:ext cx="8182241" cy="2046316"/>
          </a:xfrm>
          <a:prstGeom prst="rect">
            <a:avLst/>
          </a:prstGeom>
          <a:solidFill>
            <a:schemeClr val="accent3">
              <a:alpha val="86000"/>
            </a:schemeClr>
          </a:solidFill>
        </p:spPr>
        <p:txBody>
          <a:bodyPr lIns="548640" tIns="548640" rIns="594360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0"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1778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Picture Bullets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D5E488-15D4-443C-B8B6-C1B605997088}"/>
              </a:ext>
            </a:extLst>
          </p:cNvPr>
          <p:cNvSpPr/>
          <p:nvPr userDrawn="1"/>
        </p:nvSpPr>
        <p:spPr>
          <a:xfrm>
            <a:off x="277813" y="747713"/>
            <a:ext cx="3741737" cy="5768975"/>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5814DC12-738C-43D7-B22E-FDE2F349B7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841249"/>
            <a:ext cx="3564425" cy="5568724"/>
          </a:xfrm>
          <a:prstGeom prst="rect">
            <a:avLst/>
          </a:prstGeom>
          <a:solidFill>
            <a:schemeClr val="accent3">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1933303"/>
            <a:ext cx="2905514" cy="4120257"/>
          </a:xfrm>
          <a:prstGeom prst="rect">
            <a:avLst/>
          </a:prstGeom>
        </p:spPr>
        <p:txBody>
          <a:bodyPr tIns="0">
            <a:noAutofit/>
          </a:bodyPr>
          <a:lstStyle>
            <a:lvl1pPr marL="214313" indent="-214313" algn="l">
              <a:buFont typeface="Arial" panose="020B0604020202020204" pitchFamily="34" charset="0"/>
              <a:buChar char="•"/>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06513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Picture Text 1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933D5B-5858-4A26-8012-27A00F0E9268}"/>
              </a:ext>
            </a:extLst>
          </p:cNvPr>
          <p:cNvSpPr/>
          <p:nvPr userDrawn="1"/>
        </p:nvSpPr>
        <p:spPr>
          <a:xfrm>
            <a:off x="277813" y="3333750"/>
            <a:ext cx="4192587" cy="3182938"/>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4971A625-6079-4142-BFF3-64012FFE3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3431382"/>
            <a:ext cx="4012949" cy="2978590"/>
          </a:xfrm>
          <a:prstGeom prst="rect">
            <a:avLst/>
          </a:prstGeom>
          <a:solidFill>
            <a:schemeClr val="tx1">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99616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icture Text 2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6ABCA2-014E-4949-AB0D-4B189D640BDF}"/>
              </a:ext>
            </a:extLst>
          </p:cNvPr>
          <p:cNvSpPr/>
          <p:nvPr userDrawn="1"/>
        </p:nvSpPr>
        <p:spPr>
          <a:xfrm>
            <a:off x="277813" y="4259263"/>
            <a:ext cx="8353425" cy="2257425"/>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B702CBA5-539B-4971-A1AA-7CAA4B4673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4363656"/>
            <a:ext cx="8182241" cy="2046316"/>
          </a:xfrm>
          <a:prstGeom prst="rect">
            <a:avLst/>
          </a:prstGeom>
          <a:solidFill>
            <a:schemeClr val="tx1">
              <a:alpha val="86000"/>
            </a:schemeClr>
          </a:solidFill>
        </p:spPr>
        <p:txBody>
          <a:bodyPr lIns="548640" tIns="548640" rIns="594360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0" y="4566152"/>
            <a:ext cx="3396740" cy="1487409"/>
          </a:xfrm>
          <a:prstGeom prst="rect">
            <a:avLst/>
          </a:prstGeom>
        </p:spPr>
        <p:txBody>
          <a:bodyPr tIns="0">
            <a:noAutofit/>
          </a:bodyPr>
          <a:lstStyle>
            <a:lvl1pPr marL="0" indent="0" algn="l">
              <a:buNone/>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57440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icture Bullet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E6FCE1-8A65-468A-9585-035B32C409D3}"/>
              </a:ext>
            </a:extLst>
          </p:cNvPr>
          <p:cNvSpPr/>
          <p:nvPr userDrawn="1"/>
        </p:nvSpPr>
        <p:spPr>
          <a:xfrm>
            <a:off x="277813" y="747713"/>
            <a:ext cx="3741737" cy="5768975"/>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6" name="Picture 4">
            <a:extLst>
              <a:ext uri="{FF2B5EF4-FFF2-40B4-BE49-F238E27FC236}">
                <a16:creationId xmlns:a16="http://schemas.microsoft.com/office/drawing/2014/main" id="{D8A6E025-ED88-4E86-B6E3-FF8D58199F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5"/>
          <p:cNvSpPr>
            <a:spLocks noGrp="1"/>
          </p:cNvSpPr>
          <p:nvPr>
            <p:ph type="pic" sz="quarter" idx="10"/>
          </p:nvPr>
        </p:nvSpPr>
        <p:spPr>
          <a:xfrm>
            <a:off x="-1" y="2"/>
            <a:ext cx="9144001" cy="6858000"/>
          </a:xfrm>
          <a:custGeom>
            <a:avLst/>
            <a:gdLst>
              <a:gd name="connsiteX0" fmla="*/ 0 w 18288001"/>
              <a:gd name="connsiteY0" fmla="*/ 0 h 10286999"/>
              <a:gd name="connsiteX1" fmla="*/ 18288001 w 18288001"/>
              <a:gd name="connsiteY1" fmla="*/ 0 h 10286999"/>
              <a:gd name="connsiteX2" fmla="*/ 18288001 w 18288001"/>
              <a:gd name="connsiteY2" fmla="*/ 10286999 h 10286999"/>
              <a:gd name="connsiteX3" fmla="*/ 0 w 18288001"/>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8288001" h="10286999">
                <a:moveTo>
                  <a:pt x="0" y="0"/>
                </a:moveTo>
                <a:lnTo>
                  <a:pt x="18288001" y="0"/>
                </a:lnTo>
                <a:lnTo>
                  <a:pt x="18288001" y="10286999"/>
                </a:lnTo>
                <a:lnTo>
                  <a:pt x="0" y="10286999"/>
                </a:lnTo>
                <a:close/>
              </a:path>
            </a:pathLst>
          </a:custGeom>
          <a:solidFill>
            <a:schemeClr val="bg1">
              <a:lumMod val="75000"/>
            </a:schemeClr>
          </a:solidFill>
        </p:spPr>
        <p:txBody>
          <a:bodyPr rtlCol="0">
            <a:noAutofit/>
          </a:bodyPr>
          <a:lstStyle>
            <a:lvl1pPr>
              <a:defRPr b="0" i="0">
                <a:latin typeface="Helvetica Light" panose="020B0403020202020204" pitchFamily="34" charset="0"/>
              </a:defRPr>
            </a:lvl1pPr>
          </a:lstStyle>
          <a:p>
            <a:pPr lvl="0"/>
            <a:endParaRPr lang="zh-CN" altLang="en-US" noProof="0" dirty="0"/>
          </a:p>
        </p:txBody>
      </p:sp>
      <p:sp>
        <p:nvSpPr>
          <p:cNvPr id="2" name="Title 1"/>
          <p:cNvSpPr>
            <a:spLocks noGrp="1"/>
          </p:cNvSpPr>
          <p:nvPr>
            <p:ph type="ctrTitle"/>
          </p:nvPr>
        </p:nvSpPr>
        <p:spPr>
          <a:xfrm>
            <a:off x="359875" y="841249"/>
            <a:ext cx="3564425" cy="5568724"/>
          </a:xfrm>
          <a:prstGeom prst="rect">
            <a:avLst/>
          </a:prstGeom>
          <a:solidFill>
            <a:schemeClr val="tx1">
              <a:alpha val="86000"/>
            </a:schemeClr>
          </a:solidFill>
        </p:spPr>
        <p:txBody>
          <a:bodyPr lIns="548640" tIns="548640">
            <a:normAutofit/>
          </a:bodyPr>
          <a:lstStyle>
            <a:lvl1pPr algn="l">
              <a:defRPr sz="2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5886" y="1933303"/>
            <a:ext cx="2905514" cy="4120257"/>
          </a:xfrm>
          <a:prstGeom prst="rect">
            <a:avLst/>
          </a:prstGeom>
        </p:spPr>
        <p:txBody>
          <a:bodyPr tIns="0">
            <a:noAutofit/>
          </a:bodyPr>
          <a:lstStyle>
            <a:lvl1pPr marL="214313" indent="-214313" algn="l">
              <a:buFont typeface="Arial" panose="020B0604020202020204" pitchFamily="34" charset="0"/>
              <a:buChar char="•"/>
              <a:defRPr sz="1350" b="0" i="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454154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3D6396F-2441-4B9C-BE1E-E1663BFD84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13B50AC5-3D08-40BF-968B-3F88805530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1375" y="1243013"/>
            <a:ext cx="9159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6D1209F-DC98-439D-ACC4-363116FA12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6638" y="4270375"/>
            <a:ext cx="9159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926B47E-4303-4573-B3D5-2514855B1342}"/>
              </a:ext>
            </a:extLst>
          </p:cNvPr>
          <p:cNvSpPr txBox="1">
            <a:spLocks/>
          </p:cNvSpPr>
          <p:nvPr userDrawn="1"/>
        </p:nvSpPr>
        <p:spPr>
          <a:xfrm>
            <a:off x="1757363" y="4117975"/>
            <a:ext cx="5629275" cy="673100"/>
          </a:xfrm>
          <a:prstGeom prst="rect">
            <a:avLst/>
          </a:prstGeom>
        </p:spPr>
        <p:txBody>
          <a:bodyPr lIns="68580" tIns="34290" rIns="68580" bIns="34290">
            <a:normAutofit/>
          </a:bodyPr>
          <a:lstStyle>
            <a:lvl1pPr algn="ctr" defTabSz="914400" rtl="0" eaLnBrk="1" latinLnBrk="0" hangingPunct="1">
              <a:lnSpc>
                <a:spcPct val="90000"/>
              </a:lnSpc>
              <a:spcBef>
                <a:spcPct val="0"/>
              </a:spcBef>
              <a:buNone/>
              <a:defRPr sz="4000" b="1" i="0" kern="1200">
                <a:solidFill>
                  <a:schemeClr val="tx1"/>
                </a:solidFill>
                <a:latin typeface="Century Gothic" panose="020B0502020202020204" pitchFamily="34" charset="0"/>
                <a:ea typeface="+mj-ea"/>
                <a:cs typeface="+mj-cs"/>
              </a:defRPr>
            </a:lvl1pPr>
          </a:lstStyle>
          <a:p>
            <a:pPr>
              <a:defRPr/>
            </a:pPr>
            <a:r>
              <a:rPr lang="en-US" sz="1800" b="0" dirty="0">
                <a:solidFill>
                  <a:schemeClr val="accent3"/>
                </a:solidFill>
              </a:rPr>
              <a:t>Name</a:t>
            </a:r>
          </a:p>
        </p:txBody>
      </p:sp>
      <p:sp>
        <p:nvSpPr>
          <p:cNvPr id="10" name="Title 1"/>
          <p:cNvSpPr>
            <a:spLocks noGrp="1"/>
          </p:cNvSpPr>
          <p:nvPr>
            <p:ph type="title"/>
          </p:nvPr>
        </p:nvSpPr>
        <p:spPr>
          <a:xfrm>
            <a:off x="1756817" y="2298701"/>
            <a:ext cx="5630366" cy="1627171"/>
          </a:xfrm>
          <a:prstGeom prst="rect">
            <a:avLst/>
          </a:prstGeom>
        </p:spPr>
        <p:txBody>
          <a:bodyPr anchor="b">
            <a:normAutofit/>
          </a:bodyPr>
          <a:lstStyle>
            <a:lvl1pPr algn="ctr">
              <a:lnSpc>
                <a:spcPct val="110000"/>
              </a:lnSpc>
              <a:defRPr sz="27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68183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rt - Cyan">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3978D5E-DE6E-47BA-9A51-FC2E3CCCD8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2DBD662-3C31-4138-B5BA-621D2390F494}"/>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ECA0F0EB-DEC7-470E-8844-6373EAA453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F90549D-9212-49E1-BD6F-1CE8C6F2C554}"/>
              </a:ext>
            </a:extLst>
          </p:cNvPr>
          <p:cNvCxnSpPr>
            <a:cxnSpLocks/>
          </p:cNvCxnSpPr>
          <p:nvPr userDrawn="1"/>
        </p:nvCxnSpPr>
        <p:spPr>
          <a:xfrm>
            <a:off x="3524250" y="747713"/>
            <a:ext cx="0" cy="5335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35" name="Chart Placeholder 34"/>
          <p:cNvSpPr>
            <a:spLocks noGrp="1"/>
          </p:cNvSpPr>
          <p:nvPr>
            <p:ph type="chart" sz="quarter" idx="10"/>
          </p:nvPr>
        </p:nvSpPr>
        <p:spPr>
          <a:xfrm>
            <a:off x="3648075" y="747714"/>
            <a:ext cx="435292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22133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4ED0F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tx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tx1">
              <a:lumMod val="20000"/>
              <a:lumOff val="8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17939079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 Magenta">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42D7F75-1287-4E16-ADCC-4EB9A6A483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64E0252-C8FF-4C64-8875-B8F737DECF8D}"/>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A8703A67-E50F-4AA0-8756-F103B31D70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2B2D701-0E4D-4A2C-B5B1-C36F57AEE8DA}"/>
              </a:ext>
            </a:extLst>
          </p:cNvPr>
          <p:cNvCxnSpPr>
            <a:cxnSpLocks/>
          </p:cNvCxnSpPr>
          <p:nvPr userDrawn="1"/>
        </p:nvCxnSpPr>
        <p:spPr>
          <a:xfrm>
            <a:off x="3524250" y="747713"/>
            <a:ext cx="0" cy="533558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35" name="Chart Placeholder 34"/>
          <p:cNvSpPr>
            <a:spLocks noGrp="1"/>
          </p:cNvSpPr>
          <p:nvPr>
            <p:ph type="chart" sz="quarter" idx="10"/>
          </p:nvPr>
        </p:nvSpPr>
        <p:spPr>
          <a:xfrm>
            <a:off x="3648075" y="747714"/>
            <a:ext cx="435292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76719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 Yellow">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DDEFA7E2-ECBA-4E3C-A02B-0E82B29639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0DBA8F5-C920-4A13-953E-5C32DCFC4774}"/>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03BFBE64-49F1-460D-A901-C3309023AD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6337F617-729A-413A-A858-C459692CA29E}"/>
              </a:ext>
            </a:extLst>
          </p:cNvPr>
          <p:cNvCxnSpPr>
            <a:cxnSpLocks/>
          </p:cNvCxnSpPr>
          <p:nvPr userDrawn="1"/>
        </p:nvCxnSpPr>
        <p:spPr>
          <a:xfrm>
            <a:off x="3524250" y="747713"/>
            <a:ext cx="0" cy="533558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35" name="Chart Placeholder 34"/>
          <p:cNvSpPr>
            <a:spLocks noGrp="1"/>
          </p:cNvSpPr>
          <p:nvPr>
            <p:ph type="chart" sz="quarter" idx="10"/>
          </p:nvPr>
        </p:nvSpPr>
        <p:spPr>
          <a:xfrm>
            <a:off x="3648075" y="747714"/>
            <a:ext cx="435292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167284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 Black">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9FAAC48-D59B-4A2F-B4CC-7EA747439F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3E3509A-8D23-4CD3-BC60-ACD620BD3BAA}"/>
              </a:ext>
            </a:extLst>
          </p:cNvPr>
          <p:cNvSpPr/>
          <p:nvPr userDrawn="1"/>
        </p:nvSpPr>
        <p:spPr>
          <a:xfrm>
            <a:off x="325438" y="463550"/>
            <a:ext cx="8493125" cy="5930900"/>
          </a:xfrm>
          <a:prstGeom prst="rect">
            <a:avLst/>
          </a:prstGeom>
          <a:solidFill>
            <a:schemeClr val="bg1">
              <a:alpha val="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31711113-7B01-4B53-90F8-C20CD9EF65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3C86C6B-94F3-4727-89C0-EBA6BD870AF3}"/>
              </a:ext>
            </a:extLst>
          </p:cNvPr>
          <p:cNvCxnSpPr>
            <a:cxnSpLocks/>
          </p:cNvCxnSpPr>
          <p:nvPr userDrawn="1"/>
        </p:nvCxnSpPr>
        <p:spPr>
          <a:xfrm>
            <a:off x="3524250" y="747713"/>
            <a:ext cx="0" cy="5335587"/>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35" name="Chart Placeholder 34"/>
          <p:cNvSpPr>
            <a:spLocks noGrp="1"/>
          </p:cNvSpPr>
          <p:nvPr>
            <p:ph type="chart" sz="quarter" idx="10"/>
          </p:nvPr>
        </p:nvSpPr>
        <p:spPr>
          <a:xfrm>
            <a:off x="3648075" y="747714"/>
            <a:ext cx="435292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983456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hart - Cyan">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A2B778C-0C4A-445C-96E9-281A95BBEB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0D0B355-3FDF-4561-BC01-5F0B008F132F}"/>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5A494A5A-69C2-409C-BE85-E045462381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7FF33F8-F485-4F87-BBED-9F18F15B2024}"/>
              </a:ext>
            </a:extLst>
          </p:cNvPr>
          <p:cNvCxnSpPr>
            <a:cxnSpLocks/>
          </p:cNvCxnSpPr>
          <p:nvPr userDrawn="1"/>
        </p:nvCxnSpPr>
        <p:spPr>
          <a:xfrm>
            <a:off x="3524250" y="747713"/>
            <a:ext cx="0" cy="5335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3" name="Table Placeholder 2"/>
          <p:cNvSpPr>
            <a:spLocks noGrp="1"/>
          </p:cNvSpPr>
          <p:nvPr>
            <p:ph type="tbl" sz="quarter" idx="10"/>
          </p:nvPr>
        </p:nvSpPr>
        <p:spPr>
          <a:xfrm>
            <a:off x="3638550" y="747714"/>
            <a:ext cx="437197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802467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rt - Magenta">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7DC9245E-E607-4A21-9D23-C4B53E3D1E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13B7BF1-26E7-414D-A76F-1AFE2EE25FD8}"/>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4871388C-A787-41C2-8A9B-76A4EA25E3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30AED5F-21D1-4D55-A856-F4395E5576A9}"/>
              </a:ext>
            </a:extLst>
          </p:cNvPr>
          <p:cNvCxnSpPr>
            <a:cxnSpLocks/>
          </p:cNvCxnSpPr>
          <p:nvPr userDrawn="1"/>
        </p:nvCxnSpPr>
        <p:spPr>
          <a:xfrm>
            <a:off x="3524250" y="747713"/>
            <a:ext cx="0" cy="533558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8" name="Table Placeholder 2"/>
          <p:cNvSpPr>
            <a:spLocks noGrp="1"/>
          </p:cNvSpPr>
          <p:nvPr>
            <p:ph type="tbl" sz="quarter" idx="10"/>
          </p:nvPr>
        </p:nvSpPr>
        <p:spPr>
          <a:xfrm>
            <a:off x="3638550" y="747714"/>
            <a:ext cx="437197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2631567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hart - Yellow">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A01590C-1024-4111-9044-E3B83424B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F6DD56C-670B-4129-BC49-BC46E87BCAEA}"/>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43909CA5-B954-42E7-9836-B05A1E2A0C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E6BFF80-BC54-406E-ADEE-F40EFCF2B990}"/>
              </a:ext>
            </a:extLst>
          </p:cNvPr>
          <p:cNvCxnSpPr>
            <a:cxnSpLocks/>
          </p:cNvCxnSpPr>
          <p:nvPr userDrawn="1"/>
        </p:nvCxnSpPr>
        <p:spPr>
          <a:xfrm>
            <a:off x="3524250" y="747713"/>
            <a:ext cx="0" cy="533558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8" name="Table Placeholder 2"/>
          <p:cNvSpPr>
            <a:spLocks noGrp="1"/>
          </p:cNvSpPr>
          <p:nvPr>
            <p:ph type="tbl" sz="quarter" idx="10"/>
          </p:nvPr>
        </p:nvSpPr>
        <p:spPr>
          <a:xfrm>
            <a:off x="3638550" y="747714"/>
            <a:ext cx="437197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17860045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hart - Black">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92ABD8E-CCFA-466F-8F5A-560138968A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7754A79-813A-47E2-AB97-D8D2113048DA}"/>
              </a:ext>
            </a:extLst>
          </p:cNvPr>
          <p:cNvSpPr/>
          <p:nvPr userDrawn="1"/>
        </p:nvSpPr>
        <p:spPr>
          <a:xfrm>
            <a:off x="325438" y="463550"/>
            <a:ext cx="8493125" cy="5930900"/>
          </a:xfrm>
          <a:prstGeom prst="rect">
            <a:avLst/>
          </a:prstGeom>
          <a:solidFill>
            <a:schemeClr val="bg1">
              <a:alpha val="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6" name="Picture 7">
            <a:extLst>
              <a:ext uri="{FF2B5EF4-FFF2-40B4-BE49-F238E27FC236}">
                <a16:creationId xmlns:a16="http://schemas.microsoft.com/office/drawing/2014/main" id="{50ADE9B8-BCF5-4537-A622-9AAEB3F92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74B188C4-E260-4011-9C75-B351118BF226}"/>
              </a:ext>
            </a:extLst>
          </p:cNvPr>
          <p:cNvCxnSpPr>
            <a:cxnSpLocks/>
          </p:cNvCxnSpPr>
          <p:nvPr userDrawn="1"/>
        </p:nvCxnSpPr>
        <p:spPr>
          <a:xfrm>
            <a:off x="3524250" y="747713"/>
            <a:ext cx="0" cy="5335587"/>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
        <p:nvSpPr>
          <p:cNvPr id="8" name="Table Placeholder 2"/>
          <p:cNvSpPr>
            <a:spLocks noGrp="1"/>
          </p:cNvSpPr>
          <p:nvPr>
            <p:ph type="tbl" sz="quarter" idx="10"/>
          </p:nvPr>
        </p:nvSpPr>
        <p:spPr>
          <a:xfrm>
            <a:off x="3638550" y="747714"/>
            <a:ext cx="4371975" cy="5335587"/>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5022465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98CA30-9C3F-41A1-90E4-C43D1F1F57E5}"/>
              </a:ext>
            </a:extLst>
          </p:cNvPr>
          <p:cNvSpPr/>
          <p:nvPr userDrawn="1"/>
        </p:nvSpPr>
        <p:spPr>
          <a:xfrm>
            <a:off x="325438" y="463550"/>
            <a:ext cx="8493125" cy="5930900"/>
          </a:xfrm>
          <a:prstGeom prst="rect">
            <a:avLst/>
          </a:prstGeom>
          <a:solidFill>
            <a:schemeClr val="bg1">
              <a:alpha val="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5" name="Chart 4">
            <a:extLst>
              <a:ext uri="{FF2B5EF4-FFF2-40B4-BE49-F238E27FC236}">
                <a16:creationId xmlns:a16="http://schemas.microsoft.com/office/drawing/2014/main" id="{500EF152-A95E-4215-B6C0-4A3EA1A4D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719138"/>
            <a:ext cx="60960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Tree>
    <p:extLst>
      <p:ext uri="{BB962C8B-B14F-4D97-AF65-F5344CB8AC3E}">
        <p14:creationId xmlns:p14="http://schemas.microsoft.com/office/powerpoint/2010/main" val="1144413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S M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8CB050-36D0-4BC3-BB52-6878AD10A255}"/>
              </a:ext>
            </a:extLst>
          </p:cNvPr>
          <p:cNvSpPr/>
          <p:nvPr userDrawn="1"/>
        </p:nvSpPr>
        <p:spPr>
          <a:xfrm>
            <a:off x="325438" y="463550"/>
            <a:ext cx="8493125" cy="5930900"/>
          </a:xfrm>
          <a:prstGeom prst="rect">
            <a:avLst/>
          </a:prstGeom>
          <a:solidFill>
            <a:schemeClr val="bg1">
              <a:alpha val="0"/>
            </a:schemeClr>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grpSp>
        <p:nvGrpSpPr>
          <p:cNvPr id="5" name="Group 4">
            <a:extLst>
              <a:ext uri="{FF2B5EF4-FFF2-40B4-BE49-F238E27FC236}">
                <a16:creationId xmlns:a16="http://schemas.microsoft.com/office/drawing/2014/main" id="{373BD43F-EFC4-48CF-ADE8-C6AF0E940A09}"/>
              </a:ext>
            </a:extLst>
          </p:cNvPr>
          <p:cNvGrpSpPr/>
          <p:nvPr userDrawn="1"/>
        </p:nvGrpSpPr>
        <p:grpSpPr>
          <a:xfrm>
            <a:off x="2068794" y="910957"/>
            <a:ext cx="6446557" cy="5036080"/>
            <a:chOff x="728966" y="1201907"/>
            <a:chExt cx="10353563" cy="5667375"/>
          </a:xfrm>
          <a:solidFill>
            <a:schemeClr val="bg1">
              <a:lumMod val="85000"/>
            </a:schemeClr>
          </a:solidFill>
        </p:grpSpPr>
        <p:sp>
          <p:nvSpPr>
            <p:cNvPr id="6" name="S_WY">
              <a:extLst>
                <a:ext uri="{FF2B5EF4-FFF2-40B4-BE49-F238E27FC236}">
                  <a16:creationId xmlns:a16="http://schemas.microsoft.com/office/drawing/2014/main" id="{0ECC3590-551C-408D-A021-56D7753ADCB6}"/>
                </a:ext>
              </a:extLst>
            </p:cNvPr>
            <p:cNvSpPr>
              <a:spLocks/>
            </p:cNvSpPr>
            <p:nvPr/>
          </p:nvSpPr>
          <p:spPr bwMode="auto">
            <a:xfrm>
              <a:off x="3176891" y="2202032"/>
              <a:ext cx="1257300" cy="914400"/>
            </a:xfrm>
            <a:custGeom>
              <a:avLst/>
              <a:gdLst>
                <a:gd name="T0" fmla="*/ 2147483647 w 1310"/>
                <a:gd name="T1" fmla="*/ 2147483647 h 947"/>
                <a:gd name="T2" fmla="*/ 2147483647 w 1310"/>
                <a:gd name="T3" fmla="*/ 2147483647 h 947"/>
                <a:gd name="T4" fmla="*/ 2147483647 w 1310"/>
                <a:gd name="T5" fmla="*/ 2147483647 h 947"/>
                <a:gd name="T6" fmla="*/ 2147483647 w 1310"/>
                <a:gd name="T7" fmla="*/ 2147483647 h 947"/>
                <a:gd name="T8" fmla="*/ 2147483647 w 1310"/>
                <a:gd name="T9" fmla="*/ 2147483647 h 947"/>
                <a:gd name="T10" fmla="*/ 2147483647 w 1310"/>
                <a:gd name="T11" fmla="*/ 2147483647 h 947"/>
                <a:gd name="T12" fmla="*/ 2147483647 w 1310"/>
                <a:gd name="T13" fmla="*/ 2147483647 h 947"/>
                <a:gd name="T14" fmla="*/ 2147483647 w 1310"/>
                <a:gd name="T15" fmla="*/ 2147483647 h 947"/>
                <a:gd name="T16" fmla="*/ 2147483647 w 1310"/>
                <a:gd name="T17" fmla="*/ 2147483647 h 947"/>
                <a:gd name="T18" fmla="*/ 2147483647 w 1310"/>
                <a:gd name="T19" fmla="*/ 2147483647 h 947"/>
                <a:gd name="T20" fmla="*/ 2147483647 w 1310"/>
                <a:gd name="T21" fmla="*/ 2147483647 h 947"/>
                <a:gd name="T22" fmla="*/ 2147483647 w 1310"/>
                <a:gd name="T23" fmla="*/ 2147483647 h 947"/>
                <a:gd name="T24" fmla="*/ 2147483647 w 1310"/>
                <a:gd name="T25" fmla="*/ 2147483647 h 947"/>
                <a:gd name="T26" fmla="*/ 2147483647 w 1310"/>
                <a:gd name="T27" fmla="*/ 2147483647 h 947"/>
                <a:gd name="T28" fmla="*/ 2147483647 w 1310"/>
                <a:gd name="T29" fmla="*/ 2147483647 h 947"/>
                <a:gd name="T30" fmla="*/ 2147483647 w 1310"/>
                <a:gd name="T31" fmla="*/ 2147483647 h 947"/>
                <a:gd name="T32" fmla="*/ 2147483647 w 1310"/>
                <a:gd name="T33" fmla="*/ 2147483647 h 947"/>
                <a:gd name="T34" fmla="*/ 2147483647 w 1310"/>
                <a:gd name="T35" fmla="*/ 2147483647 h 947"/>
                <a:gd name="T36" fmla="*/ 2147483647 w 1310"/>
                <a:gd name="T37" fmla="*/ 2147483647 h 947"/>
                <a:gd name="T38" fmla="*/ 2147483647 w 1310"/>
                <a:gd name="T39" fmla="*/ 2147483647 h 947"/>
                <a:gd name="T40" fmla="*/ 2147483647 w 1310"/>
                <a:gd name="T41" fmla="*/ 2147483647 h 947"/>
                <a:gd name="T42" fmla="*/ 2147483647 w 1310"/>
                <a:gd name="T43" fmla="*/ 2147483647 h 947"/>
                <a:gd name="T44" fmla="*/ 2147483647 w 1310"/>
                <a:gd name="T45" fmla="*/ 0 h 947"/>
                <a:gd name="T46" fmla="*/ 2147483647 w 1310"/>
                <a:gd name="T47" fmla="*/ 0 h 947"/>
                <a:gd name="T48" fmla="*/ 2147483647 w 1310"/>
                <a:gd name="T49" fmla="*/ 0 h 947"/>
                <a:gd name="T50" fmla="*/ 2147483647 w 1310"/>
                <a:gd name="T51" fmla="*/ 0 h 947"/>
                <a:gd name="T52" fmla="*/ 2147483647 w 1310"/>
                <a:gd name="T53" fmla="*/ 0 h 947"/>
                <a:gd name="T54" fmla="*/ 2147483647 w 1310"/>
                <a:gd name="T55" fmla="*/ 0 h 947"/>
                <a:gd name="T56" fmla="*/ 2147483647 w 1310"/>
                <a:gd name="T57" fmla="*/ 0 h 947"/>
                <a:gd name="T58" fmla="*/ 2147483647 w 1310"/>
                <a:gd name="T59" fmla="*/ 0 h 947"/>
                <a:gd name="T60" fmla="*/ 2147483647 w 1310"/>
                <a:gd name="T61" fmla="*/ 0 h 947"/>
                <a:gd name="T62" fmla="*/ 2147483647 w 1310"/>
                <a:gd name="T63" fmla="*/ 0 h 947"/>
                <a:gd name="T64" fmla="*/ 2147483647 w 1310"/>
                <a:gd name="T65" fmla="*/ 0 h 947"/>
                <a:gd name="T66" fmla="*/ 2147483647 w 1310"/>
                <a:gd name="T67" fmla="*/ 0 h 947"/>
                <a:gd name="T68" fmla="*/ 2147483647 w 1310"/>
                <a:gd name="T69" fmla="*/ 0 h 947"/>
                <a:gd name="T70" fmla="*/ 2147483647 w 1310"/>
                <a:gd name="T71" fmla="*/ 2147483647 h 947"/>
                <a:gd name="T72" fmla="*/ 2147483647 w 1310"/>
                <a:gd name="T73" fmla="*/ 2147483647 h 947"/>
                <a:gd name="T74" fmla="*/ 2147483647 w 1310"/>
                <a:gd name="T75" fmla="*/ 2147483647 h 947"/>
                <a:gd name="T76" fmla="*/ 2147483647 w 1310"/>
                <a:gd name="T77" fmla="*/ 2147483647 h 947"/>
                <a:gd name="T78" fmla="*/ 2147483647 w 1310"/>
                <a:gd name="T79" fmla="*/ 2147483647 h 947"/>
                <a:gd name="T80" fmla="*/ 2147483647 w 1310"/>
                <a:gd name="T81" fmla="*/ 2147483647 h 947"/>
                <a:gd name="T82" fmla="*/ 2147483647 w 1310"/>
                <a:gd name="T83" fmla="*/ 2147483647 h 947"/>
                <a:gd name="T84" fmla="*/ 2147483647 w 1310"/>
                <a:gd name="T85" fmla="*/ 2147483647 h 947"/>
                <a:gd name="T86" fmla="*/ 2147483647 w 1310"/>
                <a:gd name="T87" fmla="*/ 2147483647 h 947"/>
                <a:gd name="T88" fmla="*/ 2147483647 w 1310"/>
                <a:gd name="T89" fmla="*/ 2147483647 h 947"/>
                <a:gd name="T90" fmla="*/ 2147483647 w 1310"/>
                <a:gd name="T91" fmla="*/ 2147483647 h 947"/>
                <a:gd name="T92" fmla="*/ 2147483647 w 1310"/>
                <a:gd name="T93" fmla="*/ 2147483647 h 947"/>
                <a:gd name="T94" fmla="*/ 2147483647 w 1310"/>
                <a:gd name="T95" fmla="*/ 2147483647 h 947"/>
                <a:gd name="T96" fmla="*/ 2147483647 w 1310"/>
                <a:gd name="T97" fmla="*/ 2147483647 h 947"/>
                <a:gd name="T98" fmla="*/ 2147483647 w 1310"/>
                <a:gd name="T99" fmla="*/ 2147483647 h 947"/>
                <a:gd name="T100" fmla="*/ 2147483647 w 1310"/>
                <a:gd name="T101" fmla="*/ 2147483647 h 947"/>
                <a:gd name="T102" fmla="*/ 2147483647 w 1310"/>
                <a:gd name="T103" fmla="*/ 2147483647 h 947"/>
                <a:gd name="T104" fmla="*/ 2147483647 w 1310"/>
                <a:gd name="T105" fmla="*/ 2147483647 h 947"/>
                <a:gd name="T106" fmla="*/ 2147483647 w 1310"/>
                <a:gd name="T107" fmla="*/ 2147483647 h 947"/>
                <a:gd name="T108" fmla="*/ 2147483647 w 1310"/>
                <a:gd name="T109" fmla="*/ 2147483647 h 947"/>
                <a:gd name="T110" fmla="*/ 2147483647 w 1310"/>
                <a:gd name="T111" fmla="*/ 2147483647 h 947"/>
                <a:gd name="T112" fmla="*/ 2147483647 w 1310"/>
                <a:gd name="T113" fmla="*/ 2147483647 h 9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0"/>
                <a:gd name="T172" fmla="*/ 0 h 947"/>
                <a:gd name="T173" fmla="*/ 1310 w 1310"/>
                <a:gd name="T174" fmla="*/ 947 h 9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0" h="947">
                  <a:moveTo>
                    <a:pt x="887" y="947"/>
                  </a:moveTo>
                  <a:lnTo>
                    <a:pt x="876" y="946"/>
                  </a:lnTo>
                  <a:lnTo>
                    <a:pt x="853" y="946"/>
                  </a:lnTo>
                  <a:lnTo>
                    <a:pt x="786" y="946"/>
                  </a:lnTo>
                  <a:lnTo>
                    <a:pt x="780" y="946"/>
                  </a:lnTo>
                  <a:lnTo>
                    <a:pt x="700" y="946"/>
                  </a:lnTo>
                  <a:lnTo>
                    <a:pt x="690" y="946"/>
                  </a:lnTo>
                  <a:lnTo>
                    <a:pt x="642" y="946"/>
                  </a:lnTo>
                  <a:lnTo>
                    <a:pt x="588" y="946"/>
                  </a:lnTo>
                  <a:lnTo>
                    <a:pt x="539" y="946"/>
                  </a:lnTo>
                  <a:lnTo>
                    <a:pt x="423" y="946"/>
                  </a:lnTo>
                  <a:lnTo>
                    <a:pt x="376" y="946"/>
                  </a:lnTo>
                  <a:lnTo>
                    <a:pt x="292" y="946"/>
                  </a:lnTo>
                  <a:lnTo>
                    <a:pt x="285" y="947"/>
                  </a:lnTo>
                  <a:lnTo>
                    <a:pt x="198" y="947"/>
                  </a:lnTo>
                  <a:lnTo>
                    <a:pt x="189" y="947"/>
                  </a:lnTo>
                  <a:lnTo>
                    <a:pt x="147" y="947"/>
                  </a:lnTo>
                  <a:lnTo>
                    <a:pt x="3" y="946"/>
                  </a:lnTo>
                  <a:lnTo>
                    <a:pt x="3" y="887"/>
                  </a:lnTo>
                  <a:lnTo>
                    <a:pt x="3" y="841"/>
                  </a:lnTo>
                  <a:lnTo>
                    <a:pt x="3" y="828"/>
                  </a:lnTo>
                  <a:lnTo>
                    <a:pt x="3" y="809"/>
                  </a:lnTo>
                  <a:lnTo>
                    <a:pt x="3" y="769"/>
                  </a:lnTo>
                  <a:lnTo>
                    <a:pt x="3" y="749"/>
                  </a:lnTo>
                  <a:lnTo>
                    <a:pt x="3" y="709"/>
                  </a:lnTo>
                  <a:lnTo>
                    <a:pt x="3" y="680"/>
                  </a:lnTo>
                  <a:lnTo>
                    <a:pt x="3" y="598"/>
                  </a:lnTo>
                  <a:lnTo>
                    <a:pt x="3" y="590"/>
                  </a:lnTo>
                  <a:lnTo>
                    <a:pt x="4" y="533"/>
                  </a:lnTo>
                  <a:lnTo>
                    <a:pt x="3" y="474"/>
                  </a:lnTo>
                  <a:lnTo>
                    <a:pt x="3" y="470"/>
                  </a:lnTo>
                  <a:lnTo>
                    <a:pt x="3" y="459"/>
                  </a:lnTo>
                  <a:lnTo>
                    <a:pt x="3" y="415"/>
                  </a:lnTo>
                  <a:lnTo>
                    <a:pt x="3" y="399"/>
                  </a:lnTo>
                  <a:lnTo>
                    <a:pt x="3" y="367"/>
                  </a:lnTo>
                  <a:lnTo>
                    <a:pt x="3" y="356"/>
                  </a:lnTo>
                  <a:lnTo>
                    <a:pt x="3" y="355"/>
                  </a:lnTo>
                  <a:lnTo>
                    <a:pt x="3" y="296"/>
                  </a:lnTo>
                  <a:lnTo>
                    <a:pt x="3" y="267"/>
                  </a:lnTo>
                  <a:lnTo>
                    <a:pt x="3" y="242"/>
                  </a:lnTo>
                  <a:lnTo>
                    <a:pt x="3" y="206"/>
                  </a:lnTo>
                  <a:lnTo>
                    <a:pt x="3" y="179"/>
                  </a:lnTo>
                  <a:lnTo>
                    <a:pt x="2" y="125"/>
                  </a:lnTo>
                  <a:lnTo>
                    <a:pt x="2" y="120"/>
                  </a:lnTo>
                  <a:lnTo>
                    <a:pt x="0" y="80"/>
                  </a:lnTo>
                  <a:lnTo>
                    <a:pt x="2" y="1"/>
                  </a:lnTo>
                  <a:lnTo>
                    <a:pt x="122" y="3"/>
                  </a:lnTo>
                  <a:lnTo>
                    <a:pt x="198" y="1"/>
                  </a:lnTo>
                  <a:lnTo>
                    <a:pt x="225" y="1"/>
                  </a:lnTo>
                  <a:lnTo>
                    <a:pt x="236" y="1"/>
                  </a:lnTo>
                  <a:lnTo>
                    <a:pt x="362" y="0"/>
                  </a:lnTo>
                  <a:lnTo>
                    <a:pt x="386" y="1"/>
                  </a:lnTo>
                  <a:lnTo>
                    <a:pt x="456" y="1"/>
                  </a:lnTo>
                  <a:lnTo>
                    <a:pt x="479" y="1"/>
                  </a:lnTo>
                  <a:lnTo>
                    <a:pt x="502" y="1"/>
                  </a:lnTo>
                  <a:lnTo>
                    <a:pt x="526" y="1"/>
                  </a:lnTo>
                  <a:lnTo>
                    <a:pt x="589" y="1"/>
                  </a:lnTo>
                  <a:lnTo>
                    <a:pt x="736" y="1"/>
                  </a:lnTo>
                  <a:lnTo>
                    <a:pt x="759" y="2"/>
                  </a:lnTo>
                  <a:lnTo>
                    <a:pt x="897" y="3"/>
                  </a:lnTo>
                  <a:lnTo>
                    <a:pt x="899" y="3"/>
                  </a:lnTo>
                  <a:lnTo>
                    <a:pt x="923" y="3"/>
                  </a:lnTo>
                  <a:lnTo>
                    <a:pt x="944" y="3"/>
                  </a:lnTo>
                  <a:lnTo>
                    <a:pt x="947" y="3"/>
                  </a:lnTo>
                  <a:lnTo>
                    <a:pt x="963" y="1"/>
                  </a:lnTo>
                  <a:lnTo>
                    <a:pt x="1117" y="1"/>
                  </a:lnTo>
                  <a:lnTo>
                    <a:pt x="1126" y="1"/>
                  </a:lnTo>
                  <a:lnTo>
                    <a:pt x="1165" y="1"/>
                  </a:lnTo>
                  <a:lnTo>
                    <a:pt x="1184" y="2"/>
                  </a:lnTo>
                  <a:lnTo>
                    <a:pt x="1310" y="2"/>
                  </a:lnTo>
                  <a:lnTo>
                    <a:pt x="1310" y="61"/>
                  </a:lnTo>
                  <a:lnTo>
                    <a:pt x="1310" y="103"/>
                  </a:lnTo>
                  <a:lnTo>
                    <a:pt x="1310" y="120"/>
                  </a:lnTo>
                  <a:lnTo>
                    <a:pt x="1310" y="179"/>
                  </a:lnTo>
                  <a:lnTo>
                    <a:pt x="1310" y="195"/>
                  </a:lnTo>
                  <a:lnTo>
                    <a:pt x="1310" y="204"/>
                  </a:lnTo>
                  <a:lnTo>
                    <a:pt x="1310" y="237"/>
                  </a:lnTo>
                  <a:lnTo>
                    <a:pt x="1310" y="273"/>
                  </a:lnTo>
                  <a:lnTo>
                    <a:pt x="1310" y="296"/>
                  </a:lnTo>
                  <a:lnTo>
                    <a:pt x="1310" y="326"/>
                  </a:lnTo>
                  <a:lnTo>
                    <a:pt x="1310" y="355"/>
                  </a:lnTo>
                  <a:lnTo>
                    <a:pt x="1310" y="356"/>
                  </a:lnTo>
                  <a:lnTo>
                    <a:pt x="1310" y="360"/>
                  </a:lnTo>
                  <a:lnTo>
                    <a:pt x="1310" y="385"/>
                  </a:lnTo>
                  <a:lnTo>
                    <a:pt x="1310" y="444"/>
                  </a:lnTo>
                  <a:lnTo>
                    <a:pt x="1310" y="474"/>
                  </a:lnTo>
                  <a:lnTo>
                    <a:pt x="1310" y="485"/>
                  </a:lnTo>
                  <a:lnTo>
                    <a:pt x="1310" y="517"/>
                  </a:lnTo>
                  <a:lnTo>
                    <a:pt x="1310" y="570"/>
                  </a:lnTo>
                  <a:lnTo>
                    <a:pt x="1310" y="651"/>
                  </a:lnTo>
                  <a:lnTo>
                    <a:pt x="1310" y="680"/>
                  </a:lnTo>
                  <a:lnTo>
                    <a:pt x="1310" y="709"/>
                  </a:lnTo>
                  <a:lnTo>
                    <a:pt x="1310" y="739"/>
                  </a:lnTo>
                  <a:lnTo>
                    <a:pt x="1310" y="769"/>
                  </a:lnTo>
                  <a:lnTo>
                    <a:pt x="1310" y="781"/>
                  </a:lnTo>
                  <a:lnTo>
                    <a:pt x="1310" y="798"/>
                  </a:lnTo>
                  <a:lnTo>
                    <a:pt x="1310" y="813"/>
                  </a:lnTo>
                  <a:lnTo>
                    <a:pt x="1310" y="828"/>
                  </a:lnTo>
                  <a:lnTo>
                    <a:pt x="1310" y="854"/>
                  </a:lnTo>
                  <a:lnTo>
                    <a:pt x="1310" y="874"/>
                  </a:lnTo>
                  <a:lnTo>
                    <a:pt x="1310" y="917"/>
                  </a:lnTo>
                  <a:lnTo>
                    <a:pt x="1310" y="946"/>
                  </a:lnTo>
                  <a:lnTo>
                    <a:pt x="1201" y="946"/>
                  </a:lnTo>
                  <a:lnTo>
                    <a:pt x="1157" y="947"/>
                  </a:lnTo>
                  <a:lnTo>
                    <a:pt x="1145" y="947"/>
                  </a:lnTo>
                  <a:lnTo>
                    <a:pt x="1110" y="947"/>
                  </a:lnTo>
                  <a:lnTo>
                    <a:pt x="1087" y="947"/>
                  </a:lnTo>
                  <a:lnTo>
                    <a:pt x="1081" y="947"/>
                  </a:lnTo>
                  <a:lnTo>
                    <a:pt x="1050" y="947"/>
                  </a:lnTo>
                  <a:lnTo>
                    <a:pt x="934" y="947"/>
                  </a:lnTo>
                  <a:lnTo>
                    <a:pt x="911" y="947"/>
                  </a:lnTo>
                  <a:lnTo>
                    <a:pt x="908" y="947"/>
                  </a:lnTo>
                  <a:lnTo>
                    <a:pt x="893" y="947"/>
                  </a:lnTo>
                  <a:lnTo>
                    <a:pt x="887" y="947"/>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7" name="S_WV">
              <a:extLst>
                <a:ext uri="{FF2B5EF4-FFF2-40B4-BE49-F238E27FC236}">
                  <a16:creationId xmlns:a16="http://schemas.microsoft.com/office/drawing/2014/main" id="{747E5F29-349C-46FD-A4B3-4A64F81113AE}"/>
                </a:ext>
              </a:extLst>
            </p:cNvPr>
            <p:cNvSpPr>
              <a:spLocks/>
            </p:cNvSpPr>
            <p:nvPr/>
          </p:nvSpPr>
          <p:spPr bwMode="auto">
            <a:xfrm>
              <a:off x="8272766" y="3202157"/>
              <a:ext cx="876300" cy="781050"/>
            </a:xfrm>
            <a:custGeom>
              <a:avLst/>
              <a:gdLst>
                <a:gd name="T0" fmla="*/ 2147483647 w 917"/>
                <a:gd name="T1" fmla="*/ 2147483647 h 812"/>
                <a:gd name="T2" fmla="*/ 2147483647 w 917"/>
                <a:gd name="T3" fmla="*/ 2147483647 h 812"/>
                <a:gd name="T4" fmla="*/ 2147483647 w 917"/>
                <a:gd name="T5" fmla="*/ 2147483647 h 812"/>
                <a:gd name="T6" fmla="*/ 2147483647 w 917"/>
                <a:gd name="T7" fmla="*/ 2147483647 h 812"/>
                <a:gd name="T8" fmla="*/ 2147483647 w 917"/>
                <a:gd name="T9" fmla="*/ 2147483647 h 812"/>
                <a:gd name="T10" fmla="*/ 2147483647 w 917"/>
                <a:gd name="T11" fmla="*/ 2147483647 h 812"/>
                <a:gd name="T12" fmla="*/ 2147483647 w 917"/>
                <a:gd name="T13" fmla="*/ 2147483647 h 812"/>
                <a:gd name="T14" fmla="*/ 2147483647 w 917"/>
                <a:gd name="T15" fmla="*/ 2147483647 h 812"/>
                <a:gd name="T16" fmla="*/ 2147483647 w 917"/>
                <a:gd name="T17" fmla="*/ 2147483647 h 812"/>
                <a:gd name="T18" fmla="*/ 2147483647 w 917"/>
                <a:gd name="T19" fmla="*/ 2147483647 h 812"/>
                <a:gd name="T20" fmla="*/ 2147483647 w 917"/>
                <a:gd name="T21" fmla="*/ 2147483647 h 812"/>
                <a:gd name="T22" fmla="*/ 2147483647 w 917"/>
                <a:gd name="T23" fmla="*/ 2147483647 h 812"/>
                <a:gd name="T24" fmla="*/ 2147483647 w 917"/>
                <a:gd name="T25" fmla="*/ 2147483647 h 812"/>
                <a:gd name="T26" fmla="*/ 2147483647 w 917"/>
                <a:gd name="T27" fmla="*/ 2147483647 h 812"/>
                <a:gd name="T28" fmla="*/ 2147483647 w 917"/>
                <a:gd name="T29" fmla="*/ 2147483647 h 812"/>
                <a:gd name="T30" fmla="*/ 2147483647 w 917"/>
                <a:gd name="T31" fmla="*/ 2147483647 h 812"/>
                <a:gd name="T32" fmla="*/ 2147483647 w 917"/>
                <a:gd name="T33" fmla="*/ 2147483647 h 812"/>
                <a:gd name="T34" fmla="*/ 2147483647 w 917"/>
                <a:gd name="T35" fmla="*/ 2147483647 h 812"/>
                <a:gd name="T36" fmla="*/ 2147483647 w 917"/>
                <a:gd name="T37" fmla="*/ 2147483647 h 812"/>
                <a:gd name="T38" fmla="*/ 2147483647 w 917"/>
                <a:gd name="T39" fmla="*/ 2147483647 h 812"/>
                <a:gd name="T40" fmla="*/ 2147483647 w 917"/>
                <a:gd name="T41" fmla="*/ 2147483647 h 812"/>
                <a:gd name="T42" fmla="*/ 2147483647 w 917"/>
                <a:gd name="T43" fmla="*/ 2147483647 h 812"/>
                <a:gd name="T44" fmla="*/ 2147483647 w 917"/>
                <a:gd name="T45" fmla="*/ 2147483647 h 812"/>
                <a:gd name="T46" fmla="*/ 2147483647 w 917"/>
                <a:gd name="T47" fmla="*/ 2147483647 h 812"/>
                <a:gd name="T48" fmla="*/ 2147483647 w 917"/>
                <a:gd name="T49" fmla="*/ 2147483647 h 812"/>
                <a:gd name="T50" fmla="*/ 2147483647 w 917"/>
                <a:gd name="T51" fmla="*/ 2147483647 h 812"/>
                <a:gd name="T52" fmla="*/ 2147483647 w 917"/>
                <a:gd name="T53" fmla="*/ 2147483647 h 812"/>
                <a:gd name="T54" fmla="*/ 2147483647 w 917"/>
                <a:gd name="T55" fmla="*/ 2147483647 h 812"/>
                <a:gd name="T56" fmla="*/ 2147483647 w 917"/>
                <a:gd name="T57" fmla="*/ 2147483647 h 812"/>
                <a:gd name="T58" fmla="*/ 2147483647 w 917"/>
                <a:gd name="T59" fmla="*/ 2147483647 h 812"/>
                <a:gd name="T60" fmla="*/ 2147483647 w 917"/>
                <a:gd name="T61" fmla="*/ 2147483647 h 812"/>
                <a:gd name="T62" fmla="*/ 2147483647 w 917"/>
                <a:gd name="T63" fmla="*/ 2147483647 h 812"/>
                <a:gd name="T64" fmla="*/ 2147483647 w 917"/>
                <a:gd name="T65" fmla="*/ 2147483647 h 812"/>
                <a:gd name="T66" fmla="*/ 2147483647 w 917"/>
                <a:gd name="T67" fmla="*/ 2147483647 h 812"/>
                <a:gd name="T68" fmla="*/ 2147483647 w 917"/>
                <a:gd name="T69" fmla="*/ 2147483647 h 812"/>
                <a:gd name="T70" fmla="*/ 2147483647 w 917"/>
                <a:gd name="T71" fmla="*/ 2147483647 h 812"/>
                <a:gd name="T72" fmla="*/ 2147483647 w 917"/>
                <a:gd name="T73" fmla="*/ 2147483647 h 812"/>
                <a:gd name="T74" fmla="*/ 2147483647 w 917"/>
                <a:gd name="T75" fmla="*/ 2147483647 h 812"/>
                <a:gd name="T76" fmla="*/ 2147483647 w 917"/>
                <a:gd name="T77" fmla="*/ 2147483647 h 812"/>
                <a:gd name="T78" fmla="*/ 2147483647 w 917"/>
                <a:gd name="T79" fmla="*/ 2147483647 h 812"/>
                <a:gd name="T80" fmla="*/ 2147483647 w 917"/>
                <a:gd name="T81" fmla="*/ 2147483647 h 812"/>
                <a:gd name="T82" fmla="*/ 2147483647 w 917"/>
                <a:gd name="T83" fmla="*/ 2147483647 h 812"/>
                <a:gd name="T84" fmla="*/ 2147483647 w 917"/>
                <a:gd name="T85" fmla="*/ 2147483647 h 812"/>
                <a:gd name="T86" fmla="*/ 2147483647 w 917"/>
                <a:gd name="T87" fmla="*/ 2147483647 h 812"/>
                <a:gd name="T88" fmla="*/ 2147483647 w 917"/>
                <a:gd name="T89" fmla="*/ 2147483647 h 812"/>
                <a:gd name="T90" fmla="*/ 2147483647 w 917"/>
                <a:gd name="T91" fmla="*/ 2147483647 h 812"/>
                <a:gd name="T92" fmla="*/ 2147483647 w 917"/>
                <a:gd name="T93" fmla="*/ 2147483647 h 812"/>
                <a:gd name="T94" fmla="*/ 2147483647 w 917"/>
                <a:gd name="T95" fmla="*/ 2147483647 h 812"/>
                <a:gd name="T96" fmla="*/ 2147483647 w 917"/>
                <a:gd name="T97" fmla="*/ 2147483647 h 812"/>
                <a:gd name="T98" fmla="*/ 2147483647 w 917"/>
                <a:gd name="T99" fmla="*/ 2147483647 h 812"/>
                <a:gd name="T100" fmla="*/ 2147483647 w 917"/>
                <a:gd name="T101" fmla="*/ 2147483647 h 812"/>
                <a:gd name="T102" fmla="*/ 2147483647 w 917"/>
                <a:gd name="T103" fmla="*/ 2147483647 h 812"/>
                <a:gd name="T104" fmla="*/ 2147483647 w 917"/>
                <a:gd name="T105" fmla="*/ 2147483647 h 812"/>
                <a:gd name="T106" fmla="*/ 0 w 917"/>
                <a:gd name="T107" fmla="*/ 2147483647 h 812"/>
                <a:gd name="T108" fmla="*/ 0 w 917"/>
                <a:gd name="T109" fmla="*/ 2147483647 h 812"/>
                <a:gd name="T110" fmla="*/ 2147483647 w 917"/>
                <a:gd name="T111" fmla="*/ 2147483647 h 812"/>
                <a:gd name="T112" fmla="*/ 2147483647 w 917"/>
                <a:gd name="T113" fmla="*/ 2147483647 h 812"/>
                <a:gd name="T114" fmla="*/ 2147483647 w 917"/>
                <a:gd name="T115" fmla="*/ 2147483647 h 812"/>
                <a:gd name="T116" fmla="*/ 2147483647 w 917"/>
                <a:gd name="T117" fmla="*/ 2147483647 h 812"/>
                <a:gd name="T118" fmla="*/ 2147483647 w 917"/>
                <a:gd name="T119" fmla="*/ 2147483647 h 812"/>
                <a:gd name="T120" fmla="*/ 2147483647 w 917"/>
                <a:gd name="T121" fmla="*/ 2147483647 h 812"/>
                <a:gd name="T122" fmla="*/ 2147483647 w 917"/>
                <a:gd name="T123" fmla="*/ 2147483647 h 812"/>
                <a:gd name="T124" fmla="*/ 2147483647 w 917"/>
                <a:gd name="T125" fmla="*/ 2147483647 h 8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7"/>
                <a:gd name="T190" fmla="*/ 0 h 812"/>
                <a:gd name="T191" fmla="*/ 917 w 917"/>
                <a:gd name="T192" fmla="*/ 812 h 8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7" h="812">
                  <a:moveTo>
                    <a:pt x="234" y="306"/>
                  </a:moveTo>
                  <a:lnTo>
                    <a:pt x="248" y="298"/>
                  </a:lnTo>
                  <a:lnTo>
                    <a:pt x="256" y="295"/>
                  </a:lnTo>
                  <a:lnTo>
                    <a:pt x="280" y="279"/>
                  </a:lnTo>
                  <a:lnTo>
                    <a:pt x="286" y="269"/>
                  </a:lnTo>
                  <a:lnTo>
                    <a:pt x="286" y="268"/>
                  </a:lnTo>
                  <a:lnTo>
                    <a:pt x="296" y="260"/>
                  </a:lnTo>
                  <a:lnTo>
                    <a:pt x="303" y="253"/>
                  </a:lnTo>
                  <a:lnTo>
                    <a:pt x="313" y="244"/>
                  </a:lnTo>
                  <a:lnTo>
                    <a:pt x="326" y="239"/>
                  </a:lnTo>
                  <a:lnTo>
                    <a:pt x="326" y="238"/>
                  </a:lnTo>
                  <a:lnTo>
                    <a:pt x="335" y="217"/>
                  </a:lnTo>
                  <a:lnTo>
                    <a:pt x="329" y="209"/>
                  </a:lnTo>
                  <a:lnTo>
                    <a:pt x="337" y="186"/>
                  </a:lnTo>
                  <a:lnTo>
                    <a:pt x="341" y="170"/>
                  </a:lnTo>
                  <a:lnTo>
                    <a:pt x="351" y="158"/>
                  </a:lnTo>
                  <a:lnTo>
                    <a:pt x="353" y="143"/>
                  </a:lnTo>
                  <a:lnTo>
                    <a:pt x="357" y="120"/>
                  </a:lnTo>
                  <a:lnTo>
                    <a:pt x="359" y="113"/>
                  </a:lnTo>
                  <a:lnTo>
                    <a:pt x="363" y="107"/>
                  </a:lnTo>
                  <a:lnTo>
                    <a:pt x="373" y="88"/>
                  </a:lnTo>
                  <a:lnTo>
                    <a:pt x="376" y="62"/>
                  </a:lnTo>
                  <a:lnTo>
                    <a:pt x="372" y="57"/>
                  </a:lnTo>
                  <a:lnTo>
                    <a:pt x="373" y="56"/>
                  </a:lnTo>
                  <a:lnTo>
                    <a:pt x="375" y="33"/>
                  </a:lnTo>
                  <a:lnTo>
                    <a:pt x="366" y="13"/>
                  </a:lnTo>
                  <a:lnTo>
                    <a:pt x="373" y="4"/>
                  </a:lnTo>
                  <a:lnTo>
                    <a:pt x="386" y="3"/>
                  </a:lnTo>
                  <a:lnTo>
                    <a:pt x="393" y="0"/>
                  </a:lnTo>
                  <a:lnTo>
                    <a:pt x="393" y="3"/>
                  </a:lnTo>
                  <a:lnTo>
                    <a:pt x="393" y="10"/>
                  </a:lnTo>
                  <a:lnTo>
                    <a:pt x="393" y="38"/>
                  </a:lnTo>
                  <a:lnTo>
                    <a:pt x="393" y="42"/>
                  </a:lnTo>
                  <a:lnTo>
                    <a:pt x="393" y="49"/>
                  </a:lnTo>
                  <a:lnTo>
                    <a:pt x="393" y="56"/>
                  </a:lnTo>
                  <a:lnTo>
                    <a:pt x="393" y="92"/>
                  </a:lnTo>
                  <a:lnTo>
                    <a:pt x="393" y="96"/>
                  </a:lnTo>
                  <a:lnTo>
                    <a:pt x="393" y="113"/>
                  </a:lnTo>
                  <a:lnTo>
                    <a:pt x="393" y="117"/>
                  </a:lnTo>
                  <a:lnTo>
                    <a:pt x="393" y="135"/>
                  </a:lnTo>
                  <a:lnTo>
                    <a:pt x="393" y="146"/>
                  </a:lnTo>
                  <a:lnTo>
                    <a:pt x="393" y="150"/>
                  </a:lnTo>
                  <a:lnTo>
                    <a:pt x="393" y="159"/>
                  </a:lnTo>
                  <a:lnTo>
                    <a:pt x="393" y="209"/>
                  </a:lnTo>
                  <a:lnTo>
                    <a:pt x="393" y="212"/>
                  </a:lnTo>
                  <a:lnTo>
                    <a:pt x="393" y="217"/>
                  </a:lnTo>
                  <a:lnTo>
                    <a:pt x="397" y="217"/>
                  </a:lnTo>
                  <a:lnTo>
                    <a:pt x="412" y="217"/>
                  </a:lnTo>
                  <a:lnTo>
                    <a:pt x="418" y="217"/>
                  </a:lnTo>
                  <a:lnTo>
                    <a:pt x="420" y="217"/>
                  </a:lnTo>
                  <a:lnTo>
                    <a:pt x="506" y="217"/>
                  </a:lnTo>
                  <a:lnTo>
                    <a:pt x="513" y="217"/>
                  </a:lnTo>
                  <a:lnTo>
                    <a:pt x="525" y="217"/>
                  </a:lnTo>
                  <a:lnTo>
                    <a:pt x="535" y="217"/>
                  </a:lnTo>
                  <a:lnTo>
                    <a:pt x="568" y="217"/>
                  </a:lnTo>
                  <a:lnTo>
                    <a:pt x="574" y="217"/>
                  </a:lnTo>
                  <a:lnTo>
                    <a:pt x="588" y="217"/>
                  </a:lnTo>
                  <a:lnTo>
                    <a:pt x="587" y="261"/>
                  </a:lnTo>
                  <a:lnTo>
                    <a:pt x="586" y="338"/>
                  </a:lnTo>
                  <a:lnTo>
                    <a:pt x="589" y="339"/>
                  </a:lnTo>
                  <a:lnTo>
                    <a:pt x="606" y="323"/>
                  </a:lnTo>
                  <a:lnTo>
                    <a:pt x="627" y="309"/>
                  </a:lnTo>
                  <a:lnTo>
                    <a:pt x="630" y="302"/>
                  </a:lnTo>
                  <a:lnTo>
                    <a:pt x="638" y="298"/>
                  </a:lnTo>
                  <a:lnTo>
                    <a:pt x="664" y="273"/>
                  </a:lnTo>
                  <a:lnTo>
                    <a:pt x="677" y="279"/>
                  </a:lnTo>
                  <a:lnTo>
                    <a:pt x="714" y="238"/>
                  </a:lnTo>
                  <a:lnTo>
                    <a:pt x="741" y="261"/>
                  </a:lnTo>
                  <a:lnTo>
                    <a:pt x="748" y="260"/>
                  </a:lnTo>
                  <a:lnTo>
                    <a:pt x="771" y="264"/>
                  </a:lnTo>
                  <a:lnTo>
                    <a:pt x="777" y="265"/>
                  </a:lnTo>
                  <a:lnTo>
                    <a:pt x="794" y="244"/>
                  </a:lnTo>
                  <a:lnTo>
                    <a:pt x="794" y="238"/>
                  </a:lnTo>
                  <a:lnTo>
                    <a:pt x="802" y="236"/>
                  </a:lnTo>
                  <a:lnTo>
                    <a:pt x="815" y="239"/>
                  </a:lnTo>
                  <a:lnTo>
                    <a:pt x="841" y="224"/>
                  </a:lnTo>
                  <a:lnTo>
                    <a:pt x="860" y="240"/>
                  </a:lnTo>
                  <a:lnTo>
                    <a:pt x="864" y="245"/>
                  </a:lnTo>
                  <a:lnTo>
                    <a:pt x="888" y="241"/>
                  </a:lnTo>
                  <a:lnTo>
                    <a:pt x="897" y="270"/>
                  </a:lnTo>
                  <a:lnTo>
                    <a:pt x="911" y="288"/>
                  </a:lnTo>
                  <a:lnTo>
                    <a:pt x="911" y="308"/>
                  </a:lnTo>
                  <a:lnTo>
                    <a:pt x="917" y="311"/>
                  </a:lnTo>
                  <a:lnTo>
                    <a:pt x="911" y="317"/>
                  </a:lnTo>
                  <a:lnTo>
                    <a:pt x="907" y="328"/>
                  </a:lnTo>
                  <a:lnTo>
                    <a:pt x="896" y="356"/>
                  </a:lnTo>
                  <a:lnTo>
                    <a:pt x="864" y="329"/>
                  </a:lnTo>
                  <a:lnTo>
                    <a:pt x="862" y="328"/>
                  </a:lnTo>
                  <a:lnTo>
                    <a:pt x="858" y="324"/>
                  </a:lnTo>
                  <a:lnTo>
                    <a:pt x="841" y="310"/>
                  </a:lnTo>
                  <a:lnTo>
                    <a:pt x="834" y="306"/>
                  </a:lnTo>
                  <a:lnTo>
                    <a:pt x="821" y="295"/>
                  </a:lnTo>
                  <a:lnTo>
                    <a:pt x="815" y="288"/>
                  </a:lnTo>
                  <a:lnTo>
                    <a:pt x="810" y="285"/>
                  </a:lnTo>
                  <a:lnTo>
                    <a:pt x="799" y="277"/>
                  </a:lnTo>
                  <a:lnTo>
                    <a:pt x="794" y="315"/>
                  </a:lnTo>
                  <a:lnTo>
                    <a:pt x="781" y="357"/>
                  </a:lnTo>
                  <a:lnTo>
                    <a:pt x="769" y="366"/>
                  </a:lnTo>
                  <a:lnTo>
                    <a:pt x="763" y="373"/>
                  </a:lnTo>
                  <a:lnTo>
                    <a:pt x="757" y="387"/>
                  </a:lnTo>
                  <a:lnTo>
                    <a:pt x="724" y="406"/>
                  </a:lnTo>
                  <a:lnTo>
                    <a:pt x="702" y="443"/>
                  </a:lnTo>
                  <a:lnTo>
                    <a:pt x="678" y="422"/>
                  </a:lnTo>
                  <a:lnTo>
                    <a:pt x="677" y="424"/>
                  </a:lnTo>
                  <a:lnTo>
                    <a:pt x="666" y="443"/>
                  </a:lnTo>
                  <a:lnTo>
                    <a:pt x="638" y="503"/>
                  </a:lnTo>
                  <a:lnTo>
                    <a:pt x="638" y="505"/>
                  </a:lnTo>
                  <a:lnTo>
                    <a:pt x="635" y="510"/>
                  </a:lnTo>
                  <a:lnTo>
                    <a:pt x="631" y="515"/>
                  </a:lnTo>
                  <a:lnTo>
                    <a:pt x="619" y="526"/>
                  </a:lnTo>
                  <a:lnTo>
                    <a:pt x="588" y="515"/>
                  </a:lnTo>
                  <a:lnTo>
                    <a:pt x="570" y="490"/>
                  </a:lnTo>
                  <a:lnTo>
                    <a:pt x="556" y="483"/>
                  </a:lnTo>
                  <a:lnTo>
                    <a:pt x="540" y="535"/>
                  </a:lnTo>
                  <a:lnTo>
                    <a:pt x="537" y="539"/>
                  </a:lnTo>
                  <a:lnTo>
                    <a:pt x="528" y="560"/>
                  </a:lnTo>
                  <a:lnTo>
                    <a:pt x="513" y="573"/>
                  </a:lnTo>
                  <a:lnTo>
                    <a:pt x="501" y="593"/>
                  </a:lnTo>
                  <a:lnTo>
                    <a:pt x="497" y="607"/>
                  </a:lnTo>
                  <a:lnTo>
                    <a:pt x="491" y="623"/>
                  </a:lnTo>
                  <a:lnTo>
                    <a:pt x="490" y="625"/>
                  </a:lnTo>
                  <a:lnTo>
                    <a:pt x="479" y="634"/>
                  </a:lnTo>
                  <a:lnTo>
                    <a:pt x="460" y="652"/>
                  </a:lnTo>
                  <a:lnTo>
                    <a:pt x="447" y="675"/>
                  </a:lnTo>
                  <a:lnTo>
                    <a:pt x="433" y="696"/>
                  </a:lnTo>
                  <a:lnTo>
                    <a:pt x="437" y="703"/>
                  </a:lnTo>
                  <a:lnTo>
                    <a:pt x="444" y="707"/>
                  </a:lnTo>
                  <a:lnTo>
                    <a:pt x="449" y="711"/>
                  </a:lnTo>
                  <a:lnTo>
                    <a:pt x="444" y="717"/>
                  </a:lnTo>
                  <a:lnTo>
                    <a:pt x="431" y="741"/>
                  </a:lnTo>
                  <a:lnTo>
                    <a:pt x="402" y="759"/>
                  </a:lnTo>
                  <a:lnTo>
                    <a:pt x="397" y="749"/>
                  </a:lnTo>
                  <a:lnTo>
                    <a:pt x="346" y="771"/>
                  </a:lnTo>
                  <a:lnTo>
                    <a:pt x="329" y="758"/>
                  </a:lnTo>
                  <a:lnTo>
                    <a:pt x="325" y="769"/>
                  </a:lnTo>
                  <a:lnTo>
                    <a:pt x="331" y="778"/>
                  </a:lnTo>
                  <a:lnTo>
                    <a:pt x="307" y="790"/>
                  </a:lnTo>
                  <a:lnTo>
                    <a:pt x="307" y="788"/>
                  </a:lnTo>
                  <a:lnTo>
                    <a:pt x="280" y="795"/>
                  </a:lnTo>
                  <a:lnTo>
                    <a:pt x="261" y="803"/>
                  </a:lnTo>
                  <a:lnTo>
                    <a:pt x="256" y="800"/>
                  </a:lnTo>
                  <a:lnTo>
                    <a:pt x="244" y="788"/>
                  </a:lnTo>
                  <a:lnTo>
                    <a:pt x="235" y="780"/>
                  </a:lnTo>
                  <a:lnTo>
                    <a:pt x="220" y="795"/>
                  </a:lnTo>
                  <a:lnTo>
                    <a:pt x="176" y="812"/>
                  </a:lnTo>
                  <a:lnTo>
                    <a:pt x="164" y="803"/>
                  </a:lnTo>
                  <a:lnTo>
                    <a:pt x="129" y="770"/>
                  </a:lnTo>
                  <a:lnTo>
                    <a:pt x="125" y="741"/>
                  </a:lnTo>
                  <a:lnTo>
                    <a:pt x="130" y="738"/>
                  </a:lnTo>
                  <a:lnTo>
                    <a:pt x="122" y="733"/>
                  </a:lnTo>
                  <a:lnTo>
                    <a:pt x="93" y="729"/>
                  </a:lnTo>
                  <a:lnTo>
                    <a:pt x="93" y="723"/>
                  </a:lnTo>
                  <a:lnTo>
                    <a:pt x="54" y="684"/>
                  </a:lnTo>
                  <a:lnTo>
                    <a:pt x="55" y="682"/>
                  </a:lnTo>
                  <a:lnTo>
                    <a:pt x="46" y="669"/>
                  </a:lnTo>
                  <a:lnTo>
                    <a:pt x="38" y="657"/>
                  </a:lnTo>
                  <a:lnTo>
                    <a:pt x="38" y="652"/>
                  </a:lnTo>
                  <a:lnTo>
                    <a:pt x="22" y="640"/>
                  </a:lnTo>
                  <a:lnTo>
                    <a:pt x="23" y="636"/>
                  </a:lnTo>
                  <a:lnTo>
                    <a:pt x="24" y="623"/>
                  </a:lnTo>
                  <a:lnTo>
                    <a:pt x="0" y="591"/>
                  </a:lnTo>
                  <a:lnTo>
                    <a:pt x="3" y="565"/>
                  </a:lnTo>
                  <a:lnTo>
                    <a:pt x="7" y="564"/>
                  </a:lnTo>
                  <a:lnTo>
                    <a:pt x="5" y="535"/>
                  </a:lnTo>
                  <a:lnTo>
                    <a:pt x="5" y="523"/>
                  </a:lnTo>
                  <a:lnTo>
                    <a:pt x="22" y="525"/>
                  </a:lnTo>
                  <a:lnTo>
                    <a:pt x="46" y="520"/>
                  </a:lnTo>
                  <a:lnTo>
                    <a:pt x="59" y="505"/>
                  </a:lnTo>
                  <a:lnTo>
                    <a:pt x="63" y="485"/>
                  </a:lnTo>
                  <a:lnTo>
                    <a:pt x="68" y="481"/>
                  </a:lnTo>
                  <a:lnTo>
                    <a:pt x="69" y="481"/>
                  </a:lnTo>
                  <a:lnTo>
                    <a:pt x="76" y="483"/>
                  </a:lnTo>
                  <a:lnTo>
                    <a:pt x="84" y="476"/>
                  </a:lnTo>
                  <a:lnTo>
                    <a:pt x="80" y="446"/>
                  </a:lnTo>
                  <a:lnTo>
                    <a:pt x="98" y="397"/>
                  </a:lnTo>
                  <a:lnTo>
                    <a:pt x="107" y="387"/>
                  </a:lnTo>
                  <a:lnTo>
                    <a:pt x="116" y="381"/>
                  </a:lnTo>
                  <a:lnTo>
                    <a:pt x="133" y="416"/>
                  </a:lnTo>
                  <a:lnTo>
                    <a:pt x="140" y="415"/>
                  </a:lnTo>
                  <a:lnTo>
                    <a:pt x="153" y="401"/>
                  </a:lnTo>
                  <a:lnTo>
                    <a:pt x="163" y="364"/>
                  </a:lnTo>
                  <a:lnTo>
                    <a:pt x="164" y="357"/>
                  </a:lnTo>
                  <a:lnTo>
                    <a:pt x="163" y="348"/>
                  </a:lnTo>
                  <a:lnTo>
                    <a:pt x="161" y="344"/>
                  </a:lnTo>
                  <a:lnTo>
                    <a:pt x="163" y="343"/>
                  </a:lnTo>
                  <a:lnTo>
                    <a:pt x="168" y="336"/>
                  </a:lnTo>
                  <a:lnTo>
                    <a:pt x="173" y="328"/>
                  </a:lnTo>
                  <a:lnTo>
                    <a:pt x="196" y="324"/>
                  </a:lnTo>
                  <a:lnTo>
                    <a:pt x="209" y="298"/>
                  </a:lnTo>
                  <a:lnTo>
                    <a:pt x="234" y="306"/>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nvGrpSpPr>
            <p:cNvPr id="8" name="S_WA">
              <a:extLst>
                <a:ext uri="{FF2B5EF4-FFF2-40B4-BE49-F238E27FC236}">
                  <a16:creationId xmlns:a16="http://schemas.microsoft.com/office/drawing/2014/main" id="{C65049EE-9A04-4195-B3E0-5B72C71618D6}"/>
                </a:ext>
              </a:extLst>
            </p:cNvPr>
            <p:cNvGrpSpPr>
              <a:grpSpLocks/>
            </p:cNvGrpSpPr>
            <p:nvPr/>
          </p:nvGrpSpPr>
          <p:grpSpPr bwMode="auto">
            <a:xfrm>
              <a:off x="728966" y="1287632"/>
              <a:ext cx="1400175" cy="790575"/>
              <a:chOff x="728966" y="1287632"/>
              <a:chExt cx="1162042" cy="647703"/>
            </a:xfrm>
            <a:grpFill/>
          </p:grpSpPr>
          <p:sp>
            <p:nvSpPr>
              <p:cNvPr id="78" name="myShape_WA2">
                <a:extLst>
                  <a:ext uri="{FF2B5EF4-FFF2-40B4-BE49-F238E27FC236}">
                    <a16:creationId xmlns:a16="http://schemas.microsoft.com/office/drawing/2014/main" id="{CC5713B6-C06E-4BED-A791-4D978E2CD54A}"/>
                  </a:ext>
                </a:extLst>
              </p:cNvPr>
              <p:cNvSpPr>
                <a:spLocks/>
              </p:cNvSpPr>
              <p:nvPr/>
            </p:nvSpPr>
            <p:spPr bwMode="auto">
              <a:xfrm>
                <a:off x="728966" y="1287632"/>
                <a:ext cx="1162042" cy="647703"/>
              </a:xfrm>
              <a:custGeom>
                <a:avLst/>
                <a:gdLst>
                  <a:gd name="T0" fmla="*/ 2147483647 w 1466"/>
                  <a:gd name="T1" fmla="*/ 2147483647 h 815"/>
                  <a:gd name="T2" fmla="*/ 2147483647 w 1466"/>
                  <a:gd name="T3" fmla="*/ 2147483647 h 815"/>
                  <a:gd name="T4" fmla="*/ 2147483647 w 1466"/>
                  <a:gd name="T5" fmla="*/ 2147483647 h 815"/>
                  <a:gd name="T6" fmla="*/ 2147483647 w 1466"/>
                  <a:gd name="T7" fmla="*/ 2147483647 h 815"/>
                  <a:gd name="T8" fmla="*/ 2147483647 w 1466"/>
                  <a:gd name="T9" fmla="*/ 2147483647 h 815"/>
                  <a:gd name="T10" fmla="*/ 2147483647 w 1466"/>
                  <a:gd name="T11" fmla="*/ 2147483647 h 815"/>
                  <a:gd name="T12" fmla="*/ 2147483647 w 1466"/>
                  <a:gd name="T13" fmla="*/ 2147483647 h 815"/>
                  <a:gd name="T14" fmla="*/ 2147483647 w 1466"/>
                  <a:gd name="T15" fmla="*/ 2147483647 h 815"/>
                  <a:gd name="T16" fmla="*/ 2147483647 w 1466"/>
                  <a:gd name="T17" fmla="*/ 2147483647 h 815"/>
                  <a:gd name="T18" fmla="*/ 2147483647 w 1466"/>
                  <a:gd name="T19" fmla="*/ 2147483647 h 815"/>
                  <a:gd name="T20" fmla="*/ 2147483647 w 1466"/>
                  <a:gd name="T21" fmla="*/ 2147483647 h 815"/>
                  <a:gd name="T22" fmla="*/ 2147483647 w 1466"/>
                  <a:gd name="T23" fmla="*/ 2147483647 h 815"/>
                  <a:gd name="T24" fmla="*/ 2147483647 w 1466"/>
                  <a:gd name="T25" fmla="*/ 2147483647 h 815"/>
                  <a:gd name="T26" fmla="*/ 2147483647 w 1466"/>
                  <a:gd name="T27" fmla="*/ 2147483647 h 815"/>
                  <a:gd name="T28" fmla="*/ 2147483647 w 1466"/>
                  <a:gd name="T29" fmla="*/ 2147483647 h 815"/>
                  <a:gd name="T30" fmla="*/ 2147483647 w 1466"/>
                  <a:gd name="T31" fmla="*/ 2147483647 h 815"/>
                  <a:gd name="T32" fmla="*/ 2147483647 w 1466"/>
                  <a:gd name="T33" fmla="*/ 2147483647 h 815"/>
                  <a:gd name="T34" fmla="*/ 2147483647 w 1466"/>
                  <a:gd name="T35" fmla="*/ 2147483647 h 815"/>
                  <a:gd name="T36" fmla="*/ 2147483647 w 1466"/>
                  <a:gd name="T37" fmla="*/ 2147483647 h 815"/>
                  <a:gd name="T38" fmla="*/ 2147483647 w 1466"/>
                  <a:gd name="T39" fmla="*/ 2147483647 h 815"/>
                  <a:gd name="T40" fmla="*/ 2147483647 w 1466"/>
                  <a:gd name="T41" fmla="*/ 2147483647 h 815"/>
                  <a:gd name="T42" fmla="*/ 2147483647 w 1466"/>
                  <a:gd name="T43" fmla="*/ 2147483647 h 815"/>
                  <a:gd name="T44" fmla="*/ 2147483647 w 1466"/>
                  <a:gd name="T45" fmla="*/ 2147483647 h 815"/>
                  <a:gd name="T46" fmla="*/ 2147483647 w 1466"/>
                  <a:gd name="T47" fmla="*/ 2147483647 h 815"/>
                  <a:gd name="T48" fmla="*/ 2147483647 w 1466"/>
                  <a:gd name="T49" fmla="*/ 2147483647 h 815"/>
                  <a:gd name="T50" fmla="*/ 2147483647 w 1466"/>
                  <a:gd name="T51" fmla="*/ 2147483647 h 815"/>
                  <a:gd name="T52" fmla="*/ 2147483647 w 1466"/>
                  <a:gd name="T53" fmla="*/ 2147483647 h 815"/>
                  <a:gd name="T54" fmla="*/ 2147483647 w 1466"/>
                  <a:gd name="T55" fmla="*/ 2147483647 h 815"/>
                  <a:gd name="T56" fmla="*/ 2147483647 w 1466"/>
                  <a:gd name="T57" fmla="*/ 2147483647 h 815"/>
                  <a:gd name="T58" fmla="*/ 2147483647 w 1466"/>
                  <a:gd name="T59" fmla="*/ 2147483647 h 815"/>
                  <a:gd name="T60" fmla="*/ 0 w 1466"/>
                  <a:gd name="T61" fmla="*/ 2147483647 h 815"/>
                  <a:gd name="T62" fmla="*/ 2147483647 w 1466"/>
                  <a:gd name="T63" fmla="*/ 2147483647 h 815"/>
                  <a:gd name="T64" fmla="*/ 2147483647 w 1466"/>
                  <a:gd name="T65" fmla="*/ 2147483647 h 815"/>
                  <a:gd name="T66" fmla="*/ 2147483647 w 1466"/>
                  <a:gd name="T67" fmla="*/ 2147483647 h 815"/>
                  <a:gd name="T68" fmla="*/ 2147483647 w 1466"/>
                  <a:gd name="T69" fmla="*/ 2147483647 h 815"/>
                  <a:gd name="T70" fmla="*/ 2147483647 w 1466"/>
                  <a:gd name="T71" fmla="*/ 2147483647 h 815"/>
                  <a:gd name="T72" fmla="*/ 2147483647 w 1466"/>
                  <a:gd name="T73" fmla="*/ 2147483647 h 815"/>
                  <a:gd name="T74" fmla="*/ 2147483647 w 1466"/>
                  <a:gd name="T75" fmla="*/ 2147483647 h 815"/>
                  <a:gd name="T76" fmla="*/ 2147483647 w 1466"/>
                  <a:gd name="T77" fmla="*/ 2147483647 h 815"/>
                  <a:gd name="T78" fmla="*/ 2147483647 w 1466"/>
                  <a:gd name="T79" fmla="*/ 2147483647 h 815"/>
                  <a:gd name="T80" fmla="*/ 2147483647 w 1466"/>
                  <a:gd name="T81" fmla="*/ 2147483647 h 815"/>
                  <a:gd name="T82" fmla="*/ 2147483647 w 1466"/>
                  <a:gd name="T83" fmla="*/ 2147483647 h 815"/>
                  <a:gd name="T84" fmla="*/ 2147483647 w 1466"/>
                  <a:gd name="T85" fmla="*/ 2147483647 h 815"/>
                  <a:gd name="T86" fmla="*/ 2147483647 w 1466"/>
                  <a:gd name="T87" fmla="*/ 2147483647 h 815"/>
                  <a:gd name="T88" fmla="*/ 2147483647 w 1466"/>
                  <a:gd name="T89" fmla="*/ 2147483647 h 815"/>
                  <a:gd name="T90" fmla="*/ 2147483647 w 1466"/>
                  <a:gd name="T91" fmla="*/ 2147483647 h 815"/>
                  <a:gd name="T92" fmla="*/ 2147483647 w 1466"/>
                  <a:gd name="T93" fmla="*/ 2147483647 h 815"/>
                  <a:gd name="T94" fmla="*/ 2147483647 w 1466"/>
                  <a:gd name="T95" fmla="*/ 2147483647 h 815"/>
                  <a:gd name="T96" fmla="*/ 2147483647 w 1466"/>
                  <a:gd name="T97" fmla="*/ 2147483647 h 815"/>
                  <a:gd name="T98" fmla="*/ 2147483647 w 1466"/>
                  <a:gd name="T99" fmla="*/ 2147483647 h 815"/>
                  <a:gd name="T100" fmla="*/ 2147483647 w 1466"/>
                  <a:gd name="T101" fmla="*/ 2147483647 h 815"/>
                  <a:gd name="T102" fmla="*/ 2147483647 w 1466"/>
                  <a:gd name="T103" fmla="*/ 2147483647 h 815"/>
                  <a:gd name="T104" fmla="*/ 2147483647 w 1466"/>
                  <a:gd name="T105" fmla="*/ 2147483647 h 815"/>
                  <a:gd name="T106" fmla="*/ 2147483647 w 1466"/>
                  <a:gd name="T107" fmla="*/ 0 h 815"/>
                  <a:gd name="T108" fmla="*/ 2147483647 w 1466"/>
                  <a:gd name="T109" fmla="*/ 2147483647 h 815"/>
                  <a:gd name="T110" fmla="*/ 2147483647 w 1466"/>
                  <a:gd name="T111" fmla="*/ 2147483647 h 815"/>
                  <a:gd name="T112" fmla="*/ 2147483647 w 1466"/>
                  <a:gd name="T113" fmla="*/ 2147483647 h 815"/>
                  <a:gd name="T114" fmla="*/ 2147483647 w 1466"/>
                  <a:gd name="T115" fmla="*/ 2147483647 h 815"/>
                  <a:gd name="T116" fmla="*/ 2147483647 w 1466"/>
                  <a:gd name="T117" fmla="*/ 2147483647 h 815"/>
                  <a:gd name="T118" fmla="*/ 2147483647 w 1466"/>
                  <a:gd name="T119" fmla="*/ 2147483647 h 815"/>
                  <a:gd name="T120" fmla="*/ 2147483647 w 1466"/>
                  <a:gd name="T121" fmla="*/ 2147483647 h 8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6"/>
                  <a:gd name="T184" fmla="*/ 0 h 815"/>
                  <a:gd name="T185" fmla="*/ 1466 w 1466"/>
                  <a:gd name="T186" fmla="*/ 815 h 8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6" h="815">
                    <a:moveTo>
                      <a:pt x="1442" y="609"/>
                    </a:moveTo>
                    <a:lnTo>
                      <a:pt x="1440" y="621"/>
                    </a:lnTo>
                    <a:lnTo>
                      <a:pt x="1457" y="649"/>
                    </a:lnTo>
                    <a:lnTo>
                      <a:pt x="1466" y="711"/>
                    </a:lnTo>
                    <a:lnTo>
                      <a:pt x="1386" y="709"/>
                    </a:lnTo>
                    <a:lnTo>
                      <a:pt x="1384" y="709"/>
                    </a:lnTo>
                    <a:lnTo>
                      <a:pt x="1361" y="709"/>
                    </a:lnTo>
                    <a:lnTo>
                      <a:pt x="1359" y="709"/>
                    </a:lnTo>
                    <a:lnTo>
                      <a:pt x="1356" y="709"/>
                    </a:lnTo>
                    <a:lnTo>
                      <a:pt x="1337" y="709"/>
                    </a:lnTo>
                    <a:lnTo>
                      <a:pt x="1333" y="709"/>
                    </a:lnTo>
                    <a:lnTo>
                      <a:pt x="1317" y="709"/>
                    </a:lnTo>
                    <a:lnTo>
                      <a:pt x="1268" y="709"/>
                    </a:lnTo>
                    <a:lnTo>
                      <a:pt x="1263" y="709"/>
                    </a:lnTo>
                    <a:lnTo>
                      <a:pt x="1216" y="709"/>
                    </a:lnTo>
                    <a:lnTo>
                      <a:pt x="1117" y="708"/>
                    </a:lnTo>
                    <a:lnTo>
                      <a:pt x="1078" y="709"/>
                    </a:lnTo>
                    <a:lnTo>
                      <a:pt x="1052" y="724"/>
                    </a:lnTo>
                    <a:lnTo>
                      <a:pt x="1028" y="723"/>
                    </a:lnTo>
                    <a:lnTo>
                      <a:pt x="995" y="729"/>
                    </a:lnTo>
                    <a:lnTo>
                      <a:pt x="969" y="727"/>
                    </a:lnTo>
                    <a:lnTo>
                      <a:pt x="951" y="743"/>
                    </a:lnTo>
                    <a:lnTo>
                      <a:pt x="913" y="748"/>
                    </a:lnTo>
                    <a:lnTo>
                      <a:pt x="906" y="750"/>
                    </a:lnTo>
                    <a:lnTo>
                      <a:pt x="895" y="750"/>
                    </a:lnTo>
                    <a:lnTo>
                      <a:pt x="889" y="753"/>
                    </a:lnTo>
                    <a:lnTo>
                      <a:pt x="849" y="774"/>
                    </a:lnTo>
                    <a:lnTo>
                      <a:pt x="799" y="781"/>
                    </a:lnTo>
                    <a:lnTo>
                      <a:pt x="767" y="772"/>
                    </a:lnTo>
                    <a:lnTo>
                      <a:pt x="760" y="776"/>
                    </a:lnTo>
                    <a:lnTo>
                      <a:pt x="729" y="786"/>
                    </a:lnTo>
                    <a:lnTo>
                      <a:pt x="717" y="794"/>
                    </a:lnTo>
                    <a:lnTo>
                      <a:pt x="667" y="801"/>
                    </a:lnTo>
                    <a:lnTo>
                      <a:pt x="662" y="786"/>
                    </a:lnTo>
                    <a:lnTo>
                      <a:pt x="619" y="780"/>
                    </a:lnTo>
                    <a:lnTo>
                      <a:pt x="615" y="780"/>
                    </a:lnTo>
                    <a:lnTo>
                      <a:pt x="608" y="775"/>
                    </a:lnTo>
                    <a:lnTo>
                      <a:pt x="604" y="774"/>
                    </a:lnTo>
                    <a:lnTo>
                      <a:pt x="564" y="781"/>
                    </a:lnTo>
                    <a:lnTo>
                      <a:pt x="550" y="778"/>
                    </a:lnTo>
                    <a:lnTo>
                      <a:pt x="529" y="792"/>
                    </a:lnTo>
                    <a:lnTo>
                      <a:pt x="496" y="808"/>
                    </a:lnTo>
                    <a:lnTo>
                      <a:pt x="481" y="809"/>
                    </a:lnTo>
                    <a:lnTo>
                      <a:pt x="468" y="815"/>
                    </a:lnTo>
                    <a:lnTo>
                      <a:pt x="433" y="812"/>
                    </a:lnTo>
                    <a:lnTo>
                      <a:pt x="372" y="790"/>
                    </a:lnTo>
                    <a:lnTo>
                      <a:pt x="372" y="774"/>
                    </a:lnTo>
                    <a:lnTo>
                      <a:pt x="373" y="772"/>
                    </a:lnTo>
                    <a:lnTo>
                      <a:pt x="373" y="768"/>
                    </a:lnTo>
                    <a:lnTo>
                      <a:pt x="367" y="745"/>
                    </a:lnTo>
                    <a:lnTo>
                      <a:pt x="362" y="718"/>
                    </a:lnTo>
                    <a:lnTo>
                      <a:pt x="328" y="678"/>
                    </a:lnTo>
                    <a:lnTo>
                      <a:pt x="288" y="669"/>
                    </a:lnTo>
                    <a:lnTo>
                      <a:pt x="281" y="673"/>
                    </a:lnTo>
                    <a:lnTo>
                      <a:pt x="259" y="674"/>
                    </a:lnTo>
                    <a:lnTo>
                      <a:pt x="244" y="649"/>
                    </a:lnTo>
                    <a:lnTo>
                      <a:pt x="238" y="645"/>
                    </a:lnTo>
                    <a:lnTo>
                      <a:pt x="203" y="647"/>
                    </a:lnTo>
                    <a:lnTo>
                      <a:pt x="192" y="641"/>
                    </a:lnTo>
                    <a:lnTo>
                      <a:pt x="163" y="652"/>
                    </a:lnTo>
                    <a:lnTo>
                      <a:pt x="146" y="646"/>
                    </a:lnTo>
                    <a:lnTo>
                      <a:pt x="141" y="635"/>
                    </a:lnTo>
                    <a:lnTo>
                      <a:pt x="134" y="646"/>
                    </a:lnTo>
                    <a:lnTo>
                      <a:pt x="126" y="646"/>
                    </a:lnTo>
                    <a:lnTo>
                      <a:pt x="129" y="557"/>
                    </a:lnTo>
                    <a:lnTo>
                      <a:pt x="135" y="600"/>
                    </a:lnTo>
                    <a:lnTo>
                      <a:pt x="143" y="592"/>
                    </a:lnTo>
                    <a:lnTo>
                      <a:pt x="156" y="588"/>
                    </a:lnTo>
                    <a:lnTo>
                      <a:pt x="148" y="562"/>
                    </a:lnTo>
                    <a:lnTo>
                      <a:pt x="164" y="546"/>
                    </a:lnTo>
                    <a:lnTo>
                      <a:pt x="164" y="536"/>
                    </a:lnTo>
                    <a:lnTo>
                      <a:pt x="141" y="544"/>
                    </a:lnTo>
                    <a:lnTo>
                      <a:pt x="122" y="535"/>
                    </a:lnTo>
                    <a:lnTo>
                      <a:pt x="122" y="521"/>
                    </a:lnTo>
                    <a:lnTo>
                      <a:pt x="118" y="503"/>
                    </a:lnTo>
                    <a:lnTo>
                      <a:pt x="112" y="495"/>
                    </a:lnTo>
                    <a:lnTo>
                      <a:pt x="123" y="503"/>
                    </a:lnTo>
                    <a:lnTo>
                      <a:pt x="164" y="487"/>
                    </a:lnTo>
                    <a:lnTo>
                      <a:pt x="164" y="483"/>
                    </a:lnTo>
                    <a:lnTo>
                      <a:pt x="137" y="475"/>
                    </a:lnTo>
                    <a:lnTo>
                      <a:pt x="117" y="463"/>
                    </a:lnTo>
                    <a:lnTo>
                      <a:pt x="117" y="486"/>
                    </a:lnTo>
                    <a:lnTo>
                      <a:pt x="106" y="490"/>
                    </a:lnTo>
                    <a:lnTo>
                      <a:pt x="102" y="425"/>
                    </a:lnTo>
                    <a:lnTo>
                      <a:pt x="95" y="402"/>
                    </a:lnTo>
                    <a:lnTo>
                      <a:pt x="80" y="389"/>
                    </a:lnTo>
                    <a:lnTo>
                      <a:pt x="74" y="347"/>
                    </a:lnTo>
                    <a:lnTo>
                      <a:pt x="51" y="291"/>
                    </a:lnTo>
                    <a:lnTo>
                      <a:pt x="50" y="286"/>
                    </a:lnTo>
                    <a:lnTo>
                      <a:pt x="22" y="264"/>
                    </a:lnTo>
                    <a:lnTo>
                      <a:pt x="10" y="236"/>
                    </a:lnTo>
                    <a:lnTo>
                      <a:pt x="12" y="226"/>
                    </a:lnTo>
                    <a:lnTo>
                      <a:pt x="0" y="200"/>
                    </a:lnTo>
                    <a:lnTo>
                      <a:pt x="12" y="156"/>
                    </a:lnTo>
                    <a:lnTo>
                      <a:pt x="1" y="144"/>
                    </a:lnTo>
                    <a:lnTo>
                      <a:pt x="14" y="143"/>
                    </a:lnTo>
                    <a:lnTo>
                      <a:pt x="141" y="196"/>
                    </a:lnTo>
                    <a:lnTo>
                      <a:pt x="244" y="203"/>
                    </a:lnTo>
                    <a:lnTo>
                      <a:pt x="245" y="207"/>
                    </a:lnTo>
                    <a:lnTo>
                      <a:pt x="313" y="207"/>
                    </a:lnTo>
                    <a:lnTo>
                      <a:pt x="341" y="221"/>
                    </a:lnTo>
                    <a:lnTo>
                      <a:pt x="356" y="222"/>
                    </a:lnTo>
                    <a:lnTo>
                      <a:pt x="356" y="207"/>
                    </a:lnTo>
                    <a:lnTo>
                      <a:pt x="374" y="209"/>
                    </a:lnTo>
                    <a:lnTo>
                      <a:pt x="365" y="216"/>
                    </a:lnTo>
                    <a:lnTo>
                      <a:pt x="373" y="228"/>
                    </a:lnTo>
                    <a:lnTo>
                      <a:pt x="376" y="225"/>
                    </a:lnTo>
                    <a:lnTo>
                      <a:pt x="395" y="268"/>
                    </a:lnTo>
                    <a:lnTo>
                      <a:pt x="374" y="292"/>
                    </a:lnTo>
                    <a:lnTo>
                      <a:pt x="375" y="297"/>
                    </a:lnTo>
                    <a:lnTo>
                      <a:pt x="407" y="266"/>
                    </a:lnTo>
                    <a:lnTo>
                      <a:pt x="419" y="266"/>
                    </a:lnTo>
                    <a:lnTo>
                      <a:pt x="425" y="296"/>
                    </a:lnTo>
                    <a:lnTo>
                      <a:pt x="421" y="297"/>
                    </a:lnTo>
                    <a:lnTo>
                      <a:pt x="421" y="351"/>
                    </a:lnTo>
                    <a:lnTo>
                      <a:pt x="424" y="352"/>
                    </a:lnTo>
                    <a:lnTo>
                      <a:pt x="434" y="371"/>
                    </a:lnTo>
                    <a:lnTo>
                      <a:pt x="443" y="382"/>
                    </a:lnTo>
                    <a:lnTo>
                      <a:pt x="421" y="395"/>
                    </a:lnTo>
                    <a:lnTo>
                      <a:pt x="414" y="387"/>
                    </a:lnTo>
                    <a:lnTo>
                      <a:pt x="411" y="387"/>
                    </a:lnTo>
                    <a:lnTo>
                      <a:pt x="421" y="402"/>
                    </a:lnTo>
                    <a:lnTo>
                      <a:pt x="437" y="397"/>
                    </a:lnTo>
                    <a:lnTo>
                      <a:pt x="454" y="384"/>
                    </a:lnTo>
                    <a:lnTo>
                      <a:pt x="445" y="367"/>
                    </a:lnTo>
                    <a:lnTo>
                      <a:pt x="441" y="289"/>
                    </a:lnTo>
                    <a:lnTo>
                      <a:pt x="462" y="247"/>
                    </a:lnTo>
                    <a:lnTo>
                      <a:pt x="470" y="245"/>
                    </a:lnTo>
                    <a:lnTo>
                      <a:pt x="472" y="233"/>
                    </a:lnTo>
                    <a:lnTo>
                      <a:pt x="447" y="207"/>
                    </a:lnTo>
                    <a:lnTo>
                      <a:pt x="440" y="184"/>
                    </a:lnTo>
                    <a:lnTo>
                      <a:pt x="435" y="207"/>
                    </a:lnTo>
                    <a:lnTo>
                      <a:pt x="445" y="222"/>
                    </a:lnTo>
                    <a:lnTo>
                      <a:pt x="428" y="207"/>
                    </a:lnTo>
                    <a:lnTo>
                      <a:pt x="421" y="206"/>
                    </a:lnTo>
                    <a:lnTo>
                      <a:pt x="416" y="178"/>
                    </a:lnTo>
                    <a:lnTo>
                      <a:pt x="438" y="176"/>
                    </a:lnTo>
                    <a:lnTo>
                      <a:pt x="443" y="167"/>
                    </a:lnTo>
                    <a:lnTo>
                      <a:pt x="443" y="166"/>
                    </a:lnTo>
                    <a:lnTo>
                      <a:pt x="421" y="152"/>
                    </a:lnTo>
                    <a:lnTo>
                      <a:pt x="406" y="143"/>
                    </a:lnTo>
                    <a:lnTo>
                      <a:pt x="392" y="178"/>
                    </a:lnTo>
                    <a:lnTo>
                      <a:pt x="412" y="224"/>
                    </a:lnTo>
                    <a:lnTo>
                      <a:pt x="419" y="224"/>
                    </a:lnTo>
                    <a:lnTo>
                      <a:pt x="418" y="214"/>
                    </a:lnTo>
                    <a:lnTo>
                      <a:pt x="445" y="229"/>
                    </a:lnTo>
                    <a:lnTo>
                      <a:pt x="445" y="259"/>
                    </a:lnTo>
                    <a:lnTo>
                      <a:pt x="422" y="240"/>
                    </a:lnTo>
                    <a:lnTo>
                      <a:pt x="401" y="229"/>
                    </a:lnTo>
                    <a:lnTo>
                      <a:pt x="397" y="198"/>
                    </a:lnTo>
                    <a:lnTo>
                      <a:pt x="374" y="186"/>
                    </a:lnTo>
                    <a:lnTo>
                      <a:pt x="390" y="139"/>
                    </a:lnTo>
                    <a:lnTo>
                      <a:pt x="389" y="89"/>
                    </a:lnTo>
                    <a:lnTo>
                      <a:pt x="421" y="128"/>
                    </a:lnTo>
                    <a:lnTo>
                      <a:pt x="423" y="84"/>
                    </a:lnTo>
                    <a:lnTo>
                      <a:pt x="421" y="61"/>
                    </a:lnTo>
                    <a:lnTo>
                      <a:pt x="399" y="60"/>
                    </a:lnTo>
                    <a:lnTo>
                      <a:pt x="401" y="84"/>
                    </a:lnTo>
                    <a:lnTo>
                      <a:pt x="374" y="32"/>
                    </a:lnTo>
                    <a:lnTo>
                      <a:pt x="373" y="1"/>
                    </a:lnTo>
                    <a:lnTo>
                      <a:pt x="729" y="0"/>
                    </a:lnTo>
                    <a:lnTo>
                      <a:pt x="1106" y="0"/>
                    </a:lnTo>
                    <a:lnTo>
                      <a:pt x="1226" y="0"/>
                    </a:lnTo>
                    <a:lnTo>
                      <a:pt x="1369" y="0"/>
                    </a:lnTo>
                    <a:lnTo>
                      <a:pt x="1444" y="1"/>
                    </a:lnTo>
                    <a:lnTo>
                      <a:pt x="1444" y="10"/>
                    </a:lnTo>
                    <a:lnTo>
                      <a:pt x="1444" y="20"/>
                    </a:lnTo>
                    <a:lnTo>
                      <a:pt x="1444" y="36"/>
                    </a:lnTo>
                    <a:lnTo>
                      <a:pt x="1443" y="170"/>
                    </a:lnTo>
                    <a:lnTo>
                      <a:pt x="1442" y="207"/>
                    </a:lnTo>
                    <a:lnTo>
                      <a:pt x="1442" y="226"/>
                    </a:lnTo>
                    <a:lnTo>
                      <a:pt x="1442" y="233"/>
                    </a:lnTo>
                    <a:lnTo>
                      <a:pt x="1442" y="236"/>
                    </a:lnTo>
                    <a:lnTo>
                      <a:pt x="1442" y="242"/>
                    </a:lnTo>
                    <a:lnTo>
                      <a:pt x="1442" y="295"/>
                    </a:lnTo>
                    <a:lnTo>
                      <a:pt x="1442" y="325"/>
                    </a:lnTo>
                    <a:lnTo>
                      <a:pt x="1442" y="386"/>
                    </a:lnTo>
                    <a:lnTo>
                      <a:pt x="1443" y="412"/>
                    </a:lnTo>
                    <a:lnTo>
                      <a:pt x="1443" y="414"/>
                    </a:lnTo>
                    <a:lnTo>
                      <a:pt x="1443" y="443"/>
                    </a:lnTo>
                    <a:lnTo>
                      <a:pt x="1442" y="532"/>
                    </a:lnTo>
                    <a:lnTo>
                      <a:pt x="1443" y="544"/>
                    </a:lnTo>
                    <a:lnTo>
                      <a:pt x="1443" y="581"/>
                    </a:lnTo>
                    <a:lnTo>
                      <a:pt x="1443" y="591"/>
                    </a:lnTo>
                    <a:lnTo>
                      <a:pt x="1442" y="609"/>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    WA</a:t>
                </a:r>
              </a:p>
            </p:txBody>
          </p:sp>
          <p:sp>
            <p:nvSpPr>
              <p:cNvPr id="79" name="myShape_WA1">
                <a:extLst>
                  <a:ext uri="{FF2B5EF4-FFF2-40B4-BE49-F238E27FC236}">
                    <a16:creationId xmlns:a16="http://schemas.microsoft.com/office/drawing/2014/main" id="{439125C7-11BC-4C9D-B702-C92D9378E71B}"/>
                  </a:ext>
                </a:extLst>
              </p:cNvPr>
              <p:cNvSpPr>
                <a:spLocks/>
              </p:cNvSpPr>
              <p:nvPr/>
            </p:nvSpPr>
            <p:spPr bwMode="auto">
              <a:xfrm>
                <a:off x="966117" y="1350061"/>
                <a:ext cx="63240" cy="39018"/>
              </a:xfrm>
              <a:custGeom>
                <a:avLst/>
                <a:gdLst>
                  <a:gd name="T0" fmla="*/ 0 w 74"/>
                  <a:gd name="T1" fmla="*/ 0 h 49"/>
                  <a:gd name="T2" fmla="*/ 2147483647 w 74"/>
                  <a:gd name="T3" fmla="*/ 2147483647 h 49"/>
                  <a:gd name="T4" fmla="*/ 2147483647 w 74"/>
                  <a:gd name="T5" fmla="*/ 2147483647 h 49"/>
                  <a:gd name="T6" fmla="*/ 2147483647 w 74"/>
                  <a:gd name="T7" fmla="*/ 2147483647 h 49"/>
                  <a:gd name="T8" fmla="*/ 2147483647 w 74"/>
                  <a:gd name="T9" fmla="*/ 0 h 49"/>
                  <a:gd name="T10" fmla="*/ 2147483647 w 74"/>
                  <a:gd name="T11" fmla="*/ 2147483647 h 49"/>
                  <a:gd name="T12" fmla="*/ 2147483647 w 74"/>
                  <a:gd name="T13" fmla="*/ 2147483647 h 49"/>
                  <a:gd name="T14" fmla="*/ 2147483647 w 74"/>
                  <a:gd name="T15" fmla="*/ 2147483647 h 49"/>
                  <a:gd name="T16" fmla="*/ 0 w 74"/>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9"/>
                  <a:gd name="T29" fmla="*/ 74 w 7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9">
                    <a:moveTo>
                      <a:pt x="0" y="0"/>
                    </a:moveTo>
                    <a:lnTo>
                      <a:pt x="16" y="22"/>
                    </a:lnTo>
                    <a:lnTo>
                      <a:pt x="26" y="25"/>
                    </a:lnTo>
                    <a:lnTo>
                      <a:pt x="26" y="1"/>
                    </a:lnTo>
                    <a:lnTo>
                      <a:pt x="74" y="0"/>
                    </a:lnTo>
                    <a:lnTo>
                      <a:pt x="59" y="44"/>
                    </a:lnTo>
                    <a:lnTo>
                      <a:pt x="26" y="49"/>
                    </a:lnTo>
                    <a:lnTo>
                      <a:pt x="2" y="39"/>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sp>
          <p:nvSpPr>
            <p:cNvPr id="9" name="S_VT">
              <a:extLst>
                <a:ext uri="{FF2B5EF4-FFF2-40B4-BE49-F238E27FC236}">
                  <a16:creationId xmlns:a16="http://schemas.microsoft.com/office/drawing/2014/main" id="{5BA2BDB0-09BB-4022-8EAC-640D60A71E0B}"/>
                </a:ext>
              </a:extLst>
            </p:cNvPr>
            <p:cNvSpPr>
              <a:spLocks/>
            </p:cNvSpPr>
            <p:nvPr/>
          </p:nvSpPr>
          <p:spPr bwMode="auto">
            <a:xfrm>
              <a:off x="9920591" y="2202032"/>
              <a:ext cx="352425" cy="514350"/>
            </a:xfrm>
            <a:custGeom>
              <a:avLst/>
              <a:gdLst>
                <a:gd name="T0" fmla="*/ 2147483647 w 363"/>
                <a:gd name="T1" fmla="*/ 2147483647 h 540"/>
                <a:gd name="T2" fmla="*/ 2147483647 w 363"/>
                <a:gd name="T3" fmla="*/ 2147483647 h 540"/>
                <a:gd name="T4" fmla="*/ 2147483647 w 363"/>
                <a:gd name="T5" fmla="*/ 2147483647 h 540"/>
                <a:gd name="T6" fmla="*/ 2147483647 w 363"/>
                <a:gd name="T7" fmla="*/ 2147483647 h 540"/>
                <a:gd name="T8" fmla="*/ 2147483647 w 363"/>
                <a:gd name="T9" fmla="*/ 2147483647 h 540"/>
                <a:gd name="T10" fmla="*/ 2147483647 w 363"/>
                <a:gd name="T11" fmla="*/ 2147483647 h 540"/>
                <a:gd name="T12" fmla="*/ 2147483647 w 363"/>
                <a:gd name="T13" fmla="*/ 2147483647 h 540"/>
                <a:gd name="T14" fmla="*/ 2147483647 w 363"/>
                <a:gd name="T15" fmla="*/ 2147483647 h 540"/>
                <a:gd name="T16" fmla="*/ 2147483647 w 363"/>
                <a:gd name="T17" fmla="*/ 2147483647 h 540"/>
                <a:gd name="T18" fmla="*/ 2147483647 w 363"/>
                <a:gd name="T19" fmla="*/ 2147483647 h 540"/>
                <a:gd name="T20" fmla="*/ 2147483647 w 363"/>
                <a:gd name="T21" fmla="*/ 2147483647 h 540"/>
                <a:gd name="T22" fmla="*/ 2147483647 w 363"/>
                <a:gd name="T23" fmla="*/ 2147483647 h 540"/>
                <a:gd name="T24" fmla="*/ 2147483647 w 363"/>
                <a:gd name="T25" fmla="*/ 2147483647 h 540"/>
                <a:gd name="T26" fmla="*/ 2147483647 w 363"/>
                <a:gd name="T27" fmla="*/ 2147483647 h 540"/>
                <a:gd name="T28" fmla="*/ 2147483647 w 363"/>
                <a:gd name="T29" fmla="*/ 2147483647 h 540"/>
                <a:gd name="T30" fmla="*/ 2147483647 w 363"/>
                <a:gd name="T31" fmla="*/ 2147483647 h 540"/>
                <a:gd name="T32" fmla="*/ 2147483647 w 363"/>
                <a:gd name="T33" fmla="*/ 2147483647 h 540"/>
                <a:gd name="T34" fmla="*/ 2147483647 w 363"/>
                <a:gd name="T35" fmla="*/ 2147483647 h 540"/>
                <a:gd name="T36" fmla="*/ 2147483647 w 363"/>
                <a:gd name="T37" fmla="*/ 2147483647 h 540"/>
                <a:gd name="T38" fmla="*/ 2147483647 w 363"/>
                <a:gd name="T39" fmla="*/ 2147483647 h 540"/>
                <a:gd name="T40" fmla="*/ 2147483647 w 363"/>
                <a:gd name="T41" fmla="*/ 2147483647 h 540"/>
                <a:gd name="T42" fmla="*/ 2147483647 w 363"/>
                <a:gd name="T43" fmla="*/ 2147483647 h 540"/>
                <a:gd name="T44" fmla="*/ 2147483647 w 363"/>
                <a:gd name="T45" fmla="*/ 2147483647 h 540"/>
                <a:gd name="T46" fmla="*/ 2147483647 w 363"/>
                <a:gd name="T47" fmla="*/ 2147483647 h 540"/>
                <a:gd name="T48" fmla="*/ 2147483647 w 363"/>
                <a:gd name="T49" fmla="*/ 2147483647 h 540"/>
                <a:gd name="T50" fmla="*/ 2147483647 w 363"/>
                <a:gd name="T51" fmla="*/ 2147483647 h 540"/>
                <a:gd name="T52" fmla="*/ 2147483647 w 363"/>
                <a:gd name="T53" fmla="*/ 2147483647 h 540"/>
                <a:gd name="T54" fmla="*/ 2147483647 w 363"/>
                <a:gd name="T55" fmla="*/ 2147483647 h 540"/>
                <a:gd name="T56" fmla="*/ 2147483647 w 363"/>
                <a:gd name="T57" fmla="*/ 2147483647 h 540"/>
                <a:gd name="T58" fmla="*/ 2147483647 w 363"/>
                <a:gd name="T59" fmla="*/ 2147483647 h 540"/>
                <a:gd name="T60" fmla="*/ 2147483647 w 363"/>
                <a:gd name="T61" fmla="*/ 2147483647 h 540"/>
                <a:gd name="T62" fmla="*/ 2147483647 w 363"/>
                <a:gd name="T63" fmla="*/ 2147483647 h 540"/>
                <a:gd name="T64" fmla="*/ 2147483647 w 363"/>
                <a:gd name="T65" fmla="*/ 2147483647 h 540"/>
                <a:gd name="T66" fmla="*/ 2147483647 w 363"/>
                <a:gd name="T67" fmla="*/ 2147483647 h 540"/>
                <a:gd name="T68" fmla="*/ 2147483647 w 363"/>
                <a:gd name="T69" fmla="*/ 2147483647 h 540"/>
                <a:gd name="T70" fmla="*/ 2147483647 w 363"/>
                <a:gd name="T71" fmla="*/ 2147483647 h 540"/>
                <a:gd name="T72" fmla="*/ 2147483647 w 363"/>
                <a:gd name="T73" fmla="*/ 2147483647 h 540"/>
                <a:gd name="T74" fmla="*/ 2147483647 w 363"/>
                <a:gd name="T75" fmla="*/ 2147483647 h 540"/>
                <a:gd name="T76" fmla="*/ 2147483647 w 363"/>
                <a:gd name="T77" fmla="*/ 2147483647 h 540"/>
                <a:gd name="T78" fmla="*/ 2147483647 w 363"/>
                <a:gd name="T79" fmla="*/ 2147483647 h 540"/>
                <a:gd name="T80" fmla="*/ 2147483647 w 363"/>
                <a:gd name="T81" fmla="*/ 2147483647 h 540"/>
                <a:gd name="T82" fmla="*/ 2147483647 w 363"/>
                <a:gd name="T83" fmla="*/ 0 h 540"/>
                <a:gd name="T84" fmla="*/ 2147483647 w 363"/>
                <a:gd name="T85" fmla="*/ 2147483647 h 540"/>
                <a:gd name="T86" fmla="*/ 2147483647 w 363"/>
                <a:gd name="T87" fmla="*/ 2147483647 h 540"/>
                <a:gd name="T88" fmla="*/ 2147483647 w 363"/>
                <a:gd name="T89" fmla="*/ 0 h 540"/>
                <a:gd name="T90" fmla="*/ 2147483647 w 363"/>
                <a:gd name="T91" fmla="*/ 2147483647 h 540"/>
                <a:gd name="T92" fmla="*/ 2147483647 w 363"/>
                <a:gd name="T93" fmla="*/ 2147483647 h 540"/>
                <a:gd name="T94" fmla="*/ 2147483647 w 363"/>
                <a:gd name="T95" fmla="*/ 2147483647 h 540"/>
                <a:gd name="T96" fmla="*/ 2147483647 w 363"/>
                <a:gd name="T97" fmla="*/ 2147483647 h 540"/>
                <a:gd name="T98" fmla="*/ 2147483647 w 363"/>
                <a:gd name="T99" fmla="*/ 2147483647 h 540"/>
                <a:gd name="T100" fmla="*/ 2147483647 w 363"/>
                <a:gd name="T101" fmla="*/ 2147483647 h 540"/>
                <a:gd name="T102" fmla="*/ 2147483647 w 363"/>
                <a:gd name="T103" fmla="*/ 2147483647 h 540"/>
                <a:gd name="T104" fmla="*/ 2147483647 w 363"/>
                <a:gd name="T105" fmla="*/ 2147483647 h 540"/>
                <a:gd name="T106" fmla="*/ 2147483647 w 363"/>
                <a:gd name="T107" fmla="*/ 2147483647 h 540"/>
                <a:gd name="T108" fmla="*/ 2147483647 w 363"/>
                <a:gd name="T109" fmla="*/ 2147483647 h 540"/>
                <a:gd name="T110" fmla="*/ 0 w 363"/>
                <a:gd name="T111" fmla="*/ 2147483647 h 540"/>
                <a:gd name="T112" fmla="*/ 2147483647 w 363"/>
                <a:gd name="T113" fmla="*/ 2147483647 h 540"/>
                <a:gd name="T114" fmla="*/ 2147483647 w 363"/>
                <a:gd name="T115" fmla="*/ 2147483647 h 540"/>
                <a:gd name="T116" fmla="*/ 2147483647 w 363"/>
                <a:gd name="T117" fmla="*/ 2147483647 h 540"/>
                <a:gd name="T118" fmla="*/ 2147483647 w 363"/>
                <a:gd name="T119" fmla="*/ 2147483647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3"/>
                <a:gd name="T181" fmla="*/ 0 h 540"/>
                <a:gd name="T182" fmla="*/ 363 w 363"/>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3" h="540">
                  <a:moveTo>
                    <a:pt x="13" y="298"/>
                  </a:moveTo>
                  <a:lnTo>
                    <a:pt x="2" y="328"/>
                  </a:lnTo>
                  <a:lnTo>
                    <a:pt x="25" y="328"/>
                  </a:lnTo>
                  <a:lnTo>
                    <a:pt x="35" y="402"/>
                  </a:lnTo>
                  <a:lnTo>
                    <a:pt x="34" y="417"/>
                  </a:lnTo>
                  <a:lnTo>
                    <a:pt x="32" y="446"/>
                  </a:lnTo>
                  <a:lnTo>
                    <a:pt x="30" y="489"/>
                  </a:lnTo>
                  <a:lnTo>
                    <a:pt x="29" y="516"/>
                  </a:lnTo>
                  <a:lnTo>
                    <a:pt x="30" y="536"/>
                  </a:lnTo>
                  <a:lnTo>
                    <a:pt x="32" y="536"/>
                  </a:lnTo>
                  <a:lnTo>
                    <a:pt x="68" y="537"/>
                  </a:lnTo>
                  <a:lnTo>
                    <a:pt x="74" y="537"/>
                  </a:lnTo>
                  <a:lnTo>
                    <a:pt x="77" y="537"/>
                  </a:lnTo>
                  <a:lnTo>
                    <a:pt x="80" y="537"/>
                  </a:lnTo>
                  <a:lnTo>
                    <a:pt x="82" y="537"/>
                  </a:lnTo>
                  <a:lnTo>
                    <a:pt x="95" y="537"/>
                  </a:lnTo>
                  <a:lnTo>
                    <a:pt x="129" y="538"/>
                  </a:lnTo>
                  <a:lnTo>
                    <a:pt x="175" y="540"/>
                  </a:lnTo>
                  <a:lnTo>
                    <a:pt x="183" y="540"/>
                  </a:lnTo>
                  <a:lnTo>
                    <a:pt x="168" y="488"/>
                  </a:lnTo>
                  <a:lnTo>
                    <a:pt x="182" y="476"/>
                  </a:lnTo>
                  <a:lnTo>
                    <a:pt x="184" y="437"/>
                  </a:lnTo>
                  <a:lnTo>
                    <a:pt x="188" y="421"/>
                  </a:lnTo>
                  <a:lnTo>
                    <a:pt x="188" y="420"/>
                  </a:lnTo>
                  <a:lnTo>
                    <a:pt x="197" y="359"/>
                  </a:lnTo>
                  <a:lnTo>
                    <a:pt x="198" y="340"/>
                  </a:lnTo>
                  <a:lnTo>
                    <a:pt x="207" y="334"/>
                  </a:lnTo>
                  <a:lnTo>
                    <a:pt x="207" y="328"/>
                  </a:lnTo>
                  <a:lnTo>
                    <a:pt x="221" y="301"/>
                  </a:lnTo>
                  <a:lnTo>
                    <a:pt x="230" y="294"/>
                  </a:lnTo>
                  <a:lnTo>
                    <a:pt x="248" y="240"/>
                  </a:lnTo>
                  <a:lnTo>
                    <a:pt x="261" y="211"/>
                  </a:lnTo>
                  <a:lnTo>
                    <a:pt x="260" y="203"/>
                  </a:lnTo>
                  <a:lnTo>
                    <a:pt x="258" y="181"/>
                  </a:lnTo>
                  <a:lnTo>
                    <a:pt x="269" y="162"/>
                  </a:lnTo>
                  <a:lnTo>
                    <a:pt x="299" y="157"/>
                  </a:lnTo>
                  <a:lnTo>
                    <a:pt x="303" y="151"/>
                  </a:lnTo>
                  <a:lnTo>
                    <a:pt x="313" y="143"/>
                  </a:lnTo>
                  <a:lnTo>
                    <a:pt x="346" y="122"/>
                  </a:lnTo>
                  <a:lnTo>
                    <a:pt x="337" y="63"/>
                  </a:lnTo>
                  <a:lnTo>
                    <a:pt x="363" y="24"/>
                  </a:lnTo>
                  <a:lnTo>
                    <a:pt x="362" y="0"/>
                  </a:lnTo>
                  <a:lnTo>
                    <a:pt x="287" y="2"/>
                  </a:lnTo>
                  <a:lnTo>
                    <a:pt x="165" y="2"/>
                  </a:lnTo>
                  <a:lnTo>
                    <a:pt x="45" y="0"/>
                  </a:lnTo>
                  <a:lnTo>
                    <a:pt x="35" y="1"/>
                  </a:lnTo>
                  <a:lnTo>
                    <a:pt x="17" y="1"/>
                  </a:lnTo>
                  <a:lnTo>
                    <a:pt x="11" y="36"/>
                  </a:lnTo>
                  <a:lnTo>
                    <a:pt x="11" y="103"/>
                  </a:lnTo>
                  <a:lnTo>
                    <a:pt x="14" y="107"/>
                  </a:lnTo>
                  <a:lnTo>
                    <a:pt x="19" y="110"/>
                  </a:lnTo>
                  <a:lnTo>
                    <a:pt x="19" y="111"/>
                  </a:lnTo>
                  <a:lnTo>
                    <a:pt x="24" y="122"/>
                  </a:lnTo>
                  <a:lnTo>
                    <a:pt x="23" y="177"/>
                  </a:lnTo>
                  <a:lnTo>
                    <a:pt x="8" y="194"/>
                  </a:lnTo>
                  <a:lnTo>
                    <a:pt x="0" y="222"/>
                  </a:lnTo>
                  <a:lnTo>
                    <a:pt x="11" y="285"/>
                  </a:lnTo>
                  <a:lnTo>
                    <a:pt x="11" y="288"/>
                  </a:lnTo>
                  <a:lnTo>
                    <a:pt x="12" y="288"/>
                  </a:lnTo>
                  <a:lnTo>
                    <a:pt x="13" y="298"/>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0" name="S_VA">
              <a:extLst>
                <a:ext uri="{FF2B5EF4-FFF2-40B4-BE49-F238E27FC236}">
                  <a16:creationId xmlns:a16="http://schemas.microsoft.com/office/drawing/2014/main" id="{B368EA75-F66B-40D6-9309-5C2A83964250}"/>
                </a:ext>
              </a:extLst>
            </p:cNvPr>
            <p:cNvSpPr>
              <a:spLocks/>
            </p:cNvSpPr>
            <p:nvPr/>
          </p:nvSpPr>
          <p:spPr bwMode="auto">
            <a:xfrm>
              <a:off x="8082266" y="3459332"/>
              <a:ext cx="1400175" cy="676275"/>
            </a:xfrm>
            <a:custGeom>
              <a:avLst/>
              <a:gdLst>
                <a:gd name="T0" fmla="*/ 2147483647 w 1460"/>
                <a:gd name="T1" fmla="*/ 2147483647 h 691"/>
                <a:gd name="T2" fmla="*/ 2147483647 w 1460"/>
                <a:gd name="T3" fmla="*/ 2147483647 h 691"/>
                <a:gd name="T4" fmla="*/ 2147483647 w 1460"/>
                <a:gd name="T5" fmla="*/ 2147483647 h 691"/>
                <a:gd name="T6" fmla="*/ 2147483647 w 1460"/>
                <a:gd name="T7" fmla="*/ 2147483647 h 691"/>
                <a:gd name="T8" fmla="*/ 2147483647 w 1460"/>
                <a:gd name="T9" fmla="*/ 2147483647 h 691"/>
                <a:gd name="T10" fmla="*/ 2147483647 w 1460"/>
                <a:gd name="T11" fmla="*/ 2147483647 h 691"/>
                <a:gd name="T12" fmla="*/ 2147483647 w 1460"/>
                <a:gd name="T13" fmla="*/ 2147483647 h 691"/>
                <a:gd name="T14" fmla="*/ 2147483647 w 1460"/>
                <a:gd name="T15" fmla="*/ 2147483647 h 691"/>
                <a:gd name="T16" fmla="*/ 2147483647 w 1460"/>
                <a:gd name="T17" fmla="*/ 2147483647 h 691"/>
                <a:gd name="T18" fmla="*/ 2147483647 w 1460"/>
                <a:gd name="T19" fmla="*/ 2147483647 h 691"/>
                <a:gd name="T20" fmla="*/ 2147483647 w 1460"/>
                <a:gd name="T21" fmla="*/ 2147483647 h 691"/>
                <a:gd name="T22" fmla="*/ 2147483647 w 1460"/>
                <a:gd name="T23" fmla="*/ 2147483647 h 691"/>
                <a:gd name="T24" fmla="*/ 2147483647 w 1460"/>
                <a:gd name="T25" fmla="*/ 2147483647 h 691"/>
                <a:gd name="T26" fmla="*/ 2147483647 w 1460"/>
                <a:gd name="T27" fmla="*/ 2147483647 h 691"/>
                <a:gd name="T28" fmla="*/ 2147483647 w 1460"/>
                <a:gd name="T29" fmla="*/ 2147483647 h 691"/>
                <a:gd name="T30" fmla="*/ 2147483647 w 1460"/>
                <a:gd name="T31" fmla="*/ 2147483647 h 691"/>
                <a:gd name="T32" fmla="*/ 2147483647 w 1460"/>
                <a:gd name="T33" fmla="*/ 2147483647 h 691"/>
                <a:gd name="T34" fmla="*/ 2147483647 w 1460"/>
                <a:gd name="T35" fmla="*/ 2147483647 h 691"/>
                <a:gd name="T36" fmla="*/ 2147483647 w 1460"/>
                <a:gd name="T37" fmla="*/ 2147483647 h 691"/>
                <a:gd name="T38" fmla="*/ 2147483647 w 1460"/>
                <a:gd name="T39" fmla="*/ 2147483647 h 691"/>
                <a:gd name="T40" fmla="*/ 2147483647 w 1460"/>
                <a:gd name="T41" fmla="*/ 2147483647 h 691"/>
                <a:gd name="T42" fmla="*/ 2147483647 w 1460"/>
                <a:gd name="T43" fmla="*/ 2147483647 h 691"/>
                <a:gd name="T44" fmla="*/ 2147483647 w 1460"/>
                <a:gd name="T45" fmla="*/ 2147483647 h 691"/>
                <a:gd name="T46" fmla="*/ 2147483647 w 1460"/>
                <a:gd name="T47" fmla="*/ 2147483647 h 691"/>
                <a:gd name="T48" fmla="*/ 2147483647 w 1460"/>
                <a:gd name="T49" fmla="*/ 2147483647 h 691"/>
                <a:gd name="T50" fmla="*/ 2147483647 w 1460"/>
                <a:gd name="T51" fmla="*/ 2147483647 h 691"/>
                <a:gd name="T52" fmla="*/ 2147483647 w 1460"/>
                <a:gd name="T53" fmla="*/ 2147483647 h 691"/>
                <a:gd name="T54" fmla="*/ 2147483647 w 1460"/>
                <a:gd name="T55" fmla="*/ 2147483647 h 691"/>
                <a:gd name="T56" fmla="*/ 2147483647 w 1460"/>
                <a:gd name="T57" fmla="*/ 2147483647 h 691"/>
                <a:gd name="T58" fmla="*/ 2147483647 w 1460"/>
                <a:gd name="T59" fmla="*/ 2147483647 h 691"/>
                <a:gd name="T60" fmla="*/ 2147483647 w 1460"/>
                <a:gd name="T61" fmla="*/ 2147483647 h 691"/>
                <a:gd name="T62" fmla="*/ 2147483647 w 1460"/>
                <a:gd name="T63" fmla="*/ 2147483647 h 691"/>
                <a:gd name="T64" fmla="*/ 2147483647 w 1460"/>
                <a:gd name="T65" fmla="*/ 2147483647 h 691"/>
                <a:gd name="T66" fmla="*/ 2147483647 w 1460"/>
                <a:gd name="T67" fmla="*/ 2147483647 h 691"/>
                <a:gd name="T68" fmla="*/ 2147483647 w 1460"/>
                <a:gd name="T69" fmla="*/ 2147483647 h 691"/>
                <a:gd name="T70" fmla="*/ 2147483647 w 1460"/>
                <a:gd name="T71" fmla="*/ 2147483647 h 691"/>
                <a:gd name="T72" fmla="*/ 2147483647 w 1460"/>
                <a:gd name="T73" fmla="*/ 2147483647 h 691"/>
                <a:gd name="T74" fmla="*/ 2147483647 w 1460"/>
                <a:gd name="T75" fmla="*/ 2147483647 h 691"/>
                <a:gd name="T76" fmla="*/ 2147483647 w 1460"/>
                <a:gd name="T77" fmla="*/ 2147483647 h 691"/>
                <a:gd name="T78" fmla="*/ 2147483647 w 1460"/>
                <a:gd name="T79" fmla="*/ 2147483647 h 691"/>
                <a:gd name="T80" fmla="*/ 2147483647 w 1460"/>
                <a:gd name="T81" fmla="*/ 2147483647 h 691"/>
                <a:gd name="T82" fmla="*/ 2147483647 w 1460"/>
                <a:gd name="T83" fmla="*/ 2147483647 h 691"/>
                <a:gd name="T84" fmla="*/ 2147483647 w 1460"/>
                <a:gd name="T85" fmla="*/ 2147483647 h 691"/>
                <a:gd name="T86" fmla="*/ 2147483647 w 1460"/>
                <a:gd name="T87" fmla="*/ 2147483647 h 691"/>
                <a:gd name="T88" fmla="*/ 2147483647 w 1460"/>
                <a:gd name="T89" fmla="*/ 2147483647 h 691"/>
                <a:gd name="T90" fmla="*/ 2147483647 w 1460"/>
                <a:gd name="T91" fmla="*/ 2147483647 h 691"/>
                <a:gd name="T92" fmla="*/ 2147483647 w 1460"/>
                <a:gd name="T93" fmla="*/ 2147483647 h 691"/>
                <a:gd name="T94" fmla="*/ 2147483647 w 1460"/>
                <a:gd name="T95" fmla="*/ 2147483647 h 691"/>
                <a:gd name="T96" fmla="*/ 2147483647 w 1460"/>
                <a:gd name="T97" fmla="*/ 2147483647 h 691"/>
                <a:gd name="T98" fmla="*/ 2147483647 w 1460"/>
                <a:gd name="T99" fmla="*/ 2147483647 h 691"/>
                <a:gd name="T100" fmla="*/ 2147483647 w 1460"/>
                <a:gd name="T101" fmla="*/ 2147483647 h 691"/>
                <a:gd name="T102" fmla="*/ 2147483647 w 1460"/>
                <a:gd name="T103" fmla="*/ 2147483647 h 691"/>
                <a:gd name="T104" fmla="*/ 2147483647 w 1460"/>
                <a:gd name="T105" fmla="*/ 2147483647 h 6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0"/>
                <a:gd name="T160" fmla="*/ 0 h 691"/>
                <a:gd name="T161" fmla="*/ 1460 w 1460"/>
                <a:gd name="T162" fmla="*/ 691 h 6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0" h="691">
                  <a:moveTo>
                    <a:pt x="1362" y="542"/>
                  </a:moveTo>
                  <a:lnTo>
                    <a:pt x="1364" y="546"/>
                  </a:lnTo>
                  <a:lnTo>
                    <a:pt x="1365" y="544"/>
                  </a:lnTo>
                  <a:lnTo>
                    <a:pt x="1380" y="555"/>
                  </a:lnTo>
                  <a:lnTo>
                    <a:pt x="1380" y="556"/>
                  </a:lnTo>
                  <a:lnTo>
                    <a:pt x="1378" y="582"/>
                  </a:lnTo>
                  <a:lnTo>
                    <a:pt x="1379" y="587"/>
                  </a:lnTo>
                  <a:lnTo>
                    <a:pt x="1380" y="589"/>
                  </a:lnTo>
                  <a:lnTo>
                    <a:pt x="1389" y="593"/>
                  </a:lnTo>
                  <a:lnTo>
                    <a:pt x="1402" y="599"/>
                  </a:lnTo>
                  <a:lnTo>
                    <a:pt x="1412" y="602"/>
                  </a:lnTo>
                  <a:lnTo>
                    <a:pt x="1435" y="599"/>
                  </a:lnTo>
                  <a:lnTo>
                    <a:pt x="1460" y="689"/>
                  </a:lnTo>
                  <a:lnTo>
                    <a:pt x="1436" y="689"/>
                  </a:lnTo>
                  <a:lnTo>
                    <a:pt x="1412" y="688"/>
                  </a:lnTo>
                  <a:lnTo>
                    <a:pt x="1389" y="689"/>
                  </a:lnTo>
                  <a:lnTo>
                    <a:pt x="1384" y="689"/>
                  </a:lnTo>
                  <a:lnTo>
                    <a:pt x="1377" y="689"/>
                  </a:lnTo>
                  <a:lnTo>
                    <a:pt x="1372" y="689"/>
                  </a:lnTo>
                  <a:lnTo>
                    <a:pt x="1365" y="688"/>
                  </a:lnTo>
                  <a:lnTo>
                    <a:pt x="1344" y="688"/>
                  </a:lnTo>
                  <a:lnTo>
                    <a:pt x="1342" y="688"/>
                  </a:lnTo>
                  <a:lnTo>
                    <a:pt x="1335" y="688"/>
                  </a:lnTo>
                  <a:lnTo>
                    <a:pt x="1334" y="688"/>
                  </a:lnTo>
                  <a:lnTo>
                    <a:pt x="1295" y="688"/>
                  </a:lnTo>
                  <a:lnTo>
                    <a:pt x="1272" y="688"/>
                  </a:lnTo>
                  <a:lnTo>
                    <a:pt x="1265" y="688"/>
                  </a:lnTo>
                  <a:lnTo>
                    <a:pt x="1264" y="690"/>
                  </a:lnTo>
                  <a:lnTo>
                    <a:pt x="1230" y="690"/>
                  </a:lnTo>
                  <a:lnTo>
                    <a:pt x="1225" y="690"/>
                  </a:lnTo>
                  <a:lnTo>
                    <a:pt x="1218" y="689"/>
                  </a:lnTo>
                  <a:lnTo>
                    <a:pt x="1201" y="690"/>
                  </a:lnTo>
                  <a:lnTo>
                    <a:pt x="1193" y="690"/>
                  </a:lnTo>
                  <a:lnTo>
                    <a:pt x="1146" y="690"/>
                  </a:lnTo>
                  <a:lnTo>
                    <a:pt x="1142" y="690"/>
                  </a:lnTo>
                  <a:lnTo>
                    <a:pt x="1105" y="690"/>
                  </a:lnTo>
                  <a:lnTo>
                    <a:pt x="1098" y="690"/>
                  </a:lnTo>
                  <a:lnTo>
                    <a:pt x="1090" y="690"/>
                  </a:lnTo>
                  <a:lnTo>
                    <a:pt x="1079" y="690"/>
                  </a:lnTo>
                  <a:lnTo>
                    <a:pt x="1070" y="690"/>
                  </a:lnTo>
                  <a:lnTo>
                    <a:pt x="1061" y="690"/>
                  </a:lnTo>
                  <a:lnTo>
                    <a:pt x="1053" y="690"/>
                  </a:lnTo>
                  <a:lnTo>
                    <a:pt x="1020" y="690"/>
                  </a:lnTo>
                  <a:lnTo>
                    <a:pt x="1014" y="690"/>
                  </a:lnTo>
                  <a:lnTo>
                    <a:pt x="1000" y="690"/>
                  </a:lnTo>
                  <a:lnTo>
                    <a:pt x="991" y="690"/>
                  </a:lnTo>
                  <a:lnTo>
                    <a:pt x="984" y="690"/>
                  </a:lnTo>
                  <a:lnTo>
                    <a:pt x="976" y="690"/>
                  </a:lnTo>
                  <a:lnTo>
                    <a:pt x="968" y="691"/>
                  </a:lnTo>
                  <a:lnTo>
                    <a:pt x="945" y="691"/>
                  </a:lnTo>
                  <a:lnTo>
                    <a:pt x="924" y="690"/>
                  </a:lnTo>
                  <a:lnTo>
                    <a:pt x="921" y="690"/>
                  </a:lnTo>
                  <a:lnTo>
                    <a:pt x="916" y="690"/>
                  </a:lnTo>
                  <a:lnTo>
                    <a:pt x="913" y="690"/>
                  </a:lnTo>
                  <a:lnTo>
                    <a:pt x="909" y="690"/>
                  </a:lnTo>
                  <a:lnTo>
                    <a:pt x="906" y="690"/>
                  </a:lnTo>
                  <a:lnTo>
                    <a:pt x="848" y="690"/>
                  </a:lnTo>
                  <a:lnTo>
                    <a:pt x="833" y="690"/>
                  </a:lnTo>
                  <a:lnTo>
                    <a:pt x="828" y="691"/>
                  </a:lnTo>
                  <a:lnTo>
                    <a:pt x="804" y="691"/>
                  </a:lnTo>
                  <a:lnTo>
                    <a:pt x="779" y="691"/>
                  </a:lnTo>
                  <a:lnTo>
                    <a:pt x="769" y="691"/>
                  </a:lnTo>
                  <a:lnTo>
                    <a:pt x="757" y="690"/>
                  </a:lnTo>
                  <a:lnTo>
                    <a:pt x="740" y="690"/>
                  </a:lnTo>
                  <a:lnTo>
                    <a:pt x="710" y="690"/>
                  </a:lnTo>
                  <a:lnTo>
                    <a:pt x="687" y="690"/>
                  </a:lnTo>
                  <a:lnTo>
                    <a:pt x="682" y="690"/>
                  </a:lnTo>
                  <a:lnTo>
                    <a:pt x="677" y="690"/>
                  </a:lnTo>
                  <a:lnTo>
                    <a:pt x="664" y="690"/>
                  </a:lnTo>
                  <a:lnTo>
                    <a:pt x="632" y="690"/>
                  </a:lnTo>
                  <a:lnTo>
                    <a:pt x="604" y="688"/>
                  </a:lnTo>
                  <a:lnTo>
                    <a:pt x="594" y="688"/>
                  </a:lnTo>
                  <a:lnTo>
                    <a:pt x="582" y="687"/>
                  </a:lnTo>
                  <a:lnTo>
                    <a:pt x="572" y="687"/>
                  </a:lnTo>
                  <a:lnTo>
                    <a:pt x="555" y="686"/>
                  </a:lnTo>
                  <a:lnTo>
                    <a:pt x="542" y="686"/>
                  </a:lnTo>
                  <a:lnTo>
                    <a:pt x="534" y="686"/>
                  </a:lnTo>
                  <a:lnTo>
                    <a:pt x="530" y="687"/>
                  </a:lnTo>
                  <a:lnTo>
                    <a:pt x="527" y="687"/>
                  </a:lnTo>
                  <a:lnTo>
                    <a:pt x="525" y="686"/>
                  </a:lnTo>
                  <a:lnTo>
                    <a:pt x="524" y="686"/>
                  </a:lnTo>
                  <a:lnTo>
                    <a:pt x="519" y="686"/>
                  </a:lnTo>
                  <a:lnTo>
                    <a:pt x="490" y="685"/>
                  </a:lnTo>
                  <a:lnTo>
                    <a:pt x="443" y="683"/>
                  </a:lnTo>
                  <a:lnTo>
                    <a:pt x="434" y="683"/>
                  </a:lnTo>
                  <a:lnTo>
                    <a:pt x="417" y="683"/>
                  </a:lnTo>
                  <a:lnTo>
                    <a:pt x="411" y="681"/>
                  </a:lnTo>
                  <a:lnTo>
                    <a:pt x="383" y="679"/>
                  </a:lnTo>
                  <a:lnTo>
                    <a:pt x="373" y="679"/>
                  </a:lnTo>
                  <a:lnTo>
                    <a:pt x="380" y="674"/>
                  </a:lnTo>
                  <a:lnTo>
                    <a:pt x="360" y="674"/>
                  </a:lnTo>
                  <a:lnTo>
                    <a:pt x="345" y="673"/>
                  </a:lnTo>
                  <a:lnTo>
                    <a:pt x="327" y="673"/>
                  </a:lnTo>
                  <a:lnTo>
                    <a:pt x="325" y="678"/>
                  </a:lnTo>
                  <a:lnTo>
                    <a:pt x="285" y="678"/>
                  </a:lnTo>
                  <a:lnTo>
                    <a:pt x="280" y="678"/>
                  </a:lnTo>
                  <a:lnTo>
                    <a:pt x="274" y="677"/>
                  </a:lnTo>
                  <a:lnTo>
                    <a:pt x="267" y="678"/>
                  </a:lnTo>
                  <a:lnTo>
                    <a:pt x="266" y="678"/>
                  </a:lnTo>
                  <a:lnTo>
                    <a:pt x="258" y="677"/>
                  </a:lnTo>
                  <a:lnTo>
                    <a:pt x="243" y="678"/>
                  </a:lnTo>
                  <a:lnTo>
                    <a:pt x="219" y="678"/>
                  </a:lnTo>
                  <a:lnTo>
                    <a:pt x="199" y="678"/>
                  </a:lnTo>
                  <a:lnTo>
                    <a:pt x="197" y="678"/>
                  </a:lnTo>
                  <a:lnTo>
                    <a:pt x="189" y="678"/>
                  </a:lnTo>
                  <a:lnTo>
                    <a:pt x="158" y="678"/>
                  </a:lnTo>
                  <a:lnTo>
                    <a:pt x="149" y="678"/>
                  </a:lnTo>
                  <a:lnTo>
                    <a:pt x="129" y="678"/>
                  </a:lnTo>
                  <a:lnTo>
                    <a:pt x="77" y="678"/>
                  </a:lnTo>
                  <a:lnTo>
                    <a:pt x="75" y="677"/>
                  </a:lnTo>
                  <a:lnTo>
                    <a:pt x="38" y="677"/>
                  </a:lnTo>
                  <a:lnTo>
                    <a:pt x="9" y="677"/>
                  </a:lnTo>
                  <a:lnTo>
                    <a:pt x="5" y="677"/>
                  </a:lnTo>
                  <a:lnTo>
                    <a:pt x="0" y="676"/>
                  </a:lnTo>
                  <a:lnTo>
                    <a:pt x="8" y="671"/>
                  </a:lnTo>
                  <a:lnTo>
                    <a:pt x="33" y="660"/>
                  </a:lnTo>
                  <a:lnTo>
                    <a:pt x="39" y="661"/>
                  </a:lnTo>
                  <a:lnTo>
                    <a:pt x="101" y="641"/>
                  </a:lnTo>
                  <a:lnTo>
                    <a:pt x="102" y="632"/>
                  </a:lnTo>
                  <a:lnTo>
                    <a:pt x="148" y="608"/>
                  </a:lnTo>
                  <a:lnTo>
                    <a:pt x="149" y="607"/>
                  </a:lnTo>
                  <a:lnTo>
                    <a:pt x="151" y="588"/>
                  </a:lnTo>
                  <a:lnTo>
                    <a:pt x="173" y="577"/>
                  </a:lnTo>
                  <a:lnTo>
                    <a:pt x="180" y="553"/>
                  </a:lnTo>
                  <a:lnTo>
                    <a:pt x="207" y="536"/>
                  </a:lnTo>
                  <a:lnTo>
                    <a:pt x="209" y="535"/>
                  </a:lnTo>
                  <a:lnTo>
                    <a:pt x="231" y="524"/>
                  </a:lnTo>
                  <a:lnTo>
                    <a:pt x="243" y="521"/>
                  </a:lnTo>
                  <a:lnTo>
                    <a:pt x="254" y="512"/>
                  </a:lnTo>
                  <a:lnTo>
                    <a:pt x="276" y="493"/>
                  </a:lnTo>
                  <a:lnTo>
                    <a:pt x="298" y="474"/>
                  </a:lnTo>
                  <a:lnTo>
                    <a:pt x="319" y="456"/>
                  </a:lnTo>
                  <a:lnTo>
                    <a:pt x="327" y="461"/>
                  </a:lnTo>
                  <a:lnTo>
                    <a:pt x="322" y="464"/>
                  </a:lnTo>
                  <a:lnTo>
                    <a:pt x="326" y="493"/>
                  </a:lnTo>
                  <a:lnTo>
                    <a:pt x="361" y="526"/>
                  </a:lnTo>
                  <a:lnTo>
                    <a:pt x="373" y="535"/>
                  </a:lnTo>
                  <a:lnTo>
                    <a:pt x="417" y="518"/>
                  </a:lnTo>
                  <a:lnTo>
                    <a:pt x="432" y="503"/>
                  </a:lnTo>
                  <a:lnTo>
                    <a:pt x="441" y="511"/>
                  </a:lnTo>
                  <a:lnTo>
                    <a:pt x="453" y="523"/>
                  </a:lnTo>
                  <a:lnTo>
                    <a:pt x="458" y="526"/>
                  </a:lnTo>
                  <a:lnTo>
                    <a:pt x="477" y="518"/>
                  </a:lnTo>
                  <a:lnTo>
                    <a:pt x="504" y="511"/>
                  </a:lnTo>
                  <a:lnTo>
                    <a:pt x="504" y="513"/>
                  </a:lnTo>
                  <a:lnTo>
                    <a:pt x="528" y="501"/>
                  </a:lnTo>
                  <a:lnTo>
                    <a:pt x="522" y="492"/>
                  </a:lnTo>
                  <a:lnTo>
                    <a:pt x="526" y="481"/>
                  </a:lnTo>
                  <a:lnTo>
                    <a:pt x="543" y="494"/>
                  </a:lnTo>
                  <a:lnTo>
                    <a:pt x="594" y="472"/>
                  </a:lnTo>
                  <a:lnTo>
                    <a:pt x="599" y="482"/>
                  </a:lnTo>
                  <a:lnTo>
                    <a:pt x="628" y="464"/>
                  </a:lnTo>
                  <a:lnTo>
                    <a:pt x="641" y="440"/>
                  </a:lnTo>
                  <a:lnTo>
                    <a:pt x="646" y="434"/>
                  </a:lnTo>
                  <a:lnTo>
                    <a:pt x="641" y="430"/>
                  </a:lnTo>
                  <a:lnTo>
                    <a:pt x="634" y="426"/>
                  </a:lnTo>
                  <a:lnTo>
                    <a:pt x="630" y="419"/>
                  </a:lnTo>
                  <a:lnTo>
                    <a:pt x="644" y="398"/>
                  </a:lnTo>
                  <a:lnTo>
                    <a:pt x="657" y="375"/>
                  </a:lnTo>
                  <a:lnTo>
                    <a:pt x="676" y="357"/>
                  </a:lnTo>
                  <a:lnTo>
                    <a:pt x="687" y="348"/>
                  </a:lnTo>
                  <a:lnTo>
                    <a:pt x="688" y="346"/>
                  </a:lnTo>
                  <a:lnTo>
                    <a:pt x="694" y="330"/>
                  </a:lnTo>
                  <a:lnTo>
                    <a:pt x="698" y="316"/>
                  </a:lnTo>
                  <a:lnTo>
                    <a:pt x="710" y="296"/>
                  </a:lnTo>
                  <a:lnTo>
                    <a:pt x="725" y="283"/>
                  </a:lnTo>
                  <a:lnTo>
                    <a:pt x="734" y="262"/>
                  </a:lnTo>
                  <a:lnTo>
                    <a:pt x="737" y="258"/>
                  </a:lnTo>
                  <a:lnTo>
                    <a:pt x="753" y="206"/>
                  </a:lnTo>
                  <a:lnTo>
                    <a:pt x="767" y="213"/>
                  </a:lnTo>
                  <a:lnTo>
                    <a:pt x="785" y="238"/>
                  </a:lnTo>
                  <a:lnTo>
                    <a:pt x="816" y="249"/>
                  </a:lnTo>
                  <a:lnTo>
                    <a:pt x="828" y="238"/>
                  </a:lnTo>
                  <a:lnTo>
                    <a:pt x="832" y="233"/>
                  </a:lnTo>
                  <a:lnTo>
                    <a:pt x="835" y="228"/>
                  </a:lnTo>
                  <a:lnTo>
                    <a:pt x="835" y="226"/>
                  </a:lnTo>
                  <a:lnTo>
                    <a:pt x="863" y="166"/>
                  </a:lnTo>
                  <a:lnTo>
                    <a:pt x="874" y="147"/>
                  </a:lnTo>
                  <a:lnTo>
                    <a:pt x="875" y="145"/>
                  </a:lnTo>
                  <a:lnTo>
                    <a:pt x="899" y="166"/>
                  </a:lnTo>
                  <a:lnTo>
                    <a:pt x="921" y="129"/>
                  </a:lnTo>
                  <a:lnTo>
                    <a:pt x="954" y="110"/>
                  </a:lnTo>
                  <a:lnTo>
                    <a:pt x="960" y="96"/>
                  </a:lnTo>
                  <a:lnTo>
                    <a:pt x="966" y="89"/>
                  </a:lnTo>
                  <a:lnTo>
                    <a:pt x="978" y="80"/>
                  </a:lnTo>
                  <a:lnTo>
                    <a:pt x="991" y="38"/>
                  </a:lnTo>
                  <a:lnTo>
                    <a:pt x="996" y="0"/>
                  </a:lnTo>
                  <a:lnTo>
                    <a:pt x="1007" y="8"/>
                  </a:lnTo>
                  <a:lnTo>
                    <a:pt x="1012" y="11"/>
                  </a:lnTo>
                  <a:lnTo>
                    <a:pt x="1018" y="18"/>
                  </a:lnTo>
                  <a:lnTo>
                    <a:pt x="1031" y="29"/>
                  </a:lnTo>
                  <a:lnTo>
                    <a:pt x="1038" y="33"/>
                  </a:lnTo>
                  <a:lnTo>
                    <a:pt x="1055" y="47"/>
                  </a:lnTo>
                  <a:lnTo>
                    <a:pt x="1059" y="51"/>
                  </a:lnTo>
                  <a:lnTo>
                    <a:pt x="1061" y="52"/>
                  </a:lnTo>
                  <a:lnTo>
                    <a:pt x="1093" y="79"/>
                  </a:lnTo>
                  <a:lnTo>
                    <a:pt x="1104" y="51"/>
                  </a:lnTo>
                  <a:lnTo>
                    <a:pt x="1108" y="40"/>
                  </a:lnTo>
                  <a:lnTo>
                    <a:pt x="1114" y="34"/>
                  </a:lnTo>
                  <a:lnTo>
                    <a:pt x="1121" y="33"/>
                  </a:lnTo>
                  <a:lnTo>
                    <a:pt x="1128" y="37"/>
                  </a:lnTo>
                  <a:lnTo>
                    <a:pt x="1157" y="51"/>
                  </a:lnTo>
                  <a:lnTo>
                    <a:pt x="1163" y="57"/>
                  </a:lnTo>
                  <a:lnTo>
                    <a:pt x="1150" y="80"/>
                  </a:lnTo>
                  <a:lnTo>
                    <a:pt x="1178" y="95"/>
                  </a:lnTo>
                  <a:lnTo>
                    <a:pt x="1186" y="96"/>
                  </a:lnTo>
                  <a:lnTo>
                    <a:pt x="1201" y="104"/>
                  </a:lnTo>
                  <a:lnTo>
                    <a:pt x="1201" y="111"/>
                  </a:lnTo>
                  <a:lnTo>
                    <a:pt x="1221" y="118"/>
                  </a:lnTo>
                  <a:lnTo>
                    <a:pt x="1226" y="125"/>
                  </a:lnTo>
                  <a:lnTo>
                    <a:pt x="1239" y="140"/>
                  </a:lnTo>
                  <a:lnTo>
                    <a:pt x="1240" y="139"/>
                  </a:lnTo>
                  <a:lnTo>
                    <a:pt x="1239" y="147"/>
                  </a:lnTo>
                  <a:lnTo>
                    <a:pt x="1241" y="159"/>
                  </a:lnTo>
                  <a:lnTo>
                    <a:pt x="1241" y="160"/>
                  </a:lnTo>
                  <a:lnTo>
                    <a:pt x="1241" y="163"/>
                  </a:lnTo>
                  <a:lnTo>
                    <a:pt x="1240" y="169"/>
                  </a:lnTo>
                  <a:lnTo>
                    <a:pt x="1233" y="179"/>
                  </a:lnTo>
                  <a:lnTo>
                    <a:pt x="1225" y="185"/>
                  </a:lnTo>
                  <a:lnTo>
                    <a:pt x="1224" y="187"/>
                  </a:lnTo>
                  <a:lnTo>
                    <a:pt x="1224" y="196"/>
                  </a:lnTo>
                  <a:lnTo>
                    <a:pt x="1210" y="200"/>
                  </a:lnTo>
                  <a:lnTo>
                    <a:pt x="1208" y="197"/>
                  </a:lnTo>
                  <a:lnTo>
                    <a:pt x="1207" y="196"/>
                  </a:lnTo>
                  <a:lnTo>
                    <a:pt x="1201" y="198"/>
                  </a:lnTo>
                  <a:lnTo>
                    <a:pt x="1199" y="214"/>
                  </a:lnTo>
                  <a:lnTo>
                    <a:pt x="1192" y="227"/>
                  </a:lnTo>
                  <a:lnTo>
                    <a:pt x="1192" y="228"/>
                  </a:lnTo>
                  <a:lnTo>
                    <a:pt x="1189" y="244"/>
                  </a:lnTo>
                  <a:lnTo>
                    <a:pt x="1195" y="264"/>
                  </a:lnTo>
                  <a:lnTo>
                    <a:pt x="1201" y="267"/>
                  </a:lnTo>
                  <a:lnTo>
                    <a:pt x="1245" y="257"/>
                  </a:lnTo>
                  <a:lnTo>
                    <a:pt x="1249" y="281"/>
                  </a:lnTo>
                  <a:lnTo>
                    <a:pt x="1256" y="287"/>
                  </a:lnTo>
                  <a:lnTo>
                    <a:pt x="1258" y="297"/>
                  </a:lnTo>
                  <a:lnTo>
                    <a:pt x="1272" y="306"/>
                  </a:lnTo>
                  <a:lnTo>
                    <a:pt x="1318" y="310"/>
                  </a:lnTo>
                  <a:lnTo>
                    <a:pt x="1338" y="338"/>
                  </a:lnTo>
                  <a:lnTo>
                    <a:pt x="1391" y="372"/>
                  </a:lnTo>
                  <a:lnTo>
                    <a:pt x="1377" y="405"/>
                  </a:lnTo>
                  <a:lnTo>
                    <a:pt x="1376" y="421"/>
                  </a:lnTo>
                  <a:lnTo>
                    <a:pt x="1382" y="434"/>
                  </a:lnTo>
                  <a:lnTo>
                    <a:pt x="1342" y="430"/>
                  </a:lnTo>
                  <a:lnTo>
                    <a:pt x="1328" y="405"/>
                  </a:lnTo>
                  <a:lnTo>
                    <a:pt x="1315" y="395"/>
                  </a:lnTo>
                  <a:lnTo>
                    <a:pt x="1296" y="375"/>
                  </a:lnTo>
                  <a:lnTo>
                    <a:pt x="1290" y="375"/>
                  </a:lnTo>
                  <a:lnTo>
                    <a:pt x="1289" y="375"/>
                  </a:lnTo>
                  <a:lnTo>
                    <a:pt x="1296" y="388"/>
                  </a:lnTo>
                  <a:lnTo>
                    <a:pt x="1307" y="400"/>
                  </a:lnTo>
                  <a:lnTo>
                    <a:pt x="1318" y="406"/>
                  </a:lnTo>
                  <a:lnTo>
                    <a:pt x="1332" y="434"/>
                  </a:lnTo>
                  <a:lnTo>
                    <a:pt x="1368" y="447"/>
                  </a:lnTo>
                  <a:lnTo>
                    <a:pt x="1368" y="458"/>
                  </a:lnTo>
                  <a:lnTo>
                    <a:pt x="1373" y="464"/>
                  </a:lnTo>
                  <a:lnTo>
                    <a:pt x="1383" y="464"/>
                  </a:lnTo>
                  <a:lnTo>
                    <a:pt x="1389" y="494"/>
                  </a:lnTo>
                  <a:lnTo>
                    <a:pt x="1366" y="493"/>
                  </a:lnTo>
                  <a:lnTo>
                    <a:pt x="1360" y="489"/>
                  </a:lnTo>
                  <a:lnTo>
                    <a:pt x="1352" y="495"/>
                  </a:lnTo>
                  <a:lnTo>
                    <a:pt x="1365" y="519"/>
                  </a:lnTo>
                  <a:lnTo>
                    <a:pt x="1341" y="525"/>
                  </a:lnTo>
                  <a:lnTo>
                    <a:pt x="1342" y="527"/>
                  </a:lnTo>
                  <a:lnTo>
                    <a:pt x="1363" y="528"/>
                  </a:lnTo>
                  <a:lnTo>
                    <a:pt x="1362" y="542"/>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1" name="S_UT">
              <a:extLst>
                <a:ext uri="{FF2B5EF4-FFF2-40B4-BE49-F238E27FC236}">
                  <a16:creationId xmlns:a16="http://schemas.microsoft.com/office/drawing/2014/main" id="{B406AC0C-DDA6-48AD-84C9-DD5F9C7C4A5B}"/>
                </a:ext>
              </a:extLst>
            </p:cNvPr>
            <p:cNvSpPr>
              <a:spLocks/>
            </p:cNvSpPr>
            <p:nvPr/>
          </p:nvSpPr>
          <p:spPr bwMode="auto">
            <a:xfrm>
              <a:off x="2643491" y="2887832"/>
              <a:ext cx="895350" cy="1143000"/>
            </a:xfrm>
            <a:custGeom>
              <a:avLst/>
              <a:gdLst>
                <a:gd name="T0" fmla="*/ 0 w 936"/>
                <a:gd name="T1" fmla="*/ 2147483647 h 1183"/>
                <a:gd name="T2" fmla="*/ 0 w 936"/>
                <a:gd name="T3" fmla="*/ 2147483647 h 1183"/>
                <a:gd name="T4" fmla="*/ 0 w 936"/>
                <a:gd name="T5" fmla="*/ 2147483647 h 1183"/>
                <a:gd name="T6" fmla="*/ 2147483647 w 936"/>
                <a:gd name="T7" fmla="*/ 2147483647 h 1183"/>
                <a:gd name="T8" fmla="*/ 2147483647 w 936"/>
                <a:gd name="T9" fmla="*/ 2147483647 h 1183"/>
                <a:gd name="T10" fmla="*/ 2147483647 w 936"/>
                <a:gd name="T11" fmla="*/ 2147483647 h 1183"/>
                <a:gd name="T12" fmla="*/ 2147483647 w 936"/>
                <a:gd name="T13" fmla="*/ 2147483647 h 1183"/>
                <a:gd name="T14" fmla="*/ 2147483647 w 936"/>
                <a:gd name="T15" fmla="*/ 2147483647 h 1183"/>
                <a:gd name="T16" fmla="*/ 2147483647 w 936"/>
                <a:gd name="T17" fmla="*/ 2147483647 h 1183"/>
                <a:gd name="T18" fmla="*/ 2147483647 w 936"/>
                <a:gd name="T19" fmla="*/ 2147483647 h 1183"/>
                <a:gd name="T20" fmla="*/ 2147483647 w 936"/>
                <a:gd name="T21" fmla="*/ 2147483647 h 1183"/>
                <a:gd name="T22" fmla="*/ 2147483647 w 936"/>
                <a:gd name="T23" fmla="*/ 2147483647 h 1183"/>
                <a:gd name="T24" fmla="*/ 2147483647 w 936"/>
                <a:gd name="T25" fmla="*/ 2147483647 h 1183"/>
                <a:gd name="T26" fmla="*/ 2147483647 w 936"/>
                <a:gd name="T27" fmla="*/ 2147483647 h 1183"/>
                <a:gd name="T28" fmla="*/ 2147483647 w 936"/>
                <a:gd name="T29" fmla="*/ 2147483647 h 1183"/>
                <a:gd name="T30" fmla="*/ 2147483647 w 936"/>
                <a:gd name="T31" fmla="*/ 2147483647 h 1183"/>
                <a:gd name="T32" fmla="*/ 2147483647 w 936"/>
                <a:gd name="T33" fmla="*/ 2147483647 h 1183"/>
                <a:gd name="T34" fmla="*/ 2147483647 w 936"/>
                <a:gd name="T35" fmla="*/ 2147483647 h 1183"/>
                <a:gd name="T36" fmla="*/ 2147483647 w 936"/>
                <a:gd name="T37" fmla="*/ 2147483647 h 1183"/>
                <a:gd name="T38" fmla="*/ 2147483647 w 936"/>
                <a:gd name="T39" fmla="*/ 2147483647 h 1183"/>
                <a:gd name="T40" fmla="*/ 2147483647 w 936"/>
                <a:gd name="T41" fmla="*/ 2147483647 h 1183"/>
                <a:gd name="T42" fmla="*/ 2147483647 w 936"/>
                <a:gd name="T43" fmla="*/ 2147483647 h 1183"/>
                <a:gd name="T44" fmla="*/ 2147483647 w 936"/>
                <a:gd name="T45" fmla="*/ 2147483647 h 1183"/>
                <a:gd name="T46" fmla="*/ 2147483647 w 936"/>
                <a:gd name="T47" fmla="*/ 2147483647 h 1183"/>
                <a:gd name="T48" fmla="*/ 2147483647 w 936"/>
                <a:gd name="T49" fmla="*/ 2147483647 h 1183"/>
                <a:gd name="T50" fmla="*/ 2147483647 w 936"/>
                <a:gd name="T51" fmla="*/ 2147483647 h 1183"/>
                <a:gd name="T52" fmla="*/ 2147483647 w 936"/>
                <a:gd name="T53" fmla="*/ 2147483647 h 1183"/>
                <a:gd name="T54" fmla="*/ 2147483647 w 936"/>
                <a:gd name="T55" fmla="*/ 2147483647 h 1183"/>
                <a:gd name="T56" fmla="*/ 2147483647 w 936"/>
                <a:gd name="T57" fmla="*/ 2147483647 h 1183"/>
                <a:gd name="T58" fmla="*/ 2147483647 w 936"/>
                <a:gd name="T59" fmla="*/ 2147483647 h 1183"/>
                <a:gd name="T60" fmla="*/ 2147483647 w 936"/>
                <a:gd name="T61" fmla="*/ 2147483647 h 1183"/>
                <a:gd name="T62" fmla="*/ 2147483647 w 936"/>
                <a:gd name="T63" fmla="*/ 0 h 1183"/>
                <a:gd name="T64" fmla="*/ 2147483647 w 936"/>
                <a:gd name="T65" fmla="*/ 0 h 1183"/>
                <a:gd name="T66" fmla="*/ 2147483647 w 936"/>
                <a:gd name="T67" fmla="*/ 0 h 1183"/>
                <a:gd name="T68" fmla="*/ 2147483647 w 936"/>
                <a:gd name="T69" fmla="*/ 0 h 1183"/>
                <a:gd name="T70" fmla="*/ 2147483647 w 936"/>
                <a:gd name="T71" fmla="*/ 0 h 1183"/>
                <a:gd name="T72" fmla="*/ 2147483647 w 936"/>
                <a:gd name="T73" fmla="*/ 0 h 1183"/>
                <a:gd name="T74" fmla="*/ 2147483647 w 936"/>
                <a:gd name="T75" fmla="*/ 0 h 1183"/>
                <a:gd name="T76" fmla="*/ 2147483647 w 936"/>
                <a:gd name="T77" fmla="*/ 0 h 1183"/>
                <a:gd name="T78" fmla="*/ 2147483647 w 936"/>
                <a:gd name="T79" fmla="*/ 2147483647 h 1183"/>
                <a:gd name="T80" fmla="*/ 2147483647 w 936"/>
                <a:gd name="T81" fmla="*/ 2147483647 h 1183"/>
                <a:gd name="T82" fmla="*/ 2147483647 w 936"/>
                <a:gd name="T83" fmla="*/ 2147483647 h 1183"/>
                <a:gd name="T84" fmla="*/ 2147483647 w 936"/>
                <a:gd name="T85" fmla="*/ 2147483647 h 1183"/>
                <a:gd name="T86" fmla="*/ 0 w 936"/>
                <a:gd name="T87" fmla="*/ 2147483647 h 1183"/>
                <a:gd name="T88" fmla="*/ 0 w 936"/>
                <a:gd name="T89" fmla="*/ 2147483647 h 1183"/>
                <a:gd name="T90" fmla="*/ 0 w 936"/>
                <a:gd name="T91" fmla="*/ 2147483647 h 1183"/>
                <a:gd name="T92" fmla="*/ 0 w 936"/>
                <a:gd name="T93" fmla="*/ 2147483647 h 1183"/>
                <a:gd name="T94" fmla="*/ 0 w 936"/>
                <a:gd name="T95" fmla="*/ 2147483647 h 11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6"/>
                <a:gd name="T145" fmla="*/ 0 h 1183"/>
                <a:gd name="T146" fmla="*/ 936 w 936"/>
                <a:gd name="T147" fmla="*/ 1183 h 11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6" h="1183">
                  <a:moveTo>
                    <a:pt x="0" y="911"/>
                  </a:moveTo>
                  <a:lnTo>
                    <a:pt x="0" y="1000"/>
                  </a:lnTo>
                  <a:lnTo>
                    <a:pt x="0" y="1005"/>
                  </a:lnTo>
                  <a:lnTo>
                    <a:pt x="0" y="1040"/>
                  </a:lnTo>
                  <a:lnTo>
                    <a:pt x="0" y="1080"/>
                  </a:lnTo>
                  <a:lnTo>
                    <a:pt x="0" y="1157"/>
                  </a:lnTo>
                  <a:lnTo>
                    <a:pt x="0" y="1182"/>
                  </a:lnTo>
                  <a:lnTo>
                    <a:pt x="61" y="1182"/>
                  </a:lnTo>
                  <a:lnTo>
                    <a:pt x="123" y="1182"/>
                  </a:lnTo>
                  <a:lnTo>
                    <a:pt x="215" y="1182"/>
                  </a:lnTo>
                  <a:lnTo>
                    <a:pt x="219" y="1182"/>
                  </a:lnTo>
                  <a:lnTo>
                    <a:pt x="243" y="1182"/>
                  </a:lnTo>
                  <a:lnTo>
                    <a:pt x="282" y="1182"/>
                  </a:lnTo>
                  <a:lnTo>
                    <a:pt x="430" y="1182"/>
                  </a:lnTo>
                  <a:lnTo>
                    <a:pt x="477" y="1182"/>
                  </a:lnTo>
                  <a:lnTo>
                    <a:pt x="493" y="1182"/>
                  </a:lnTo>
                  <a:lnTo>
                    <a:pt x="523" y="1182"/>
                  </a:lnTo>
                  <a:lnTo>
                    <a:pt x="570" y="1182"/>
                  </a:lnTo>
                  <a:lnTo>
                    <a:pt x="617" y="1182"/>
                  </a:lnTo>
                  <a:lnTo>
                    <a:pt x="665" y="1181"/>
                  </a:lnTo>
                  <a:lnTo>
                    <a:pt x="670" y="1183"/>
                  </a:lnTo>
                  <a:lnTo>
                    <a:pt x="757" y="1183"/>
                  </a:lnTo>
                  <a:lnTo>
                    <a:pt x="827" y="1183"/>
                  </a:lnTo>
                  <a:lnTo>
                    <a:pt x="851" y="1182"/>
                  </a:lnTo>
                  <a:lnTo>
                    <a:pt x="936" y="1183"/>
                  </a:lnTo>
                  <a:lnTo>
                    <a:pt x="936" y="1068"/>
                  </a:lnTo>
                  <a:lnTo>
                    <a:pt x="936" y="1064"/>
                  </a:lnTo>
                  <a:lnTo>
                    <a:pt x="936" y="1005"/>
                  </a:lnTo>
                  <a:lnTo>
                    <a:pt x="936" y="974"/>
                  </a:lnTo>
                  <a:lnTo>
                    <a:pt x="936" y="946"/>
                  </a:lnTo>
                  <a:lnTo>
                    <a:pt x="936" y="909"/>
                  </a:lnTo>
                  <a:lnTo>
                    <a:pt x="936" y="907"/>
                  </a:lnTo>
                  <a:lnTo>
                    <a:pt x="933" y="881"/>
                  </a:lnTo>
                  <a:lnTo>
                    <a:pt x="933" y="828"/>
                  </a:lnTo>
                  <a:lnTo>
                    <a:pt x="933" y="769"/>
                  </a:lnTo>
                  <a:lnTo>
                    <a:pt x="935" y="710"/>
                  </a:lnTo>
                  <a:lnTo>
                    <a:pt x="935" y="623"/>
                  </a:lnTo>
                  <a:lnTo>
                    <a:pt x="935" y="621"/>
                  </a:lnTo>
                  <a:lnTo>
                    <a:pt x="935" y="592"/>
                  </a:lnTo>
                  <a:lnTo>
                    <a:pt x="935" y="591"/>
                  </a:lnTo>
                  <a:lnTo>
                    <a:pt x="935" y="562"/>
                  </a:lnTo>
                  <a:lnTo>
                    <a:pt x="935" y="554"/>
                  </a:lnTo>
                  <a:lnTo>
                    <a:pt x="935" y="503"/>
                  </a:lnTo>
                  <a:lnTo>
                    <a:pt x="935" y="473"/>
                  </a:lnTo>
                  <a:lnTo>
                    <a:pt x="935" y="421"/>
                  </a:lnTo>
                  <a:lnTo>
                    <a:pt x="935" y="370"/>
                  </a:lnTo>
                  <a:lnTo>
                    <a:pt x="935" y="326"/>
                  </a:lnTo>
                  <a:lnTo>
                    <a:pt x="935" y="319"/>
                  </a:lnTo>
                  <a:lnTo>
                    <a:pt x="935" y="297"/>
                  </a:lnTo>
                  <a:lnTo>
                    <a:pt x="935" y="267"/>
                  </a:lnTo>
                  <a:lnTo>
                    <a:pt x="935" y="237"/>
                  </a:lnTo>
                  <a:lnTo>
                    <a:pt x="851" y="237"/>
                  </a:lnTo>
                  <a:lnTo>
                    <a:pt x="844" y="238"/>
                  </a:lnTo>
                  <a:lnTo>
                    <a:pt x="757" y="238"/>
                  </a:lnTo>
                  <a:lnTo>
                    <a:pt x="748" y="238"/>
                  </a:lnTo>
                  <a:lnTo>
                    <a:pt x="706" y="238"/>
                  </a:lnTo>
                  <a:lnTo>
                    <a:pt x="562" y="237"/>
                  </a:lnTo>
                  <a:lnTo>
                    <a:pt x="562" y="178"/>
                  </a:lnTo>
                  <a:lnTo>
                    <a:pt x="562" y="132"/>
                  </a:lnTo>
                  <a:lnTo>
                    <a:pt x="562" y="119"/>
                  </a:lnTo>
                  <a:lnTo>
                    <a:pt x="562" y="100"/>
                  </a:lnTo>
                  <a:lnTo>
                    <a:pt x="562" y="60"/>
                  </a:lnTo>
                  <a:lnTo>
                    <a:pt x="562" y="40"/>
                  </a:lnTo>
                  <a:lnTo>
                    <a:pt x="562" y="0"/>
                  </a:lnTo>
                  <a:lnTo>
                    <a:pt x="491" y="0"/>
                  </a:lnTo>
                  <a:lnTo>
                    <a:pt x="485" y="1"/>
                  </a:lnTo>
                  <a:lnTo>
                    <a:pt x="475" y="1"/>
                  </a:lnTo>
                  <a:lnTo>
                    <a:pt x="430" y="1"/>
                  </a:lnTo>
                  <a:lnTo>
                    <a:pt x="383" y="1"/>
                  </a:lnTo>
                  <a:lnTo>
                    <a:pt x="363" y="1"/>
                  </a:lnTo>
                  <a:lnTo>
                    <a:pt x="359" y="1"/>
                  </a:lnTo>
                  <a:lnTo>
                    <a:pt x="353" y="1"/>
                  </a:lnTo>
                  <a:lnTo>
                    <a:pt x="351" y="1"/>
                  </a:lnTo>
                  <a:lnTo>
                    <a:pt x="348" y="0"/>
                  </a:lnTo>
                  <a:lnTo>
                    <a:pt x="196" y="1"/>
                  </a:lnTo>
                  <a:lnTo>
                    <a:pt x="150" y="1"/>
                  </a:lnTo>
                  <a:lnTo>
                    <a:pt x="55" y="4"/>
                  </a:lnTo>
                  <a:lnTo>
                    <a:pt x="2" y="3"/>
                  </a:lnTo>
                  <a:lnTo>
                    <a:pt x="2" y="28"/>
                  </a:lnTo>
                  <a:lnTo>
                    <a:pt x="2" y="160"/>
                  </a:lnTo>
                  <a:lnTo>
                    <a:pt x="1" y="237"/>
                  </a:lnTo>
                  <a:lnTo>
                    <a:pt x="1" y="326"/>
                  </a:lnTo>
                  <a:lnTo>
                    <a:pt x="1" y="391"/>
                  </a:lnTo>
                  <a:lnTo>
                    <a:pt x="1" y="446"/>
                  </a:lnTo>
                  <a:lnTo>
                    <a:pt x="1" y="473"/>
                  </a:lnTo>
                  <a:lnTo>
                    <a:pt x="1" y="496"/>
                  </a:lnTo>
                  <a:lnTo>
                    <a:pt x="1" y="532"/>
                  </a:lnTo>
                  <a:lnTo>
                    <a:pt x="0" y="582"/>
                  </a:lnTo>
                  <a:lnTo>
                    <a:pt x="1" y="591"/>
                  </a:lnTo>
                  <a:lnTo>
                    <a:pt x="0" y="742"/>
                  </a:lnTo>
                  <a:lnTo>
                    <a:pt x="0" y="786"/>
                  </a:lnTo>
                  <a:lnTo>
                    <a:pt x="0" y="799"/>
                  </a:lnTo>
                  <a:lnTo>
                    <a:pt x="0" y="811"/>
                  </a:lnTo>
                  <a:lnTo>
                    <a:pt x="0" y="828"/>
                  </a:lnTo>
                  <a:lnTo>
                    <a:pt x="0" y="877"/>
                  </a:lnTo>
                  <a:lnTo>
                    <a:pt x="0" y="911"/>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Utah</a:t>
              </a:r>
            </a:p>
          </p:txBody>
        </p:sp>
        <p:sp>
          <p:nvSpPr>
            <p:cNvPr id="12" name="S_TN">
              <a:extLst>
                <a:ext uri="{FF2B5EF4-FFF2-40B4-BE49-F238E27FC236}">
                  <a16:creationId xmlns:a16="http://schemas.microsoft.com/office/drawing/2014/main" id="{D37BFE76-CE4E-4C0D-8868-F3DD0CBDCE3D}"/>
                </a:ext>
              </a:extLst>
            </p:cNvPr>
            <p:cNvSpPr>
              <a:spLocks/>
            </p:cNvSpPr>
            <p:nvPr/>
          </p:nvSpPr>
          <p:spPr bwMode="auto">
            <a:xfrm>
              <a:off x="6901166" y="4097507"/>
              <a:ext cx="1552575" cy="390525"/>
            </a:xfrm>
            <a:custGeom>
              <a:avLst/>
              <a:gdLst>
                <a:gd name="T0" fmla="*/ 2147483647 w 1621"/>
                <a:gd name="T1" fmla="*/ 2147483647 h 401"/>
                <a:gd name="T2" fmla="*/ 2147483647 w 1621"/>
                <a:gd name="T3" fmla="*/ 2147483647 h 401"/>
                <a:gd name="T4" fmla="*/ 2147483647 w 1621"/>
                <a:gd name="T5" fmla="*/ 2147483647 h 401"/>
                <a:gd name="T6" fmla="*/ 2147483647 w 1621"/>
                <a:gd name="T7" fmla="*/ 2147483647 h 401"/>
                <a:gd name="T8" fmla="*/ 2147483647 w 1621"/>
                <a:gd name="T9" fmla="*/ 2147483647 h 401"/>
                <a:gd name="T10" fmla="*/ 2147483647 w 1621"/>
                <a:gd name="T11" fmla="*/ 2147483647 h 401"/>
                <a:gd name="T12" fmla="*/ 2147483647 w 1621"/>
                <a:gd name="T13" fmla="*/ 2147483647 h 401"/>
                <a:gd name="T14" fmla="*/ 2147483647 w 1621"/>
                <a:gd name="T15" fmla="*/ 2147483647 h 401"/>
                <a:gd name="T16" fmla="*/ 2147483647 w 1621"/>
                <a:gd name="T17" fmla="*/ 2147483647 h 401"/>
                <a:gd name="T18" fmla="*/ 2147483647 w 1621"/>
                <a:gd name="T19" fmla="*/ 2147483647 h 401"/>
                <a:gd name="T20" fmla="*/ 2147483647 w 1621"/>
                <a:gd name="T21" fmla="*/ 2147483647 h 401"/>
                <a:gd name="T22" fmla="*/ 2147483647 w 1621"/>
                <a:gd name="T23" fmla="*/ 2147483647 h 401"/>
                <a:gd name="T24" fmla="*/ 2147483647 w 1621"/>
                <a:gd name="T25" fmla="*/ 2147483647 h 401"/>
                <a:gd name="T26" fmla="*/ 2147483647 w 1621"/>
                <a:gd name="T27" fmla="*/ 2147483647 h 401"/>
                <a:gd name="T28" fmla="*/ 2147483647 w 1621"/>
                <a:gd name="T29" fmla="*/ 2147483647 h 401"/>
                <a:gd name="T30" fmla="*/ 2147483647 w 1621"/>
                <a:gd name="T31" fmla="*/ 2147483647 h 401"/>
                <a:gd name="T32" fmla="*/ 2147483647 w 1621"/>
                <a:gd name="T33" fmla="*/ 2147483647 h 401"/>
                <a:gd name="T34" fmla="*/ 2147483647 w 1621"/>
                <a:gd name="T35" fmla="*/ 2147483647 h 401"/>
                <a:gd name="T36" fmla="*/ 2147483647 w 1621"/>
                <a:gd name="T37" fmla="*/ 2147483647 h 401"/>
                <a:gd name="T38" fmla="*/ 2147483647 w 1621"/>
                <a:gd name="T39" fmla="*/ 2147483647 h 401"/>
                <a:gd name="T40" fmla="*/ 2147483647 w 1621"/>
                <a:gd name="T41" fmla="*/ 2147483647 h 401"/>
                <a:gd name="T42" fmla="*/ 2147483647 w 1621"/>
                <a:gd name="T43" fmla="*/ 2147483647 h 401"/>
                <a:gd name="T44" fmla="*/ 2147483647 w 1621"/>
                <a:gd name="T45" fmla="*/ 2147483647 h 401"/>
                <a:gd name="T46" fmla="*/ 2147483647 w 1621"/>
                <a:gd name="T47" fmla="*/ 2147483647 h 401"/>
                <a:gd name="T48" fmla="*/ 2147483647 w 1621"/>
                <a:gd name="T49" fmla="*/ 2147483647 h 401"/>
                <a:gd name="T50" fmla="*/ 2147483647 w 1621"/>
                <a:gd name="T51" fmla="*/ 2147483647 h 401"/>
                <a:gd name="T52" fmla="*/ 2147483647 w 1621"/>
                <a:gd name="T53" fmla="*/ 2147483647 h 401"/>
                <a:gd name="T54" fmla="*/ 2147483647 w 1621"/>
                <a:gd name="T55" fmla="*/ 2147483647 h 401"/>
                <a:gd name="T56" fmla="*/ 2147483647 w 1621"/>
                <a:gd name="T57" fmla="*/ 2147483647 h 401"/>
                <a:gd name="T58" fmla="*/ 2147483647 w 1621"/>
                <a:gd name="T59" fmla="*/ 2147483647 h 401"/>
                <a:gd name="T60" fmla="*/ 2147483647 w 1621"/>
                <a:gd name="T61" fmla="*/ 2147483647 h 401"/>
                <a:gd name="T62" fmla="*/ 2147483647 w 1621"/>
                <a:gd name="T63" fmla="*/ 2147483647 h 401"/>
                <a:gd name="T64" fmla="*/ 2147483647 w 1621"/>
                <a:gd name="T65" fmla="*/ 2147483647 h 401"/>
                <a:gd name="T66" fmla="*/ 2147483647 w 1621"/>
                <a:gd name="T67" fmla="*/ 2147483647 h 401"/>
                <a:gd name="T68" fmla="*/ 2147483647 w 1621"/>
                <a:gd name="T69" fmla="*/ 2147483647 h 401"/>
                <a:gd name="T70" fmla="*/ 2147483647 w 1621"/>
                <a:gd name="T71" fmla="*/ 2147483647 h 401"/>
                <a:gd name="T72" fmla="*/ 2147483647 w 1621"/>
                <a:gd name="T73" fmla="*/ 2147483647 h 401"/>
                <a:gd name="T74" fmla="*/ 2147483647 w 1621"/>
                <a:gd name="T75" fmla="*/ 2147483647 h 401"/>
                <a:gd name="T76" fmla="*/ 2147483647 w 1621"/>
                <a:gd name="T77" fmla="*/ 2147483647 h 401"/>
                <a:gd name="T78" fmla="*/ 2147483647 w 1621"/>
                <a:gd name="T79" fmla="*/ 2147483647 h 401"/>
                <a:gd name="T80" fmla="*/ 2147483647 w 1621"/>
                <a:gd name="T81" fmla="*/ 2147483647 h 401"/>
                <a:gd name="T82" fmla="*/ 2147483647 w 1621"/>
                <a:gd name="T83" fmla="*/ 2147483647 h 401"/>
                <a:gd name="T84" fmla="*/ 2147483647 w 1621"/>
                <a:gd name="T85" fmla="*/ 2147483647 h 401"/>
                <a:gd name="T86" fmla="*/ 2147483647 w 1621"/>
                <a:gd name="T87" fmla="*/ 2147483647 h 401"/>
                <a:gd name="T88" fmla="*/ 2147483647 w 1621"/>
                <a:gd name="T89" fmla="*/ 2147483647 h 401"/>
                <a:gd name="T90" fmla="*/ 2147483647 w 1621"/>
                <a:gd name="T91" fmla="*/ 2147483647 h 401"/>
                <a:gd name="T92" fmla="*/ 2147483647 w 1621"/>
                <a:gd name="T93" fmla="*/ 2147483647 h 401"/>
                <a:gd name="T94" fmla="*/ 2147483647 w 1621"/>
                <a:gd name="T95" fmla="*/ 2147483647 h 401"/>
                <a:gd name="T96" fmla="*/ 2147483647 w 1621"/>
                <a:gd name="T97" fmla="*/ 2147483647 h 401"/>
                <a:gd name="T98" fmla="*/ 2147483647 w 1621"/>
                <a:gd name="T99" fmla="*/ 2147483647 h 401"/>
                <a:gd name="T100" fmla="*/ 2147483647 w 1621"/>
                <a:gd name="T101" fmla="*/ 2147483647 h 401"/>
                <a:gd name="T102" fmla="*/ 2147483647 w 1621"/>
                <a:gd name="T103" fmla="*/ 2147483647 h 401"/>
                <a:gd name="T104" fmla="*/ 2147483647 w 1621"/>
                <a:gd name="T105" fmla="*/ 2147483647 h 401"/>
                <a:gd name="T106" fmla="*/ 2147483647 w 1621"/>
                <a:gd name="T107" fmla="*/ 2147483647 h 401"/>
                <a:gd name="T108" fmla="*/ 2147483647 w 1621"/>
                <a:gd name="T109" fmla="*/ 2147483647 h 401"/>
                <a:gd name="T110" fmla="*/ 2147483647 w 1621"/>
                <a:gd name="T111" fmla="*/ 2147483647 h 401"/>
                <a:gd name="T112" fmla="*/ 2147483647 w 1621"/>
                <a:gd name="T113" fmla="*/ 2147483647 h 401"/>
                <a:gd name="T114" fmla="*/ 2147483647 w 1621"/>
                <a:gd name="T115" fmla="*/ 2147483647 h 401"/>
                <a:gd name="T116" fmla="*/ 2147483647 w 1621"/>
                <a:gd name="T117" fmla="*/ 2147483647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1"/>
                <a:gd name="T178" fmla="*/ 0 h 401"/>
                <a:gd name="T179" fmla="*/ 1621 w 1621"/>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1" h="401">
                  <a:moveTo>
                    <a:pt x="277" y="42"/>
                  </a:moveTo>
                  <a:lnTo>
                    <a:pt x="275" y="42"/>
                  </a:lnTo>
                  <a:lnTo>
                    <a:pt x="250" y="42"/>
                  </a:lnTo>
                  <a:lnTo>
                    <a:pt x="189" y="41"/>
                  </a:lnTo>
                  <a:lnTo>
                    <a:pt x="180" y="42"/>
                  </a:lnTo>
                  <a:lnTo>
                    <a:pt x="166" y="43"/>
                  </a:lnTo>
                  <a:lnTo>
                    <a:pt x="153" y="43"/>
                  </a:lnTo>
                  <a:lnTo>
                    <a:pt x="144" y="43"/>
                  </a:lnTo>
                  <a:lnTo>
                    <a:pt x="149" y="72"/>
                  </a:lnTo>
                  <a:lnTo>
                    <a:pt x="143" y="81"/>
                  </a:lnTo>
                  <a:lnTo>
                    <a:pt x="144" y="102"/>
                  </a:lnTo>
                  <a:lnTo>
                    <a:pt x="114" y="102"/>
                  </a:lnTo>
                  <a:lnTo>
                    <a:pt x="126" y="117"/>
                  </a:lnTo>
                  <a:lnTo>
                    <a:pt x="133" y="130"/>
                  </a:lnTo>
                  <a:lnTo>
                    <a:pt x="128" y="135"/>
                  </a:lnTo>
                  <a:lnTo>
                    <a:pt x="107" y="160"/>
                  </a:lnTo>
                  <a:lnTo>
                    <a:pt x="124" y="183"/>
                  </a:lnTo>
                  <a:lnTo>
                    <a:pt x="104" y="183"/>
                  </a:lnTo>
                  <a:lnTo>
                    <a:pt x="80" y="218"/>
                  </a:lnTo>
                  <a:lnTo>
                    <a:pt x="74" y="270"/>
                  </a:lnTo>
                  <a:lnTo>
                    <a:pt x="58" y="264"/>
                  </a:lnTo>
                  <a:lnTo>
                    <a:pt x="48" y="278"/>
                  </a:lnTo>
                  <a:lnTo>
                    <a:pt x="31" y="293"/>
                  </a:lnTo>
                  <a:lnTo>
                    <a:pt x="24" y="306"/>
                  </a:lnTo>
                  <a:lnTo>
                    <a:pt x="31" y="308"/>
                  </a:lnTo>
                  <a:lnTo>
                    <a:pt x="34" y="300"/>
                  </a:lnTo>
                  <a:lnTo>
                    <a:pt x="40" y="311"/>
                  </a:lnTo>
                  <a:lnTo>
                    <a:pt x="42" y="367"/>
                  </a:lnTo>
                  <a:lnTo>
                    <a:pt x="31" y="366"/>
                  </a:lnTo>
                  <a:lnTo>
                    <a:pt x="0" y="398"/>
                  </a:lnTo>
                  <a:lnTo>
                    <a:pt x="58" y="398"/>
                  </a:lnTo>
                  <a:lnTo>
                    <a:pt x="85" y="398"/>
                  </a:lnTo>
                  <a:lnTo>
                    <a:pt x="109" y="398"/>
                  </a:lnTo>
                  <a:lnTo>
                    <a:pt x="124" y="398"/>
                  </a:lnTo>
                  <a:lnTo>
                    <a:pt x="144" y="398"/>
                  </a:lnTo>
                  <a:lnTo>
                    <a:pt x="160" y="398"/>
                  </a:lnTo>
                  <a:lnTo>
                    <a:pt x="179" y="398"/>
                  </a:lnTo>
                  <a:lnTo>
                    <a:pt x="189" y="398"/>
                  </a:lnTo>
                  <a:lnTo>
                    <a:pt x="198" y="398"/>
                  </a:lnTo>
                  <a:lnTo>
                    <a:pt x="208" y="398"/>
                  </a:lnTo>
                  <a:lnTo>
                    <a:pt x="225" y="398"/>
                  </a:lnTo>
                  <a:lnTo>
                    <a:pt x="235" y="398"/>
                  </a:lnTo>
                  <a:lnTo>
                    <a:pt x="242" y="398"/>
                  </a:lnTo>
                  <a:lnTo>
                    <a:pt x="244" y="398"/>
                  </a:lnTo>
                  <a:lnTo>
                    <a:pt x="260" y="398"/>
                  </a:lnTo>
                  <a:lnTo>
                    <a:pt x="277" y="398"/>
                  </a:lnTo>
                  <a:lnTo>
                    <a:pt x="285" y="398"/>
                  </a:lnTo>
                  <a:lnTo>
                    <a:pt x="302" y="398"/>
                  </a:lnTo>
                  <a:lnTo>
                    <a:pt x="319" y="398"/>
                  </a:lnTo>
                  <a:lnTo>
                    <a:pt x="361" y="398"/>
                  </a:lnTo>
                  <a:lnTo>
                    <a:pt x="362" y="398"/>
                  </a:lnTo>
                  <a:lnTo>
                    <a:pt x="364" y="398"/>
                  </a:lnTo>
                  <a:lnTo>
                    <a:pt x="384" y="398"/>
                  </a:lnTo>
                  <a:lnTo>
                    <a:pt x="394" y="398"/>
                  </a:lnTo>
                  <a:lnTo>
                    <a:pt x="394" y="396"/>
                  </a:lnTo>
                  <a:lnTo>
                    <a:pt x="394" y="395"/>
                  </a:lnTo>
                  <a:lnTo>
                    <a:pt x="435" y="395"/>
                  </a:lnTo>
                  <a:lnTo>
                    <a:pt x="450" y="395"/>
                  </a:lnTo>
                  <a:lnTo>
                    <a:pt x="491" y="396"/>
                  </a:lnTo>
                  <a:lnTo>
                    <a:pt x="505" y="396"/>
                  </a:lnTo>
                  <a:lnTo>
                    <a:pt x="548" y="396"/>
                  </a:lnTo>
                  <a:lnTo>
                    <a:pt x="572" y="397"/>
                  </a:lnTo>
                  <a:lnTo>
                    <a:pt x="577" y="397"/>
                  </a:lnTo>
                  <a:lnTo>
                    <a:pt x="578" y="397"/>
                  </a:lnTo>
                  <a:lnTo>
                    <a:pt x="579" y="397"/>
                  </a:lnTo>
                  <a:lnTo>
                    <a:pt x="633" y="398"/>
                  </a:lnTo>
                  <a:lnTo>
                    <a:pt x="646" y="399"/>
                  </a:lnTo>
                  <a:lnTo>
                    <a:pt x="650" y="399"/>
                  </a:lnTo>
                  <a:lnTo>
                    <a:pt x="659" y="399"/>
                  </a:lnTo>
                  <a:lnTo>
                    <a:pt x="712" y="399"/>
                  </a:lnTo>
                  <a:lnTo>
                    <a:pt x="735" y="399"/>
                  </a:lnTo>
                  <a:lnTo>
                    <a:pt x="746" y="399"/>
                  </a:lnTo>
                  <a:lnTo>
                    <a:pt x="747" y="399"/>
                  </a:lnTo>
                  <a:lnTo>
                    <a:pt x="755" y="399"/>
                  </a:lnTo>
                  <a:lnTo>
                    <a:pt x="794" y="399"/>
                  </a:lnTo>
                  <a:lnTo>
                    <a:pt x="830" y="399"/>
                  </a:lnTo>
                  <a:lnTo>
                    <a:pt x="835" y="399"/>
                  </a:lnTo>
                  <a:lnTo>
                    <a:pt x="876" y="400"/>
                  </a:lnTo>
                  <a:lnTo>
                    <a:pt x="880" y="400"/>
                  </a:lnTo>
                  <a:lnTo>
                    <a:pt x="899" y="400"/>
                  </a:lnTo>
                  <a:lnTo>
                    <a:pt x="905" y="401"/>
                  </a:lnTo>
                  <a:lnTo>
                    <a:pt x="923" y="400"/>
                  </a:lnTo>
                  <a:lnTo>
                    <a:pt x="925" y="400"/>
                  </a:lnTo>
                  <a:lnTo>
                    <a:pt x="935" y="400"/>
                  </a:lnTo>
                  <a:lnTo>
                    <a:pt x="943" y="400"/>
                  </a:lnTo>
                  <a:lnTo>
                    <a:pt x="946" y="400"/>
                  </a:lnTo>
                  <a:lnTo>
                    <a:pt x="947" y="400"/>
                  </a:lnTo>
                  <a:lnTo>
                    <a:pt x="997" y="399"/>
                  </a:lnTo>
                  <a:lnTo>
                    <a:pt x="998" y="399"/>
                  </a:lnTo>
                  <a:lnTo>
                    <a:pt x="1008" y="399"/>
                  </a:lnTo>
                  <a:lnTo>
                    <a:pt x="1022" y="400"/>
                  </a:lnTo>
                  <a:lnTo>
                    <a:pt x="1029" y="399"/>
                  </a:lnTo>
                  <a:lnTo>
                    <a:pt x="1035" y="399"/>
                  </a:lnTo>
                  <a:lnTo>
                    <a:pt x="1039" y="399"/>
                  </a:lnTo>
                  <a:lnTo>
                    <a:pt x="1047" y="399"/>
                  </a:lnTo>
                  <a:lnTo>
                    <a:pt x="1064" y="399"/>
                  </a:lnTo>
                  <a:lnTo>
                    <a:pt x="1090" y="399"/>
                  </a:lnTo>
                  <a:lnTo>
                    <a:pt x="1110" y="399"/>
                  </a:lnTo>
                  <a:lnTo>
                    <a:pt x="1120" y="399"/>
                  </a:lnTo>
                  <a:lnTo>
                    <a:pt x="1120" y="397"/>
                  </a:lnTo>
                  <a:lnTo>
                    <a:pt x="1123" y="367"/>
                  </a:lnTo>
                  <a:lnTo>
                    <a:pt x="1125" y="348"/>
                  </a:lnTo>
                  <a:lnTo>
                    <a:pt x="1134" y="337"/>
                  </a:lnTo>
                  <a:lnTo>
                    <a:pt x="1162" y="338"/>
                  </a:lnTo>
                  <a:lnTo>
                    <a:pt x="1174" y="327"/>
                  </a:lnTo>
                  <a:lnTo>
                    <a:pt x="1179" y="308"/>
                  </a:lnTo>
                  <a:lnTo>
                    <a:pt x="1180" y="296"/>
                  </a:lnTo>
                  <a:lnTo>
                    <a:pt x="1187" y="287"/>
                  </a:lnTo>
                  <a:lnTo>
                    <a:pt x="1188" y="288"/>
                  </a:lnTo>
                  <a:lnTo>
                    <a:pt x="1203" y="274"/>
                  </a:lnTo>
                  <a:lnTo>
                    <a:pt x="1227" y="264"/>
                  </a:lnTo>
                  <a:lnTo>
                    <a:pt x="1243" y="262"/>
                  </a:lnTo>
                  <a:lnTo>
                    <a:pt x="1249" y="262"/>
                  </a:lnTo>
                  <a:lnTo>
                    <a:pt x="1274" y="264"/>
                  </a:lnTo>
                  <a:lnTo>
                    <a:pt x="1320" y="232"/>
                  </a:lnTo>
                  <a:lnTo>
                    <a:pt x="1319" y="228"/>
                  </a:lnTo>
                  <a:lnTo>
                    <a:pt x="1343" y="215"/>
                  </a:lnTo>
                  <a:lnTo>
                    <a:pt x="1367" y="214"/>
                  </a:lnTo>
                  <a:lnTo>
                    <a:pt x="1374" y="210"/>
                  </a:lnTo>
                  <a:lnTo>
                    <a:pt x="1385" y="188"/>
                  </a:lnTo>
                  <a:lnTo>
                    <a:pt x="1385" y="186"/>
                  </a:lnTo>
                  <a:lnTo>
                    <a:pt x="1386" y="173"/>
                  </a:lnTo>
                  <a:lnTo>
                    <a:pt x="1409" y="160"/>
                  </a:lnTo>
                  <a:lnTo>
                    <a:pt x="1438" y="147"/>
                  </a:lnTo>
                  <a:lnTo>
                    <a:pt x="1441" y="151"/>
                  </a:lnTo>
                  <a:lnTo>
                    <a:pt x="1439" y="160"/>
                  </a:lnTo>
                  <a:lnTo>
                    <a:pt x="1459" y="166"/>
                  </a:lnTo>
                  <a:lnTo>
                    <a:pt x="1460" y="165"/>
                  </a:lnTo>
                  <a:lnTo>
                    <a:pt x="1467" y="158"/>
                  </a:lnTo>
                  <a:lnTo>
                    <a:pt x="1476" y="143"/>
                  </a:lnTo>
                  <a:lnTo>
                    <a:pt x="1484" y="136"/>
                  </a:lnTo>
                  <a:lnTo>
                    <a:pt x="1507" y="129"/>
                  </a:lnTo>
                  <a:lnTo>
                    <a:pt x="1512" y="123"/>
                  </a:lnTo>
                  <a:lnTo>
                    <a:pt x="1529" y="130"/>
                  </a:lnTo>
                  <a:lnTo>
                    <a:pt x="1531" y="136"/>
                  </a:lnTo>
                  <a:lnTo>
                    <a:pt x="1539" y="136"/>
                  </a:lnTo>
                  <a:lnTo>
                    <a:pt x="1543" y="130"/>
                  </a:lnTo>
                  <a:lnTo>
                    <a:pt x="1549" y="130"/>
                  </a:lnTo>
                  <a:lnTo>
                    <a:pt x="1567" y="98"/>
                  </a:lnTo>
                  <a:lnTo>
                    <a:pt x="1569" y="93"/>
                  </a:lnTo>
                  <a:lnTo>
                    <a:pt x="1578" y="86"/>
                  </a:lnTo>
                  <a:lnTo>
                    <a:pt x="1601" y="81"/>
                  </a:lnTo>
                  <a:lnTo>
                    <a:pt x="1604" y="68"/>
                  </a:lnTo>
                  <a:lnTo>
                    <a:pt x="1610" y="43"/>
                  </a:lnTo>
                  <a:lnTo>
                    <a:pt x="1614" y="21"/>
                  </a:lnTo>
                  <a:lnTo>
                    <a:pt x="1621" y="16"/>
                  </a:lnTo>
                  <a:lnTo>
                    <a:pt x="1601" y="16"/>
                  </a:lnTo>
                  <a:lnTo>
                    <a:pt x="1586" y="15"/>
                  </a:lnTo>
                  <a:lnTo>
                    <a:pt x="1568" y="15"/>
                  </a:lnTo>
                  <a:lnTo>
                    <a:pt x="1566" y="20"/>
                  </a:lnTo>
                  <a:lnTo>
                    <a:pt x="1526" y="20"/>
                  </a:lnTo>
                  <a:lnTo>
                    <a:pt x="1521" y="20"/>
                  </a:lnTo>
                  <a:lnTo>
                    <a:pt x="1515" y="19"/>
                  </a:lnTo>
                  <a:lnTo>
                    <a:pt x="1508" y="20"/>
                  </a:lnTo>
                  <a:lnTo>
                    <a:pt x="1507" y="20"/>
                  </a:lnTo>
                  <a:lnTo>
                    <a:pt x="1499" y="19"/>
                  </a:lnTo>
                  <a:lnTo>
                    <a:pt x="1484" y="20"/>
                  </a:lnTo>
                  <a:lnTo>
                    <a:pt x="1460" y="20"/>
                  </a:lnTo>
                  <a:lnTo>
                    <a:pt x="1440" y="20"/>
                  </a:lnTo>
                  <a:lnTo>
                    <a:pt x="1438" y="20"/>
                  </a:lnTo>
                  <a:lnTo>
                    <a:pt x="1430" y="20"/>
                  </a:lnTo>
                  <a:lnTo>
                    <a:pt x="1399" y="20"/>
                  </a:lnTo>
                  <a:lnTo>
                    <a:pt x="1390" y="20"/>
                  </a:lnTo>
                  <a:lnTo>
                    <a:pt x="1370" y="20"/>
                  </a:lnTo>
                  <a:lnTo>
                    <a:pt x="1318" y="20"/>
                  </a:lnTo>
                  <a:lnTo>
                    <a:pt x="1316" y="19"/>
                  </a:lnTo>
                  <a:lnTo>
                    <a:pt x="1279" y="19"/>
                  </a:lnTo>
                  <a:lnTo>
                    <a:pt x="1250" y="19"/>
                  </a:lnTo>
                  <a:lnTo>
                    <a:pt x="1246" y="19"/>
                  </a:lnTo>
                  <a:lnTo>
                    <a:pt x="1241" y="18"/>
                  </a:lnTo>
                  <a:lnTo>
                    <a:pt x="1237" y="22"/>
                  </a:lnTo>
                  <a:lnTo>
                    <a:pt x="1219" y="22"/>
                  </a:lnTo>
                  <a:lnTo>
                    <a:pt x="1192" y="21"/>
                  </a:lnTo>
                  <a:lnTo>
                    <a:pt x="1180" y="21"/>
                  </a:lnTo>
                  <a:lnTo>
                    <a:pt x="1177" y="21"/>
                  </a:lnTo>
                  <a:lnTo>
                    <a:pt x="1164" y="21"/>
                  </a:lnTo>
                  <a:lnTo>
                    <a:pt x="1140" y="20"/>
                  </a:lnTo>
                  <a:lnTo>
                    <a:pt x="1138" y="20"/>
                  </a:lnTo>
                  <a:lnTo>
                    <a:pt x="1135" y="20"/>
                  </a:lnTo>
                  <a:lnTo>
                    <a:pt x="1131" y="20"/>
                  </a:lnTo>
                  <a:lnTo>
                    <a:pt x="1097" y="19"/>
                  </a:lnTo>
                  <a:lnTo>
                    <a:pt x="1078" y="19"/>
                  </a:lnTo>
                  <a:lnTo>
                    <a:pt x="1034" y="18"/>
                  </a:lnTo>
                  <a:lnTo>
                    <a:pt x="1033" y="18"/>
                  </a:lnTo>
                  <a:lnTo>
                    <a:pt x="1016" y="17"/>
                  </a:lnTo>
                  <a:lnTo>
                    <a:pt x="1003" y="16"/>
                  </a:lnTo>
                  <a:lnTo>
                    <a:pt x="998" y="15"/>
                  </a:lnTo>
                  <a:lnTo>
                    <a:pt x="992" y="15"/>
                  </a:lnTo>
                  <a:lnTo>
                    <a:pt x="970" y="13"/>
                  </a:lnTo>
                  <a:lnTo>
                    <a:pt x="941" y="13"/>
                  </a:lnTo>
                  <a:lnTo>
                    <a:pt x="938" y="13"/>
                  </a:lnTo>
                  <a:lnTo>
                    <a:pt x="937" y="13"/>
                  </a:lnTo>
                  <a:lnTo>
                    <a:pt x="930" y="14"/>
                  </a:lnTo>
                  <a:lnTo>
                    <a:pt x="911" y="14"/>
                  </a:lnTo>
                  <a:lnTo>
                    <a:pt x="899" y="15"/>
                  </a:lnTo>
                  <a:lnTo>
                    <a:pt x="876" y="15"/>
                  </a:lnTo>
                  <a:lnTo>
                    <a:pt x="846" y="14"/>
                  </a:lnTo>
                  <a:lnTo>
                    <a:pt x="838" y="14"/>
                  </a:lnTo>
                  <a:lnTo>
                    <a:pt x="824" y="13"/>
                  </a:lnTo>
                  <a:lnTo>
                    <a:pt x="810" y="12"/>
                  </a:lnTo>
                  <a:lnTo>
                    <a:pt x="806" y="12"/>
                  </a:lnTo>
                  <a:lnTo>
                    <a:pt x="783" y="11"/>
                  </a:lnTo>
                  <a:lnTo>
                    <a:pt x="768" y="10"/>
                  </a:lnTo>
                  <a:lnTo>
                    <a:pt x="750" y="8"/>
                  </a:lnTo>
                  <a:lnTo>
                    <a:pt x="743" y="7"/>
                  </a:lnTo>
                  <a:lnTo>
                    <a:pt x="729" y="6"/>
                  </a:lnTo>
                  <a:lnTo>
                    <a:pt x="712" y="6"/>
                  </a:lnTo>
                  <a:lnTo>
                    <a:pt x="703" y="8"/>
                  </a:lnTo>
                  <a:lnTo>
                    <a:pt x="700" y="11"/>
                  </a:lnTo>
                  <a:lnTo>
                    <a:pt x="696" y="6"/>
                  </a:lnTo>
                  <a:lnTo>
                    <a:pt x="676" y="7"/>
                  </a:lnTo>
                  <a:lnTo>
                    <a:pt x="663" y="7"/>
                  </a:lnTo>
                  <a:lnTo>
                    <a:pt x="650" y="7"/>
                  </a:lnTo>
                  <a:lnTo>
                    <a:pt x="642" y="7"/>
                  </a:lnTo>
                  <a:lnTo>
                    <a:pt x="607" y="8"/>
                  </a:lnTo>
                  <a:lnTo>
                    <a:pt x="597" y="8"/>
                  </a:lnTo>
                  <a:lnTo>
                    <a:pt x="595" y="8"/>
                  </a:lnTo>
                  <a:lnTo>
                    <a:pt x="572" y="8"/>
                  </a:lnTo>
                  <a:lnTo>
                    <a:pt x="556" y="8"/>
                  </a:lnTo>
                  <a:lnTo>
                    <a:pt x="532" y="10"/>
                  </a:lnTo>
                  <a:lnTo>
                    <a:pt x="514" y="10"/>
                  </a:lnTo>
                  <a:lnTo>
                    <a:pt x="499" y="10"/>
                  </a:lnTo>
                  <a:lnTo>
                    <a:pt x="489" y="10"/>
                  </a:lnTo>
                  <a:lnTo>
                    <a:pt x="459" y="11"/>
                  </a:lnTo>
                  <a:lnTo>
                    <a:pt x="459" y="4"/>
                  </a:lnTo>
                  <a:lnTo>
                    <a:pt x="419" y="0"/>
                  </a:lnTo>
                  <a:lnTo>
                    <a:pt x="420" y="6"/>
                  </a:lnTo>
                  <a:lnTo>
                    <a:pt x="422" y="13"/>
                  </a:lnTo>
                  <a:lnTo>
                    <a:pt x="422" y="43"/>
                  </a:lnTo>
                  <a:lnTo>
                    <a:pt x="379" y="43"/>
                  </a:lnTo>
                  <a:lnTo>
                    <a:pt x="362" y="43"/>
                  </a:lnTo>
                  <a:lnTo>
                    <a:pt x="341" y="42"/>
                  </a:lnTo>
                  <a:lnTo>
                    <a:pt x="338" y="42"/>
                  </a:lnTo>
                  <a:lnTo>
                    <a:pt x="335" y="42"/>
                  </a:lnTo>
                  <a:lnTo>
                    <a:pt x="330" y="42"/>
                  </a:lnTo>
                  <a:lnTo>
                    <a:pt x="289" y="42"/>
                  </a:lnTo>
                  <a:lnTo>
                    <a:pt x="278" y="42"/>
                  </a:lnTo>
                  <a:lnTo>
                    <a:pt x="277" y="42"/>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3" name="S_SD">
              <a:extLst>
                <a:ext uri="{FF2B5EF4-FFF2-40B4-BE49-F238E27FC236}">
                  <a16:creationId xmlns:a16="http://schemas.microsoft.com/office/drawing/2014/main" id="{10BABCCE-99A3-4A89-9882-2DF746ED1BD5}"/>
                </a:ext>
              </a:extLst>
            </p:cNvPr>
            <p:cNvSpPr>
              <a:spLocks/>
            </p:cNvSpPr>
            <p:nvPr/>
          </p:nvSpPr>
          <p:spPr bwMode="auto">
            <a:xfrm>
              <a:off x="4434191" y="1982957"/>
              <a:ext cx="1362075" cy="790575"/>
            </a:xfrm>
            <a:custGeom>
              <a:avLst/>
              <a:gdLst>
                <a:gd name="T0" fmla="*/ 2147483647 w 1425"/>
                <a:gd name="T1" fmla="*/ 2147483647 h 817"/>
                <a:gd name="T2" fmla="*/ 2147483647 w 1425"/>
                <a:gd name="T3" fmla="*/ 2147483647 h 817"/>
                <a:gd name="T4" fmla="*/ 2147483647 w 1425"/>
                <a:gd name="T5" fmla="*/ 2147483647 h 817"/>
                <a:gd name="T6" fmla="*/ 2147483647 w 1425"/>
                <a:gd name="T7" fmla="*/ 2147483647 h 817"/>
                <a:gd name="T8" fmla="*/ 2147483647 w 1425"/>
                <a:gd name="T9" fmla="*/ 2147483647 h 817"/>
                <a:gd name="T10" fmla="*/ 2147483647 w 1425"/>
                <a:gd name="T11" fmla="*/ 2147483647 h 817"/>
                <a:gd name="T12" fmla="*/ 2147483647 w 1425"/>
                <a:gd name="T13" fmla="*/ 2147483647 h 817"/>
                <a:gd name="T14" fmla="*/ 2147483647 w 1425"/>
                <a:gd name="T15" fmla="*/ 2147483647 h 817"/>
                <a:gd name="T16" fmla="*/ 2147483647 w 1425"/>
                <a:gd name="T17" fmla="*/ 2147483647 h 817"/>
                <a:gd name="T18" fmla="*/ 2147483647 w 1425"/>
                <a:gd name="T19" fmla="*/ 2147483647 h 817"/>
                <a:gd name="T20" fmla="*/ 2147483647 w 1425"/>
                <a:gd name="T21" fmla="*/ 2147483647 h 817"/>
                <a:gd name="T22" fmla="*/ 2147483647 w 1425"/>
                <a:gd name="T23" fmla="*/ 2147483647 h 817"/>
                <a:gd name="T24" fmla="*/ 2147483647 w 1425"/>
                <a:gd name="T25" fmla="*/ 2147483647 h 817"/>
                <a:gd name="T26" fmla="*/ 2147483647 w 1425"/>
                <a:gd name="T27" fmla="*/ 2147483647 h 817"/>
                <a:gd name="T28" fmla="*/ 2147483647 w 1425"/>
                <a:gd name="T29" fmla="*/ 0 h 817"/>
                <a:gd name="T30" fmla="*/ 2147483647 w 1425"/>
                <a:gd name="T31" fmla="*/ 0 h 817"/>
                <a:gd name="T32" fmla="*/ 2147483647 w 1425"/>
                <a:gd name="T33" fmla="*/ 0 h 817"/>
                <a:gd name="T34" fmla="*/ 2147483647 w 1425"/>
                <a:gd name="T35" fmla="*/ 0 h 817"/>
                <a:gd name="T36" fmla="*/ 2147483647 w 1425"/>
                <a:gd name="T37" fmla="*/ 0 h 817"/>
                <a:gd name="T38" fmla="*/ 2147483647 w 1425"/>
                <a:gd name="T39" fmla="*/ 0 h 817"/>
                <a:gd name="T40" fmla="*/ 2147483647 w 1425"/>
                <a:gd name="T41" fmla="*/ 0 h 817"/>
                <a:gd name="T42" fmla="*/ 2147483647 w 1425"/>
                <a:gd name="T43" fmla="*/ 0 h 817"/>
                <a:gd name="T44" fmla="*/ 2147483647 w 1425"/>
                <a:gd name="T45" fmla="*/ 0 h 817"/>
                <a:gd name="T46" fmla="*/ 2147483647 w 1425"/>
                <a:gd name="T47" fmla="*/ 0 h 817"/>
                <a:gd name="T48" fmla="*/ 0 w 1425"/>
                <a:gd name="T49" fmla="*/ 0 h 817"/>
                <a:gd name="T50" fmla="*/ 0 w 1425"/>
                <a:gd name="T51" fmla="*/ 2147483647 h 817"/>
                <a:gd name="T52" fmla="*/ 0 w 1425"/>
                <a:gd name="T53" fmla="*/ 2147483647 h 817"/>
                <a:gd name="T54" fmla="*/ 0 w 1425"/>
                <a:gd name="T55" fmla="*/ 2147483647 h 817"/>
                <a:gd name="T56" fmla="*/ 0 w 1425"/>
                <a:gd name="T57" fmla="*/ 2147483647 h 817"/>
                <a:gd name="T58" fmla="*/ 0 w 1425"/>
                <a:gd name="T59" fmla="*/ 2147483647 h 817"/>
                <a:gd name="T60" fmla="*/ 0 w 1425"/>
                <a:gd name="T61" fmla="*/ 2147483647 h 817"/>
                <a:gd name="T62" fmla="*/ 0 w 1425"/>
                <a:gd name="T63" fmla="*/ 2147483647 h 817"/>
                <a:gd name="T64" fmla="*/ 2147483647 w 1425"/>
                <a:gd name="T65" fmla="*/ 2147483647 h 817"/>
                <a:gd name="T66" fmla="*/ 2147483647 w 1425"/>
                <a:gd name="T67" fmla="*/ 2147483647 h 817"/>
                <a:gd name="T68" fmla="*/ 2147483647 w 1425"/>
                <a:gd name="T69" fmla="*/ 2147483647 h 817"/>
                <a:gd name="T70" fmla="*/ 2147483647 w 1425"/>
                <a:gd name="T71" fmla="*/ 2147483647 h 817"/>
                <a:gd name="T72" fmla="*/ 2147483647 w 1425"/>
                <a:gd name="T73" fmla="*/ 2147483647 h 817"/>
                <a:gd name="T74" fmla="*/ 2147483647 w 1425"/>
                <a:gd name="T75" fmla="*/ 2147483647 h 817"/>
                <a:gd name="T76" fmla="*/ 2147483647 w 1425"/>
                <a:gd name="T77" fmla="*/ 2147483647 h 817"/>
                <a:gd name="T78" fmla="*/ 2147483647 w 1425"/>
                <a:gd name="T79" fmla="*/ 2147483647 h 817"/>
                <a:gd name="T80" fmla="*/ 2147483647 w 1425"/>
                <a:gd name="T81" fmla="*/ 2147483647 h 817"/>
                <a:gd name="T82" fmla="*/ 2147483647 w 1425"/>
                <a:gd name="T83" fmla="*/ 2147483647 h 817"/>
                <a:gd name="T84" fmla="*/ 2147483647 w 1425"/>
                <a:gd name="T85" fmla="*/ 2147483647 h 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5"/>
                <a:gd name="T130" fmla="*/ 0 h 817"/>
                <a:gd name="T131" fmla="*/ 1425 w 1425"/>
                <a:gd name="T132" fmla="*/ 817 h 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5" h="817">
                  <a:moveTo>
                    <a:pt x="1290" y="743"/>
                  </a:moveTo>
                  <a:lnTo>
                    <a:pt x="1296" y="749"/>
                  </a:lnTo>
                  <a:lnTo>
                    <a:pt x="1317" y="753"/>
                  </a:lnTo>
                  <a:lnTo>
                    <a:pt x="1356" y="765"/>
                  </a:lnTo>
                  <a:lnTo>
                    <a:pt x="1375" y="785"/>
                  </a:lnTo>
                  <a:lnTo>
                    <a:pt x="1390" y="808"/>
                  </a:lnTo>
                  <a:lnTo>
                    <a:pt x="1410" y="814"/>
                  </a:lnTo>
                  <a:lnTo>
                    <a:pt x="1424" y="817"/>
                  </a:lnTo>
                  <a:lnTo>
                    <a:pt x="1418" y="814"/>
                  </a:lnTo>
                  <a:lnTo>
                    <a:pt x="1414" y="800"/>
                  </a:lnTo>
                  <a:lnTo>
                    <a:pt x="1413" y="791"/>
                  </a:lnTo>
                  <a:lnTo>
                    <a:pt x="1391" y="765"/>
                  </a:lnTo>
                  <a:lnTo>
                    <a:pt x="1407" y="717"/>
                  </a:lnTo>
                  <a:lnTo>
                    <a:pt x="1413" y="706"/>
                  </a:lnTo>
                  <a:lnTo>
                    <a:pt x="1413" y="684"/>
                  </a:lnTo>
                  <a:lnTo>
                    <a:pt x="1422" y="676"/>
                  </a:lnTo>
                  <a:lnTo>
                    <a:pt x="1425" y="666"/>
                  </a:lnTo>
                  <a:lnTo>
                    <a:pt x="1413" y="643"/>
                  </a:lnTo>
                  <a:lnTo>
                    <a:pt x="1404" y="635"/>
                  </a:lnTo>
                  <a:lnTo>
                    <a:pt x="1410" y="607"/>
                  </a:lnTo>
                  <a:lnTo>
                    <a:pt x="1395" y="578"/>
                  </a:lnTo>
                  <a:lnTo>
                    <a:pt x="1395" y="577"/>
                  </a:lnTo>
                  <a:lnTo>
                    <a:pt x="1413" y="577"/>
                  </a:lnTo>
                  <a:lnTo>
                    <a:pt x="1423" y="577"/>
                  </a:lnTo>
                  <a:lnTo>
                    <a:pt x="1423" y="548"/>
                  </a:lnTo>
                  <a:lnTo>
                    <a:pt x="1423" y="518"/>
                  </a:lnTo>
                  <a:lnTo>
                    <a:pt x="1423" y="495"/>
                  </a:lnTo>
                  <a:lnTo>
                    <a:pt x="1423" y="459"/>
                  </a:lnTo>
                  <a:lnTo>
                    <a:pt x="1423" y="431"/>
                  </a:lnTo>
                  <a:lnTo>
                    <a:pt x="1423" y="413"/>
                  </a:lnTo>
                  <a:lnTo>
                    <a:pt x="1423" y="331"/>
                  </a:lnTo>
                  <a:lnTo>
                    <a:pt x="1423" y="312"/>
                  </a:lnTo>
                  <a:lnTo>
                    <a:pt x="1423" y="311"/>
                  </a:lnTo>
                  <a:lnTo>
                    <a:pt x="1423" y="269"/>
                  </a:lnTo>
                  <a:lnTo>
                    <a:pt x="1423" y="228"/>
                  </a:lnTo>
                  <a:lnTo>
                    <a:pt x="1423" y="160"/>
                  </a:lnTo>
                  <a:lnTo>
                    <a:pt x="1420" y="146"/>
                  </a:lnTo>
                  <a:lnTo>
                    <a:pt x="1414" y="137"/>
                  </a:lnTo>
                  <a:lnTo>
                    <a:pt x="1391" y="127"/>
                  </a:lnTo>
                  <a:lnTo>
                    <a:pt x="1351" y="85"/>
                  </a:lnTo>
                  <a:lnTo>
                    <a:pt x="1348" y="75"/>
                  </a:lnTo>
                  <a:lnTo>
                    <a:pt x="1385" y="46"/>
                  </a:lnTo>
                  <a:lnTo>
                    <a:pt x="1402" y="2"/>
                  </a:lnTo>
                  <a:lnTo>
                    <a:pt x="1367" y="2"/>
                  </a:lnTo>
                  <a:lnTo>
                    <a:pt x="1320" y="2"/>
                  </a:lnTo>
                  <a:lnTo>
                    <a:pt x="1277" y="2"/>
                  </a:lnTo>
                  <a:lnTo>
                    <a:pt x="1273" y="2"/>
                  </a:lnTo>
                  <a:lnTo>
                    <a:pt x="1227" y="2"/>
                  </a:lnTo>
                  <a:lnTo>
                    <a:pt x="1137" y="2"/>
                  </a:lnTo>
                  <a:lnTo>
                    <a:pt x="1133" y="2"/>
                  </a:lnTo>
                  <a:lnTo>
                    <a:pt x="1132" y="2"/>
                  </a:lnTo>
                  <a:lnTo>
                    <a:pt x="1087" y="2"/>
                  </a:lnTo>
                  <a:lnTo>
                    <a:pt x="1063" y="2"/>
                  </a:lnTo>
                  <a:lnTo>
                    <a:pt x="998" y="1"/>
                  </a:lnTo>
                  <a:lnTo>
                    <a:pt x="993" y="1"/>
                  </a:lnTo>
                  <a:lnTo>
                    <a:pt x="945" y="1"/>
                  </a:lnTo>
                  <a:lnTo>
                    <a:pt x="899" y="1"/>
                  </a:lnTo>
                  <a:lnTo>
                    <a:pt x="829" y="1"/>
                  </a:lnTo>
                  <a:lnTo>
                    <a:pt x="812" y="1"/>
                  </a:lnTo>
                  <a:lnTo>
                    <a:pt x="782" y="1"/>
                  </a:lnTo>
                  <a:lnTo>
                    <a:pt x="759" y="1"/>
                  </a:lnTo>
                  <a:lnTo>
                    <a:pt x="758" y="1"/>
                  </a:lnTo>
                  <a:lnTo>
                    <a:pt x="666" y="0"/>
                  </a:lnTo>
                  <a:lnTo>
                    <a:pt x="665" y="0"/>
                  </a:lnTo>
                  <a:lnTo>
                    <a:pt x="663" y="0"/>
                  </a:lnTo>
                  <a:lnTo>
                    <a:pt x="548" y="0"/>
                  </a:lnTo>
                  <a:lnTo>
                    <a:pt x="525" y="0"/>
                  </a:lnTo>
                  <a:lnTo>
                    <a:pt x="385" y="0"/>
                  </a:lnTo>
                  <a:lnTo>
                    <a:pt x="361" y="0"/>
                  </a:lnTo>
                  <a:lnTo>
                    <a:pt x="292" y="0"/>
                  </a:lnTo>
                  <a:lnTo>
                    <a:pt x="209" y="0"/>
                  </a:lnTo>
                  <a:lnTo>
                    <a:pt x="198" y="0"/>
                  </a:lnTo>
                  <a:lnTo>
                    <a:pt x="81" y="0"/>
                  </a:lnTo>
                  <a:lnTo>
                    <a:pt x="11" y="0"/>
                  </a:lnTo>
                  <a:lnTo>
                    <a:pt x="3" y="0"/>
                  </a:lnTo>
                  <a:lnTo>
                    <a:pt x="3" y="15"/>
                  </a:lnTo>
                  <a:lnTo>
                    <a:pt x="3" y="46"/>
                  </a:lnTo>
                  <a:lnTo>
                    <a:pt x="3" y="164"/>
                  </a:lnTo>
                  <a:lnTo>
                    <a:pt x="4" y="173"/>
                  </a:lnTo>
                  <a:lnTo>
                    <a:pt x="4" y="223"/>
                  </a:lnTo>
                  <a:lnTo>
                    <a:pt x="4" y="224"/>
                  </a:lnTo>
                  <a:lnTo>
                    <a:pt x="0" y="224"/>
                  </a:lnTo>
                  <a:lnTo>
                    <a:pt x="0" y="283"/>
                  </a:lnTo>
                  <a:lnTo>
                    <a:pt x="0" y="325"/>
                  </a:lnTo>
                  <a:lnTo>
                    <a:pt x="0" y="342"/>
                  </a:lnTo>
                  <a:lnTo>
                    <a:pt x="0" y="401"/>
                  </a:lnTo>
                  <a:lnTo>
                    <a:pt x="0" y="417"/>
                  </a:lnTo>
                  <a:lnTo>
                    <a:pt x="0" y="426"/>
                  </a:lnTo>
                  <a:lnTo>
                    <a:pt x="0" y="459"/>
                  </a:lnTo>
                  <a:lnTo>
                    <a:pt x="0" y="495"/>
                  </a:lnTo>
                  <a:lnTo>
                    <a:pt x="0" y="518"/>
                  </a:lnTo>
                  <a:lnTo>
                    <a:pt x="0" y="548"/>
                  </a:lnTo>
                  <a:lnTo>
                    <a:pt x="0" y="577"/>
                  </a:lnTo>
                  <a:lnTo>
                    <a:pt x="0" y="578"/>
                  </a:lnTo>
                  <a:lnTo>
                    <a:pt x="0" y="582"/>
                  </a:lnTo>
                  <a:lnTo>
                    <a:pt x="0" y="607"/>
                  </a:lnTo>
                  <a:lnTo>
                    <a:pt x="0" y="666"/>
                  </a:lnTo>
                  <a:lnTo>
                    <a:pt x="0" y="696"/>
                  </a:lnTo>
                  <a:lnTo>
                    <a:pt x="8" y="696"/>
                  </a:lnTo>
                  <a:lnTo>
                    <a:pt x="11" y="695"/>
                  </a:lnTo>
                  <a:lnTo>
                    <a:pt x="103" y="695"/>
                  </a:lnTo>
                  <a:lnTo>
                    <a:pt x="151" y="695"/>
                  </a:lnTo>
                  <a:lnTo>
                    <a:pt x="158" y="696"/>
                  </a:lnTo>
                  <a:lnTo>
                    <a:pt x="197" y="696"/>
                  </a:lnTo>
                  <a:lnTo>
                    <a:pt x="221" y="696"/>
                  </a:lnTo>
                  <a:lnTo>
                    <a:pt x="225" y="696"/>
                  </a:lnTo>
                  <a:lnTo>
                    <a:pt x="237" y="696"/>
                  </a:lnTo>
                  <a:lnTo>
                    <a:pt x="296" y="696"/>
                  </a:lnTo>
                  <a:lnTo>
                    <a:pt x="338" y="696"/>
                  </a:lnTo>
                  <a:lnTo>
                    <a:pt x="370" y="696"/>
                  </a:lnTo>
                  <a:lnTo>
                    <a:pt x="432" y="696"/>
                  </a:lnTo>
                  <a:lnTo>
                    <a:pt x="446" y="697"/>
                  </a:lnTo>
                  <a:lnTo>
                    <a:pt x="529" y="696"/>
                  </a:lnTo>
                  <a:lnTo>
                    <a:pt x="604" y="696"/>
                  </a:lnTo>
                  <a:lnTo>
                    <a:pt x="665" y="696"/>
                  </a:lnTo>
                  <a:lnTo>
                    <a:pt x="722" y="696"/>
                  </a:lnTo>
                  <a:lnTo>
                    <a:pt x="846" y="696"/>
                  </a:lnTo>
                  <a:lnTo>
                    <a:pt x="898" y="696"/>
                  </a:lnTo>
                  <a:lnTo>
                    <a:pt x="1040" y="696"/>
                  </a:lnTo>
                  <a:lnTo>
                    <a:pt x="1063" y="717"/>
                  </a:lnTo>
                  <a:lnTo>
                    <a:pt x="1075" y="724"/>
                  </a:lnTo>
                  <a:lnTo>
                    <a:pt x="1087" y="726"/>
                  </a:lnTo>
                  <a:lnTo>
                    <a:pt x="1105" y="733"/>
                  </a:lnTo>
                  <a:lnTo>
                    <a:pt x="1133" y="752"/>
                  </a:lnTo>
                  <a:lnTo>
                    <a:pt x="1158" y="729"/>
                  </a:lnTo>
                  <a:lnTo>
                    <a:pt x="1201" y="731"/>
                  </a:lnTo>
                  <a:lnTo>
                    <a:pt x="1206" y="732"/>
                  </a:lnTo>
                  <a:lnTo>
                    <a:pt x="1227" y="729"/>
                  </a:lnTo>
                  <a:lnTo>
                    <a:pt x="1229" y="730"/>
                  </a:lnTo>
                  <a:lnTo>
                    <a:pt x="1273" y="730"/>
                  </a:lnTo>
                  <a:lnTo>
                    <a:pt x="1290" y="743"/>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4" name="S_SC">
              <a:extLst>
                <a:ext uri="{FF2B5EF4-FFF2-40B4-BE49-F238E27FC236}">
                  <a16:creationId xmlns:a16="http://schemas.microsoft.com/office/drawing/2014/main" id="{9AD191FB-7F23-44F2-BE6B-272D380F5615}"/>
                </a:ext>
              </a:extLst>
            </p:cNvPr>
            <p:cNvSpPr>
              <a:spLocks/>
            </p:cNvSpPr>
            <p:nvPr/>
          </p:nvSpPr>
          <p:spPr bwMode="auto">
            <a:xfrm>
              <a:off x="8139416" y="4440407"/>
              <a:ext cx="866775" cy="714375"/>
            </a:xfrm>
            <a:custGeom>
              <a:avLst/>
              <a:gdLst>
                <a:gd name="T0" fmla="*/ 2147483647 w 900"/>
                <a:gd name="T1" fmla="*/ 2147483647 h 744"/>
                <a:gd name="T2" fmla="*/ 2147483647 w 900"/>
                <a:gd name="T3" fmla="*/ 2147483647 h 744"/>
                <a:gd name="T4" fmla="*/ 2147483647 w 900"/>
                <a:gd name="T5" fmla="*/ 2147483647 h 744"/>
                <a:gd name="T6" fmla="*/ 2147483647 w 900"/>
                <a:gd name="T7" fmla="*/ 2147483647 h 744"/>
                <a:gd name="T8" fmla="*/ 2147483647 w 900"/>
                <a:gd name="T9" fmla="*/ 2147483647 h 744"/>
                <a:gd name="T10" fmla="*/ 2147483647 w 900"/>
                <a:gd name="T11" fmla="*/ 2147483647 h 744"/>
                <a:gd name="T12" fmla="*/ 2147483647 w 900"/>
                <a:gd name="T13" fmla="*/ 2147483647 h 744"/>
                <a:gd name="T14" fmla="*/ 2147483647 w 900"/>
                <a:gd name="T15" fmla="*/ 2147483647 h 744"/>
                <a:gd name="T16" fmla="*/ 2147483647 w 900"/>
                <a:gd name="T17" fmla="*/ 2147483647 h 744"/>
                <a:gd name="T18" fmla="*/ 2147483647 w 900"/>
                <a:gd name="T19" fmla="*/ 2147483647 h 744"/>
                <a:gd name="T20" fmla="*/ 2147483647 w 900"/>
                <a:gd name="T21" fmla="*/ 2147483647 h 744"/>
                <a:gd name="T22" fmla="*/ 2147483647 w 900"/>
                <a:gd name="T23" fmla="*/ 2147483647 h 744"/>
                <a:gd name="T24" fmla="*/ 2147483647 w 900"/>
                <a:gd name="T25" fmla="*/ 2147483647 h 744"/>
                <a:gd name="T26" fmla="*/ 2147483647 w 900"/>
                <a:gd name="T27" fmla="*/ 2147483647 h 744"/>
                <a:gd name="T28" fmla="*/ 2147483647 w 900"/>
                <a:gd name="T29" fmla="*/ 2147483647 h 744"/>
                <a:gd name="T30" fmla="*/ 2147483647 w 900"/>
                <a:gd name="T31" fmla="*/ 2147483647 h 744"/>
                <a:gd name="T32" fmla="*/ 2147483647 w 900"/>
                <a:gd name="T33" fmla="*/ 2147483647 h 744"/>
                <a:gd name="T34" fmla="*/ 2147483647 w 900"/>
                <a:gd name="T35" fmla="*/ 2147483647 h 744"/>
                <a:gd name="T36" fmla="*/ 2147483647 w 900"/>
                <a:gd name="T37" fmla="*/ 2147483647 h 744"/>
                <a:gd name="T38" fmla="*/ 2147483647 w 900"/>
                <a:gd name="T39" fmla="*/ 2147483647 h 744"/>
                <a:gd name="T40" fmla="*/ 2147483647 w 900"/>
                <a:gd name="T41" fmla="*/ 2147483647 h 744"/>
                <a:gd name="T42" fmla="*/ 2147483647 w 900"/>
                <a:gd name="T43" fmla="*/ 2147483647 h 744"/>
                <a:gd name="T44" fmla="*/ 2147483647 w 900"/>
                <a:gd name="T45" fmla="*/ 2147483647 h 744"/>
                <a:gd name="T46" fmla="*/ 2147483647 w 900"/>
                <a:gd name="T47" fmla="*/ 2147483647 h 744"/>
                <a:gd name="T48" fmla="*/ 2147483647 w 900"/>
                <a:gd name="T49" fmla="*/ 2147483647 h 744"/>
                <a:gd name="T50" fmla="*/ 2147483647 w 900"/>
                <a:gd name="T51" fmla="*/ 2147483647 h 744"/>
                <a:gd name="T52" fmla="*/ 2147483647 w 900"/>
                <a:gd name="T53" fmla="*/ 2147483647 h 744"/>
                <a:gd name="T54" fmla="*/ 2147483647 w 900"/>
                <a:gd name="T55" fmla="*/ 2147483647 h 744"/>
                <a:gd name="T56" fmla="*/ 2147483647 w 900"/>
                <a:gd name="T57" fmla="*/ 2147483647 h 744"/>
                <a:gd name="T58" fmla="*/ 2147483647 w 900"/>
                <a:gd name="T59" fmla="*/ 2147483647 h 744"/>
                <a:gd name="T60" fmla="*/ 2147483647 w 900"/>
                <a:gd name="T61" fmla="*/ 2147483647 h 744"/>
                <a:gd name="T62" fmla="*/ 2147483647 w 900"/>
                <a:gd name="T63" fmla="*/ 2147483647 h 744"/>
                <a:gd name="T64" fmla="*/ 2147483647 w 900"/>
                <a:gd name="T65" fmla="*/ 2147483647 h 744"/>
                <a:gd name="T66" fmla="*/ 2147483647 w 900"/>
                <a:gd name="T67" fmla="*/ 2147483647 h 744"/>
                <a:gd name="T68" fmla="*/ 2147483647 w 900"/>
                <a:gd name="T69" fmla="*/ 2147483647 h 744"/>
                <a:gd name="T70" fmla="*/ 2147483647 w 900"/>
                <a:gd name="T71" fmla="*/ 2147483647 h 744"/>
                <a:gd name="T72" fmla="*/ 2147483647 w 900"/>
                <a:gd name="T73" fmla="*/ 0 h 744"/>
                <a:gd name="T74" fmla="*/ 2147483647 w 900"/>
                <a:gd name="T75" fmla="*/ 2147483647 h 744"/>
                <a:gd name="T76" fmla="*/ 2147483647 w 900"/>
                <a:gd name="T77" fmla="*/ 2147483647 h 744"/>
                <a:gd name="T78" fmla="*/ 2147483647 w 900"/>
                <a:gd name="T79" fmla="*/ 2147483647 h 744"/>
                <a:gd name="T80" fmla="*/ 2147483647 w 900"/>
                <a:gd name="T81" fmla="*/ 2147483647 h 744"/>
                <a:gd name="T82" fmla="*/ 0 w 900"/>
                <a:gd name="T83" fmla="*/ 2147483647 h 744"/>
                <a:gd name="T84" fmla="*/ 2147483647 w 900"/>
                <a:gd name="T85" fmla="*/ 2147483647 h 744"/>
                <a:gd name="T86" fmla="*/ 2147483647 w 900"/>
                <a:gd name="T87" fmla="*/ 2147483647 h 744"/>
                <a:gd name="T88" fmla="*/ 2147483647 w 900"/>
                <a:gd name="T89" fmla="*/ 2147483647 h 744"/>
                <a:gd name="T90" fmla="*/ 2147483647 w 900"/>
                <a:gd name="T91" fmla="*/ 2147483647 h 744"/>
                <a:gd name="T92" fmla="*/ 2147483647 w 900"/>
                <a:gd name="T93" fmla="*/ 2147483647 h 744"/>
                <a:gd name="T94" fmla="*/ 2147483647 w 900"/>
                <a:gd name="T95" fmla="*/ 2147483647 h 7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0"/>
                <a:gd name="T145" fmla="*/ 0 h 744"/>
                <a:gd name="T146" fmla="*/ 900 w 900"/>
                <a:gd name="T147" fmla="*/ 744 h 7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0" h="744">
                  <a:moveTo>
                    <a:pt x="142" y="279"/>
                  </a:moveTo>
                  <a:lnTo>
                    <a:pt x="142" y="281"/>
                  </a:lnTo>
                  <a:lnTo>
                    <a:pt x="143" y="282"/>
                  </a:lnTo>
                  <a:lnTo>
                    <a:pt x="147" y="293"/>
                  </a:lnTo>
                  <a:lnTo>
                    <a:pt x="183" y="319"/>
                  </a:lnTo>
                  <a:lnTo>
                    <a:pt x="206" y="341"/>
                  </a:lnTo>
                  <a:lnTo>
                    <a:pt x="213" y="357"/>
                  </a:lnTo>
                  <a:lnTo>
                    <a:pt x="218" y="371"/>
                  </a:lnTo>
                  <a:lnTo>
                    <a:pt x="230" y="380"/>
                  </a:lnTo>
                  <a:lnTo>
                    <a:pt x="232" y="378"/>
                  </a:lnTo>
                  <a:lnTo>
                    <a:pt x="247" y="389"/>
                  </a:lnTo>
                  <a:lnTo>
                    <a:pt x="247" y="390"/>
                  </a:lnTo>
                  <a:lnTo>
                    <a:pt x="248" y="390"/>
                  </a:lnTo>
                  <a:lnTo>
                    <a:pt x="249" y="392"/>
                  </a:lnTo>
                  <a:lnTo>
                    <a:pt x="267" y="430"/>
                  </a:lnTo>
                  <a:lnTo>
                    <a:pt x="277" y="445"/>
                  </a:lnTo>
                  <a:lnTo>
                    <a:pt x="281" y="461"/>
                  </a:lnTo>
                  <a:lnTo>
                    <a:pt x="298" y="472"/>
                  </a:lnTo>
                  <a:lnTo>
                    <a:pt x="300" y="485"/>
                  </a:lnTo>
                  <a:lnTo>
                    <a:pt x="306" y="490"/>
                  </a:lnTo>
                  <a:lnTo>
                    <a:pt x="325" y="496"/>
                  </a:lnTo>
                  <a:lnTo>
                    <a:pt x="339" y="508"/>
                  </a:lnTo>
                  <a:lnTo>
                    <a:pt x="348" y="517"/>
                  </a:lnTo>
                  <a:lnTo>
                    <a:pt x="346" y="535"/>
                  </a:lnTo>
                  <a:lnTo>
                    <a:pt x="364" y="580"/>
                  </a:lnTo>
                  <a:lnTo>
                    <a:pt x="362" y="608"/>
                  </a:lnTo>
                  <a:lnTo>
                    <a:pt x="368" y="615"/>
                  </a:lnTo>
                  <a:lnTo>
                    <a:pt x="370" y="616"/>
                  </a:lnTo>
                  <a:lnTo>
                    <a:pt x="370" y="615"/>
                  </a:lnTo>
                  <a:lnTo>
                    <a:pt x="387" y="624"/>
                  </a:lnTo>
                  <a:lnTo>
                    <a:pt x="417" y="683"/>
                  </a:lnTo>
                  <a:lnTo>
                    <a:pt x="413" y="697"/>
                  </a:lnTo>
                  <a:lnTo>
                    <a:pt x="413" y="702"/>
                  </a:lnTo>
                  <a:lnTo>
                    <a:pt x="418" y="727"/>
                  </a:lnTo>
                  <a:lnTo>
                    <a:pt x="440" y="732"/>
                  </a:lnTo>
                  <a:lnTo>
                    <a:pt x="460" y="744"/>
                  </a:lnTo>
                  <a:lnTo>
                    <a:pt x="462" y="736"/>
                  </a:lnTo>
                  <a:lnTo>
                    <a:pt x="463" y="736"/>
                  </a:lnTo>
                  <a:lnTo>
                    <a:pt x="486" y="722"/>
                  </a:lnTo>
                  <a:lnTo>
                    <a:pt x="501" y="703"/>
                  </a:lnTo>
                  <a:lnTo>
                    <a:pt x="486" y="692"/>
                  </a:lnTo>
                  <a:lnTo>
                    <a:pt x="479" y="667"/>
                  </a:lnTo>
                  <a:lnTo>
                    <a:pt x="510" y="694"/>
                  </a:lnTo>
                  <a:lnTo>
                    <a:pt x="534" y="684"/>
                  </a:lnTo>
                  <a:lnTo>
                    <a:pt x="546" y="662"/>
                  </a:lnTo>
                  <a:lnTo>
                    <a:pt x="531" y="634"/>
                  </a:lnTo>
                  <a:lnTo>
                    <a:pt x="546" y="638"/>
                  </a:lnTo>
                  <a:lnTo>
                    <a:pt x="554" y="643"/>
                  </a:lnTo>
                  <a:lnTo>
                    <a:pt x="561" y="639"/>
                  </a:lnTo>
                  <a:lnTo>
                    <a:pt x="562" y="639"/>
                  </a:lnTo>
                  <a:lnTo>
                    <a:pt x="565" y="643"/>
                  </a:lnTo>
                  <a:lnTo>
                    <a:pt x="572" y="637"/>
                  </a:lnTo>
                  <a:lnTo>
                    <a:pt x="602" y="617"/>
                  </a:lnTo>
                  <a:lnTo>
                    <a:pt x="629" y="609"/>
                  </a:lnTo>
                  <a:lnTo>
                    <a:pt x="650" y="578"/>
                  </a:lnTo>
                  <a:lnTo>
                    <a:pt x="677" y="566"/>
                  </a:lnTo>
                  <a:lnTo>
                    <a:pt x="707" y="536"/>
                  </a:lnTo>
                  <a:lnTo>
                    <a:pt x="705" y="519"/>
                  </a:lnTo>
                  <a:lnTo>
                    <a:pt x="743" y="518"/>
                  </a:lnTo>
                  <a:lnTo>
                    <a:pt x="763" y="491"/>
                  </a:lnTo>
                  <a:lnTo>
                    <a:pt x="767" y="490"/>
                  </a:lnTo>
                  <a:lnTo>
                    <a:pt x="786" y="433"/>
                  </a:lnTo>
                  <a:lnTo>
                    <a:pt x="814" y="384"/>
                  </a:lnTo>
                  <a:lnTo>
                    <a:pt x="851" y="342"/>
                  </a:lnTo>
                  <a:lnTo>
                    <a:pt x="861" y="334"/>
                  </a:lnTo>
                  <a:lnTo>
                    <a:pt x="900" y="318"/>
                  </a:lnTo>
                  <a:lnTo>
                    <a:pt x="894" y="312"/>
                  </a:lnTo>
                  <a:lnTo>
                    <a:pt x="881" y="298"/>
                  </a:lnTo>
                  <a:lnTo>
                    <a:pt x="879" y="296"/>
                  </a:lnTo>
                  <a:lnTo>
                    <a:pt x="838" y="251"/>
                  </a:lnTo>
                  <a:lnTo>
                    <a:pt x="812" y="224"/>
                  </a:lnTo>
                  <a:lnTo>
                    <a:pt x="801" y="212"/>
                  </a:lnTo>
                  <a:lnTo>
                    <a:pt x="765" y="173"/>
                  </a:lnTo>
                  <a:lnTo>
                    <a:pt x="751" y="158"/>
                  </a:lnTo>
                  <a:lnTo>
                    <a:pt x="729" y="136"/>
                  </a:lnTo>
                  <a:lnTo>
                    <a:pt x="728" y="135"/>
                  </a:lnTo>
                  <a:lnTo>
                    <a:pt x="728" y="134"/>
                  </a:lnTo>
                  <a:lnTo>
                    <a:pt x="701" y="106"/>
                  </a:lnTo>
                  <a:lnTo>
                    <a:pt x="688" y="93"/>
                  </a:lnTo>
                  <a:lnTo>
                    <a:pt x="686" y="93"/>
                  </a:lnTo>
                  <a:lnTo>
                    <a:pt x="674" y="93"/>
                  </a:lnTo>
                  <a:lnTo>
                    <a:pt x="650" y="93"/>
                  </a:lnTo>
                  <a:lnTo>
                    <a:pt x="641" y="92"/>
                  </a:lnTo>
                  <a:lnTo>
                    <a:pt x="627" y="92"/>
                  </a:lnTo>
                  <a:lnTo>
                    <a:pt x="577" y="91"/>
                  </a:lnTo>
                  <a:lnTo>
                    <a:pt x="567" y="91"/>
                  </a:lnTo>
                  <a:lnTo>
                    <a:pt x="566" y="91"/>
                  </a:lnTo>
                  <a:lnTo>
                    <a:pt x="541" y="90"/>
                  </a:lnTo>
                  <a:lnTo>
                    <a:pt x="522" y="90"/>
                  </a:lnTo>
                  <a:lnTo>
                    <a:pt x="478" y="90"/>
                  </a:lnTo>
                  <a:lnTo>
                    <a:pt x="481" y="62"/>
                  </a:lnTo>
                  <a:lnTo>
                    <a:pt x="470" y="46"/>
                  </a:lnTo>
                  <a:lnTo>
                    <a:pt x="467" y="43"/>
                  </a:lnTo>
                  <a:lnTo>
                    <a:pt x="464" y="37"/>
                  </a:lnTo>
                  <a:lnTo>
                    <a:pt x="458" y="29"/>
                  </a:lnTo>
                  <a:lnTo>
                    <a:pt x="440" y="31"/>
                  </a:lnTo>
                  <a:lnTo>
                    <a:pt x="431" y="14"/>
                  </a:lnTo>
                  <a:lnTo>
                    <a:pt x="434" y="12"/>
                  </a:lnTo>
                  <a:lnTo>
                    <a:pt x="414" y="9"/>
                  </a:lnTo>
                  <a:lnTo>
                    <a:pt x="393" y="8"/>
                  </a:lnTo>
                  <a:lnTo>
                    <a:pt x="378" y="8"/>
                  </a:lnTo>
                  <a:lnTo>
                    <a:pt x="371" y="7"/>
                  </a:lnTo>
                  <a:lnTo>
                    <a:pt x="346" y="6"/>
                  </a:lnTo>
                  <a:lnTo>
                    <a:pt x="300" y="4"/>
                  </a:lnTo>
                  <a:lnTo>
                    <a:pt x="296" y="4"/>
                  </a:lnTo>
                  <a:lnTo>
                    <a:pt x="277" y="3"/>
                  </a:lnTo>
                  <a:lnTo>
                    <a:pt x="259" y="2"/>
                  </a:lnTo>
                  <a:lnTo>
                    <a:pt x="241" y="2"/>
                  </a:lnTo>
                  <a:lnTo>
                    <a:pt x="228" y="1"/>
                  </a:lnTo>
                  <a:lnTo>
                    <a:pt x="213" y="0"/>
                  </a:lnTo>
                  <a:lnTo>
                    <a:pt x="208" y="0"/>
                  </a:lnTo>
                  <a:lnTo>
                    <a:pt x="206" y="0"/>
                  </a:lnTo>
                  <a:lnTo>
                    <a:pt x="187" y="2"/>
                  </a:lnTo>
                  <a:lnTo>
                    <a:pt x="159" y="8"/>
                  </a:lnTo>
                  <a:lnTo>
                    <a:pt x="145" y="13"/>
                  </a:lnTo>
                  <a:lnTo>
                    <a:pt x="131" y="17"/>
                  </a:lnTo>
                  <a:lnTo>
                    <a:pt x="125" y="17"/>
                  </a:lnTo>
                  <a:lnTo>
                    <a:pt x="110" y="31"/>
                  </a:lnTo>
                  <a:lnTo>
                    <a:pt x="89" y="32"/>
                  </a:lnTo>
                  <a:lnTo>
                    <a:pt x="85" y="33"/>
                  </a:lnTo>
                  <a:lnTo>
                    <a:pt x="66" y="39"/>
                  </a:lnTo>
                  <a:lnTo>
                    <a:pt x="65" y="41"/>
                  </a:lnTo>
                  <a:lnTo>
                    <a:pt x="46" y="47"/>
                  </a:lnTo>
                  <a:lnTo>
                    <a:pt x="42" y="62"/>
                  </a:lnTo>
                  <a:lnTo>
                    <a:pt x="19" y="81"/>
                  </a:lnTo>
                  <a:lnTo>
                    <a:pt x="0" y="113"/>
                  </a:lnTo>
                  <a:lnTo>
                    <a:pt x="0" y="114"/>
                  </a:lnTo>
                  <a:lnTo>
                    <a:pt x="3" y="121"/>
                  </a:lnTo>
                  <a:lnTo>
                    <a:pt x="21" y="136"/>
                  </a:lnTo>
                  <a:lnTo>
                    <a:pt x="42" y="151"/>
                  </a:lnTo>
                  <a:lnTo>
                    <a:pt x="47" y="156"/>
                  </a:lnTo>
                  <a:lnTo>
                    <a:pt x="56" y="165"/>
                  </a:lnTo>
                  <a:lnTo>
                    <a:pt x="56" y="166"/>
                  </a:lnTo>
                  <a:lnTo>
                    <a:pt x="59" y="169"/>
                  </a:lnTo>
                  <a:lnTo>
                    <a:pt x="67" y="171"/>
                  </a:lnTo>
                  <a:lnTo>
                    <a:pt x="67" y="170"/>
                  </a:lnTo>
                  <a:lnTo>
                    <a:pt x="89" y="173"/>
                  </a:lnTo>
                  <a:lnTo>
                    <a:pt x="97" y="195"/>
                  </a:lnTo>
                  <a:lnTo>
                    <a:pt x="109" y="215"/>
                  </a:lnTo>
                  <a:lnTo>
                    <a:pt x="113" y="219"/>
                  </a:lnTo>
                  <a:lnTo>
                    <a:pt x="114" y="224"/>
                  </a:lnTo>
                  <a:lnTo>
                    <a:pt x="114" y="233"/>
                  </a:lnTo>
                  <a:lnTo>
                    <a:pt x="127" y="253"/>
                  </a:lnTo>
                  <a:lnTo>
                    <a:pt x="137" y="268"/>
                  </a:lnTo>
                  <a:lnTo>
                    <a:pt x="142" y="27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nvGrpSpPr>
            <p:cNvPr id="15" name="S_RI">
              <a:extLst>
                <a:ext uri="{FF2B5EF4-FFF2-40B4-BE49-F238E27FC236}">
                  <a16:creationId xmlns:a16="http://schemas.microsoft.com/office/drawing/2014/main" id="{F3120821-C67A-4485-8F27-95118D06B70B}"/>
                </a:ext>
              </a:extLst>
            </p:cNvPr>
            <p:cNvGrpSpPr>
              <a:grpSpLocks/>
            </p:cNvGrpSpPr>
            <p:nvPr/>
          </p:nvGrpSpPr>
          <p:grpSpPr bwMode="auto">
            <a:xfrm>
              <a:off x="10196816" y="2878307"/>
              <a:ext cx="342900" cy="180975"/>
              <a:chOff x="10196816" y="2878307"/>
              <a:chExt cx="273309" cy="140302"/>
            </a:xfrm>
            <a:grpFill/>
          </p:grpSpPr>
          <p:sp>
            <p:nvSpPr>
              <p:cNvPr id="75" name="myShape_RI3">
                <a:extLst>
                  <a:ext uri="{FF2B5EF4-FFF2-40B4-BE49-F238E27FC236}">
                    <a16:creationId xmlns:a16="http://schemas.microsoft.com/office/drawing/2014/main" id="{EA2DEFB5-842B-425D-912F-01159DCDF0E4}"/>
                  </a:ext>
                </a:extLst>
              </p:cNvPr>
              <p:cNvSpPr>
                <a:spLocks/>
              </p:cNvSpPr>
              <p:nvPr/>
            </p:nvSpPr>
            <p:spPr bwMode="auto">
              <a:xfrm>
                <a:off x="10196816" y="2878307"/>
                <a:ext cx="106287" cy="132918"/>
              </a:xfrm>
              <a:custGeom>
                <a:avLst/>
                <a:gdLst>
                  <a:gd name="T0" fmla="*/ 2147483647 w 145"/>
                  <a:gd name="T1" fmla="*/ 2147483647 h 169"/>
                  <a:gd name="T2" fmla="*/ 2147483647 w 145"/>
                  <a:gd name="T3" fmla="*/ 2147483647 h 169"/>
                  <a:gd name="T4" fmla="*/ 2147483647 w 145"/>
                  <a:gd name="T5" fmla="*/ 2147483647 h 169"/>
                  <a:gd name="T6" fmla="*/ 2147483647 w 145"/>
                  <a:gd name="T7" fmla="*/ 2147483647 h 169"/>
                  <a:gd name="T8" fmla="*/ 2147483647 w 145"/>
                  <a:gd name="T9" fmla="*/ 2147483647 h 169"/>
                  <a:gd name="T10" fmla="*/ 2147483647 w 145"/>
                  <a:gd name="T11" fmla="*/ 2147483647 h 169"/>
                  <a:gd name="T12" fmla="*/ 2147483647 w 145"/>
                  <a:gd name="T13" fmla="*/ 2147483647 h 169"/>
                  <a:gd name="T14" fmla="*/ 2147483647 w 145"/>
                  <a:gd name="T15" fmla="*/ 2147483647 h 169"/>
                  <a:gd name="T16" fmla="*/ 2147483647 w 145"/>
                  <a:gd name="T17" fmla="*/ 2147483647 h 169"/>
                  <a:gd name="T18" fmla="*/ 2147483647 w 145"/>
                  <a:gd name="T19" fmla="*/ 2147483647 h 169"/>
                  <a:gd name="T20" fmla="*/ 2147483647 w 145"/>
                  <a:gd name="T21" fmla="*/ 2147483647 h 169"/>
                  <a:gd name="T22" fmla="*/ 0 w 145"/>
                  <a:gd name="T23" fmla="*/ 2147483647 h 169"/>
                  <a:gd name="T24" fmla="*/ 0 w 145"/>
                  <a:gd name="T25" fmla="*/ 2147483647 h 169"/>
                  <a:gd name="T26" fmla="*/ 0 w 145"/>
                  <a:gd name="T27" fmla="*/ 2147483647 h 169"/>
                  <a:gd name="T28" fmla="*/ 2147483647 w 145"/>
                  <a:gd name="T29" fmla="*/ 2147483647 h 169"/>
                  <a:gd name="T30" fmla="*/ 2147483647 w 145"/>
                  <a:gd name="T31" fmla="*/ 2147483647 h 169"/>
                  <a:gd name="T32" fmla="*/ 2147483647 w 145"/>
                  <a:gd name="T33" fmla="*/ 2147483647 h 169"/>
                  <a:gd name="T34" fmla="*/ 2147483647 w 145"/>
                  <a:gd name="T35" fmla="*/ 2147483647 h 169"/>
                  <a:gd name="T36" fmla="*/ 2147483647 w 145"/>
                  <a:gd name="T37" fmla="*/ 2147483647 h 169"/>
                  <a:gd name="T38" fmla="*/ 2147483647 w 145"/>
                  <a:gd name="T39" fmla="*/ 2147483647 h 169"/>
                  <a:gd name="T40" fmla="*/ 2147483647 w 145"/>
                  <a:gd name="T41" fmla="*/ 2147483647 h 169"/>
                  <a:gd name="T42" fmla="*/ 2147483647 w 145"/>
                  <a:gd name="T43" fmla="*/ 2147483647 h 169"/>
                  <a:gd name="T44" fmla="*/ 2147483647 w 145"/>
                  <a:gd name="T45" fmla="*/ 2147483647 h 169"/>
                  <a:gd name="T46" fmla="*/ 2147483647 w 145"/>
                  <a:gd name="T47" fmla="*/ 0 h 169"/>
                  <a:gd name="T48" fmla="*/ 2147483647 w 145"/>
                  <a:gd name="T49" fmla="*/ 0 h 169"/>
                  <a:gd name="T50" fmla="*/ 2147483647 w 145"/>
                  <a:gd name="T51" fmla="*/ 0 h 169"/>
                  <a:gd name="T52" fmla="*/ 2147483647 w 145"/>
                  <a:gd name="T53" fmla="*/ 0 h 169"/>
                  <a:gd name="T54" fmla="*/ 2147483647 w 145"/>
                  <a:gd name="T55" fmla="*/ 0 h 169"/>
                  <a:gd name="T56" fmla="*/ 2147483647 w 145"/>
                  <a:gd name="T57" fmla="*/ 0 h 169"/>
                  <a:gd name="T58" fmla="*/ 2147483647 w 145"/>
                  <a:gd name="T59" fmla="*/ 2147483647 h 169"/>
                  <a:gd name="T60" fmla="*/ 2147483647 w 145"/>
                  <a:gd name="T61" fmla="*/ 2147483647 h 169"/>
                  <a:gd name="T62" fmla="*/ 2147483647 w 145"/>
                  <a:gd name="T63" fmla="*/ 2147483647 h 169"/>
                  <a:gd name="T64" fmla="*/ 2147483647 w 145"/>
                  <a:gd name="T65" fmla="*/ 2147483647 h 169"/>
                  <a:gd name="T66" fmla="*/ 2147483647 w 145"/>
                  <a:gd name="T67" fmla="*/ 2147483647 h 169"/>
                  <a:gd name="T68" fmla="*/ 2147483647 w 145"/>
                  <a:gd name="T69" fmla="*/ 2147483647 h 169"/>
                  <a:gd name="T70" fmla="*/ 2147483647 w 145"/>
                  <a:gd name="T71" fmla="*/ 2147483647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5"/>
                  <a:gd name="T109" fmla="*/ 0 h 169"/>
                  <a:gd name="T110" fmla="*/ 145 w 145"/>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5" h="169">
                    <a:moveTo>
                      <a:pt x="129" y="78"/>
                    </a:moveTo>
                    <a:lnTo>
                      <a:pt x="143" y="86"/>
                    </a:lnTo>
                    <a:lnTo>
                      <a:pt x="144" y="101"/>
                    </a:lnTo>
                    <a:lnTo>
                      <a:pt x="145" y="124"/>
                    </a:lnTo>
                    <a:lnTo>
                      <a:pt x="133" y="133"/>
                    </a:lnTo>
                    <a:lnTo>
                      <a:pt x="129" y="123"/>
                    </a:lnTo>
                    <a:lnTo>
                      <a:pt x="123" y="122"/>
                    </a:lnTo>
                    <a:lnTo>
                      <a:pt x="110" y="135"/>
                    </a:lnTo>
                    <a:lnTo>
                      <a:pt x="91" y="130"/>
                    </a:lnTo>
                    <a:lnTo>
                      <a:pt x="75" y="155"/>
                    </a:lnTo>
                    <a:lnTo>
                      <a:pt x="51" y="156"/>
                    </a:lnTo>
                    <a:lnTo>
                      <a:pt x="2" y="169"/>
                    </a:lnTo>
                    <a:lnTo>
                      <a:pt x="0" y="164"/>
                    </a:lnTo>
                    <a:lnTo>
                      <a:pt x="5" y="165"/>
                    </a:lnTo>
                    <a:lnTo>
                      <a:pt x="18" y="142"/>
                    </a:lnTo>
                    <a:lnTo>
                      <a:pt x="19" y="101"/>
                    </a:lnTo>
                    <a:lnTo>
                      <a:pt x="21" y="93"/>
                    </a:lnTo>
                    <a:lnTo>
                      <a:pt x="21" y="90"/>
                    </a:lnTo>
                    <a:lnTo>
                      <a:pt x="21" y="87"/>
                    </a:lnTo>
                    <a:lnTo>
                      <a:pt x="21" y="84"/>
                    </a:lnTo>
                    <a:lnTo>
                      <a:pt x="19" y="70"/>
                    </a:lnTo>
                    <a:lnTo>
                      <a:pt x="19" y="64"/>
                    </a:lnTo>
                    <a:lnTo>
                      <a:pt x="18" y="21"/>
                    </a:lnTo>
                    <a:lnTo>
                      <a:pt x="18" y="3"/>
                    </a:lnTo>
                    <a:lnTo>
                      <a:pt x="26" y="2"/>
                    </a:lnTo>
                    <a:lnTo>
                      <a:pt x="68" y="1"/>
                    </a:lnTo>
                    <a:lnTo>
                      <a:pt x="74" y="1"/>
                    </a:lnTo>
                    <a:lnTo>
                      <a:pt x="85" y="1"/>
                    </a:lnTo>
                    <a:lnTo>
                      <a:pt x="97" y="0"/>
                    </a:lnTo>
                    <a:lnTo>
                      <a:pt x="97" y="9"/>
                    </a:lnTo>
                    <a:lnTo>
                      <a:pt x="97" y="30"/>
                    </a:lnTo>
                    <a:lnTo>
                      <a:pt x="104" y="29"/>
                    </a:lnTo>
                    <a:lnTo>
                      <a:pt x="108" y="58"/>
                    </a:lnTo>
                    <a:lnTo>
                      <a:pt x="119" y="63"/>
                    </a:lnTo>
                    <a:lnTo>
                      <a:pt x="121" y="66"/>
                    </a:lnTo>
                    <a:lnTo>
                      <a:pt x="129" y="78"/>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76" name="myShape_RI2">
                <a:extLst>
                  <a:ext uri="{FF2B5EF4-FFF2-40B4-BE49-F238E27FC236}">
                    <a16:creationId xmlns:a16="http://schemas.microsoft.com/office/drawing/2014/main" id="{57C1F865-0945-4CE6-9268-EA41B2B10C97}"/>
                  </a:ext>
                </a:extLst>
              </p:cNvPr>
              <p:cNvSpPr>
                <a:spLocks/>
              </p:cNvSpPr>
              <p:nvPr/>
            </p:nvSpPr>
            <p:spPr bwMode="auto">
              <a:xfrm>
                <a:off x="10348654" y="2974303"/>
                <a:ext cx="53143" cy="36922"/>
              </a:xfrm>
              <a:custGeom>
                <a:avLst/>
                <a:gdLst>
                  <a:gd name="T0" fmla="*/ 0 w 73"/>
                  <a:gd name="T1" fmla="*/ 2147483647 h 43"/>
                  <a:gd name="T2" fmla="*/ 2147483647 w 73"/>
                  <a:gd name="T3" fmla="*/ 2147483647 h 43"/>
                  <a:gd name="T4" fmla="*/ 2147483647 w 73"/>
                  <a:gd name="T5" fmla="*/ 2147483647 h 43"/>
                  <a:gd name="T6" fmla="*/ 2147483647 w 73"/>
                  <a:gd name="T7" fmla="*/ 2147483647 h 43"/>
                  <a:gd name="T8" fmla="*/ 2147483647 w 73"/>
                  <a:gd name="T9" fmla="*/ 2147483647 h 43"/>
                  <a:gd name="T10" fmla="*/ 2147483647 w 73"/>
                  <a:gd name="T11" fmla="*/ 0 h 43"/>
                  <a:gd name="T12" fmla="*/ 2147483647 w 73"/>
                  <a:gd name="T13" fmla="*/ 2147483647 h 43"/>
                  <a:gd name="T14" fmla="*/ 0 w 73"/>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43"/>
                  <a:gd name="T26" fmla="*/ 73 w 7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43">
                    <a:moveTo>
                      <a:pt x="0" y="33"/>
                    </a:moveTo>
                    <a:lnTo>
                      <a:pt x="11" y="43"/>
                    </a:lnTo>
                    <a:lnTo>
                      <a:pt x="17" y="37"/>
                    </a:lnTo>
                    <a:lnTo>
                      <a:pt x="73" y="31"/>
                    </a:lnTo>
                    <a:lnTo>
                      <a:pt x="69" y="18"/>
                    </a:lnTo>
                    <a:lnTo>
                      <a:pt x="45" y="0"/>
                    </a:lnTo>
                    <a:lnTo>
                      <a:pt x="16" y="26"/>
                    </a:lnTo>
                    <a:lnTo>
                      <a:pt x="0" y="33"/>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77" name="myShape_RI1">
                <a:extLst>
                  <a:ext uri="{FF2B5EF4-FFF2-40B4-BE49-F238E27FC236}">
                    <a16:creationId xmlns:a16="http://schemas.microsoft.com/office/drawing/2014/main" id="{DC83BA87-9A3C-4112-9F9A-83BF67A71656}"/>
                  </a:ext>
                </a:extLst>
              </p:cNvPr>
              <p:cNvSpPr>
                <a:spLocks/>
              </p:cNvSpPr>
              <p:nvPr/>
            </p:nvSpPr>
            <p:spPr bwMode="auto">
              <a:xfrm>
                <a:off x="10432165" y="2989072"/>
                <a:ext cx="37960" cy="29537"/>
              </a:xfrm>
              <a:custGeom>
                <a:avLst/>
                <a:gdLst>
                  <a:gd name="T0" fmla="*/ 0 w 55"/>
                  <a:gd name="T1" fmla="*/ 2147483647 h 34"/>
                  <a:gd name="T2" fmla="*/ 0 w 55"/>
                  <a:gd name="T3" fmla="*/ 2147483647 h 34"/>
                  <a:gd name="T4" fmla="*/ 2147483647 w 55"/>
                  <a:gd name="T5" fmla="*/ 2147483647 h 34"/>
                  <a:gd name="T6" fmla="*/ 2147483647 w 55"/>
                  <a:gd name="T7" fmla="*/ 2147483647 h 34"/>
                  <a:gd name="T8" fmla="*/ 2147483647 w 55"/>
                  <a:gd name="T9" fmla="*/ 2147483647 h 34"/>
                  <a:gd name="T10" fmla="*/ 2147483647 w 55"/>
                  <a:gd name="T11" fmla="*/ 0 h 34"/>
                  <a:gd name="T12" fmla="*/ 2147483647 w 55"/>
                  <a:gd name="T13" fmla="*/ 2147483647 h 34"/>
                  <a:gd name="T14" fmla="*/ 2147483647 w 55"/>
                  <a:gd name="T15" fmla="*/ 2147483647 h 34"/>
                  <a:gd name="T16" fmla="*/ 2147483647 w 55"/>
                  <a:gd name="T17" fmla="*/ 2147483647 h 34"/>
                  <a:gd name="T18" fmla="*/ 0 w 55"/>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4"/>
                  <a:gd name="T32" fmla="*/ 55 w 55"/>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4">
                    <a:moveTo>
                      <a:pt x="0" y="19"/>
                    </a:moveTo>
                    <a:lnTo>
                      <a:pt x="2" y="22"/>
                    </a:lnTo>
                    <a:lnTo>
                      <a:pt x="36" y="34"/>
                    </a:lnTo>
                    <a:lnTo>
                      <a:pt x="55" y="18"/>
                    </a:lnTo>
                    <a:lnTo>
                      <a:pt x="53" y="14"/>
                    </a:lnTo>
                    <a:lnTo>
                      <a:pt x="43" y="0"/>
                    </a:lnTo>
                    <a:lnTo>
                      <a:pt x="45" y="14"/>
                    </a:lnTo>
                    <a:lnTo>
                      <a:pt x="36" y="21"/>
                    </a:lnTo>
                    <a:lnTo>
                      <a:pt x="13" y="23"/>
                    </a:lnTo>
                    <a:lnTo>
                      <a:pt x="0" y="1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sp>
          <p:nvSpPr>
            <p:cNvPr id="16" name="S_PA">
              <a:extLst>
                <a:ext uri="{FF2B5EF4-FFF2-40B4-BE49-F238E27FC236}">
                  <a16:creationId xmlns:a16="http://schemas.microsoft.com/office/drawing/2014/main" id="{B5D53DCA-0C89-4FAF-BDDD-4E59923A0197}"/>
                </a:ext>
              </a:extLst>
            </p:cNvPr>
            <p:cNvSpPr>
              <a:spLocks/>
            </p:cNvSpPr>
            <p:nvPr/>
          </p:nvSpPr>
          <p:spPr bwMode="auto">
            <a:xfrm>
              <a:off x="8653766" y="2821157"/>
              <a:ext cx="1038225" cy="581025"/>
            </a:xfrm>
            <a:custGeom>
              <a:avLst/>
              <a:gdLst>
                <a:gd name="T0" fmla="*/ 2147483647 w 1090"/>
                <a:gd name="T1" fmla="*/ 2147483647 h 603"/>
                <a:gd name="T2" fmla="*/ 2147483647 w 1090"/>
                <a:gd name="T3" fmla="*/ 2147483647 h 603"/>
                <a:gd name="T4" fmla="*/ 2147483647 w 1090"/>
                <a:gd name="T5" fmla="*/ 2147483647 h 603"/>
                <a:gd name="T6" fmla="*/ 2147483647 w 1090"/>
                <a:gd name="T7" fmla="*/ 2147483647 h 603"/>
                <a:gd name="T8" fmla="*/ 2147483647 w 1090"/>
                <a:gd name="T9" fmla="*/ 2147483647 h 603"/>
                <a:gd name="T10" fmla="*/ 2147483647 w 1090"/>
                <a:gd name="T11" fmla="*/ 2147483647 h 603"/>
                <a:gd name="T12" fmla="*/ 2147483647 w 1090"/>
                <a:gd name="T13" fmla="*/ 2147483647 h 603"/>
                <a:gd name="T14" fmla="*/ 2147483647 w 1090"/>
                <a:gd name="T15" fmla="*/ 2147483647 h 603"/>
                <a:gd name="T16" fmla="*/ 2147483647 w 1090"/>
                <a:gd name="T17" fmla="*/ 2147483647 h 603"/>
                <a:gd name="T18" fmla="*/ 2147483647 w 1090"/>
                <a:gd name="T19" fmla="*/ 2147483647 h 603"/>
                <a:gd name="T20" fmla="*/ 2147483647 w 1090"/>
                <a:gd name="T21" fmla="*/ 2147483647 h 603"/>
                <a:gd name="T22" fmla="*/ 2147483647 w 1090"/>
                <a:gd name="T23" fmla="*/ 2147483647 h 603"/>
                <a:gd name="T24" fmla="*/ 2147483647 w 1090"/>
                <a:gd name="T25" fmla="*/ 2147483647 h 603"/>
                <a:gd name="T26" fmla="*/ 2147483647 w 1090"/>
                <a:gd name="T27" fmla="*/ 2147483647 h 603"/>
                <a:gd name="T28" fmla="*/ 2147483647 w 1090"/>
                <a:gd name="T29" fmla="*/ 2147483647 h 603"/>
                <a:gd name="T30" fmla="*/ 2147483647 w 1090"/>
                <a:gd name="T31" fmla="*/ 2147483647 h 603"/>
                <a:gd name="T32" fmla="*/ 2147483647 w 1090"/>
                <a:gd name="T33" fmla="*/ 2147483647 h 603"/>
                <a:gd name="T34" fmla="*/ 2147483647 w 1090"/>
                <a:gd name="T35" fmla="*/ 2147483647 h 603"/>
                <a:gd name="T36" fmla="*/ 2147483647 w 1090"/>
                <a:gd name="T37" fmla="*/ 2147483647 h 603"/>
                <a:gd name="T38" fmla="*/ 2147483647 w 1090"/>
                <a:gd name="T39" fmla="*/ 2147483647 h 603"/>
                <a:gd name="T40" fmla="*/ 2147483647 w 1090"/>
                <a:gd name="T41" fmla="*/ 2147483647 h 603"/>
                <a:gd name="T42" fmla="*/ 2147483647 w 1090"/>
                <a:gd name="T43" fmla="*/ 2147483647 h 603"/>
                <a:gd name="T44" fmla="*/ 2147483647 w 1090"/>
                <a:gd name="T45" fmla="*/ 2147483647 h 603"/>
                <a:gd name="T46" fmla="*/ 2147483647 w 1090"/>
                <a:gd name="T47" fmla="*/ 2147483647 h 603"/>
                <a:gd name="T48" fmla="*/ 2147483647 w 1090"/>
                <a:gd name="T49" fmla="*/ 2147483647 h 603"/>
                <a:gd name="T50" fmla="*/ 2147483647 w 1090"/>
                <a:gd name="T51" fmla="*/ 2147483647 h 603"/>
                <a:gd name="T52" fmla="*/ 2147483647 w 1090"/>
                <a:gd name="T53" fmla="*/ 2147483647 h 603"/>
                <a:gd name="T54" fmla="*/ 2147483647 w 1090"/>
                <a:gd name="T55" fmla="*/ 2147483647 h 603"/>
                <a:gd name="T56" fmla="*/ 2147483647 w 1090"/>
                <a:gd name="T57" fmla="*/ 2147483647 h 603"/>
                <a:gd name="T58" fmla="*/ 2147483647 w 1090"/>
                <a:gd name="T59" fmla="*/ 2147483647 h 603"/>
                <a:gd name="T60" fmla="*/ 2147483647 w 1090"/>
                <a:gd name="T61" fmla="*/ 2147483647 h 603"/>
                <a:gd name="T62" fmla="*/ 2147483647 w 1090"/>
                <a:gd name="T63" fmla="*/ 2147483647 h 603"/>
                <a:gd name="T64" fmla="*/ 2147483647 w 1090"/>
                <a:gd name="T65" fmla="*/ 2147483647 h 603"/>
                <a:gd name="T66" fmla="*/ 2147483647 w 1090"/>
                <a:gd name="T67" fmla="*/ 2147483647 h 603"/>
                <a:gd name="T68" fmla="*/ 2147483647 w 1090"/>
                <a:gd name="T69" fmla="*/ 2147483647 h 603"/>
                <a:gd name="T70" fmla="*/ 0 w 1090"/>
                <a:gd name="T71" fmla="*/ 2147483647 h 603"/>
                <a:gd name="T72" fmla="*/ 0 w 1090"/>
                <a:gd name="T73" fmla="*/ 2147483647 h 603"/>
                <a:gd name="T74" fmla="*/ 0 w 1090"/>
                <a:gd name="T75" fmla="*/ 2147483647 h 603"/>
                <a:gd name="T76" fmla="*/ 0 w 1090"/>
                <a:gd name="T77" fmla="*/ 2147483647 h 603"/>
                <a:gd name="T78" fmla="*/ 0 w 1090"/>
                <a:gd name="T79" fmla="*/ 2147483647 h 603"/>
                <a:gd name="T80" fmla="*/ 0 w 1090"/>
                <a:gd name="T81" fmla="*/ 2147483647 h 603"/>
                <a:gd name="T82" fmla="*/ 0 w 1090"/>
                <a:gd name="T83" fmla="*/ 2147483647 h 603"/>
                <a:gd name="T84" fmla="*/ 0 w 1090"/>
                <a:gd name="T85" fmla="*/ 2147483647 h 603"/>
                <a:gd name="T86" fmla="*/ 0 w 1090"/>
                <a:gd name="T87" fmla="*/ 2147483647 h 603"/>
                <a:gd name="T88" fmla="*/ 0 w 1090"/>
                <a:gd name="T89" fmla="*/ 2147483647 h 603"/>
                <a:gd name="T90" fmla="*/ 0 w 1090"/>
                <a:gd name="T91" fmla="*/ 2147483647 h 603"/>
                <a:gd name="T92" fmla="*/ 0 w 1090"/>
                <a:gd name="T93" fmla="*/ 2147483647 h 603"/>
                <a:gd name="T94" fmla="*/ 2147483647 w 1090"/>
                <a:gd name="T95" fmla="*/ 2147483647 h 603"/>
                <a:gd name="T96" fmla="*/ 2147483647 w 1090"/>
                <a:gd name="T97" fmla="*/ 2147483647 h 603"/>
                <a:gd name="T98" fmla="*/ 2147483647 w 1090"/>
                <a:gd name="T99" fmla="*/ 2147483647 h 603"/>
                <a:gd name="T100" fmla="*/ 2147483647 w 1090"/>
                <a:gd name="T101" fmla="*/ 2147483647 h 603"/>
                <a:gd name="T102" fmla="*/ 2147483647 w 1090"/>
                <a:gd name="T103" fmla="*/ 2147483647 h 603"/>
                <a:gd name="T104" fmla="*/ 2147483647 w 1090"/>
                <a:gd name="T105" fmla="*/ 2147483647 h 603"/>
                <a:gd name="T106" fmla="*/ 2147483647 w 1090"/>
                <a:gd name="T107" fmla="*/ 2147483647 h 603"/>
                <a:gd name="T108" fmla="*/ 2147483647 w 1090"/>
                <a:gd name="T109" fmla="*/ 2147483647 h 603"/>
                <a:gd name="T110" fmla="*/ 2147483647 w 1090"/>
                <a:gd name="T111" fmla="*/ 2147483647 h 603"/>
                <a:gd name="T112" fmla="*/ 2147483647 w 1090"/>
                <a:gd name="T113" fmla="*/ 2147483647 h 603"/>
                <a:gd name="T114" fmla="*/ 2147483647 w 1090"/>
                <a:gd name="T115" fmla="*/ 2147483647 h 603"/>
                <a:gd name="T116" fmla="*/ 2147483647 w 1090"/>
                <a:gd name="T117" fmla="*/ 2147483647 h 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90"/>
                <a:gd name="T178" fmla="*/ 0 h 603"/>
                <a:gd name="T179" fmla="*/ 1090 w 1090"/>
                <a:gd name="T180" fmla="*/ 603 h 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90" h="603">
                  <a:moveTo>
                    <a:pt x="659" y="603"/>
                  </a:moveTo>
                  <a:lnTo>
                    <a:pt x="674" y="603"/>
                  </a:lnTo>
                  <a:lnTo>
                    <a:pt x="678" y="603"/>
                  </a:lnTo>
                  <a:lnTo>
                    <a:pt x="698" y="603"/>
                  </a:lnTo>
                  <a:lnTo>
                    <a:pt x="709" y="603"/>
                  </a:lnTo>
                  <a:lnTo>
                    <a:pt x="732" y="603"/>
                  </a:lnTo>
                  <a:lnTo>
                    <a:pt x="739" y="603"/>
                  </a:lnTo>
                  <a:lnTo>
                    <a:pt x="748" y="603"/>
                  </a:lnTo>
                  <a:lnTo>
                    <a:pt x="752" y="603"/>
                  </a:lnTo>
                  <a:lnTo>
                    <a:pt x="801" y="603"/>
                  </a:lnTo>
                  <a:lnTo>
                    <a:pt x="802" y="603"/>
                  </a:lnTo>
                  <a:lnTo>
                    <a:pt x="820" y="603"/>
                  </a:lnTo>
                  <a:lnTo>
                    <a:pt x="849" y="603"/>
                  </a:lnTo>
                  <a:lnTo>
                    <a:pt x="868" y="602"/>
                  </a:lnTo>
                  <a:lnTo>
                    <a:pt x="885" y="602"/>
                  </a:lnTo>
                  <a:lnTo>
                    <a:pt x="888" y="602"/>
                  </a:lnTo>
                  <a:lnTo>
                    <a:pt x="891" y="595"/>
                  </a:lnTo>
                  <a:lnTo>
                    <a:pt x="921" y="575"/>
                  </a:lnTo>
                  <a:lnTo>
                    <a:pt x="924" y="575"/>
                  </a:lnTo>
                  <a:lnTo>
                    <a:pt x="939" y="576"/>
                  </a:lnTo>
                  <a:lnTo>
                    <a:pt x="955" y="584"/>
                  </a:lnTo>
                  <a:lnTo>
                    <a:pt x="963" y="578"/>
                  </a:lnTo>
                  <a:lnTo>
                    <a:pt x="986" y="571"/>
                  </a:lnTo>
                  <a:lnTo>
                    <a:pt x="994" y="569"/>
                  </a:lnTo>
                  <a:lnTo>
                    <a:pt x="995" y="567"/>
                  </a:lnTo>
                  <a:lnTo>
                    <a:pt x="996" y="566"/>
                  </a:lnTo>
                  <a:lnTo>
                    <a:pt x="1006" y="563"/>
                  </a:lnTo>
                  <a:lnTo>
                    <a:pt x="1009" y="560"/>
                  </a:lnTo>
                  <a:lnTo>
                    <a:pt x="1010" y="545"/>
                  </a:lnTo>
                  <a:lnTo>
                    <a:pt x="1021" y="539"/>
                  </a:lnTo>
                  <a:lnTo>
                    <a:pt x="1022" y="536"/>
                  </a:lnTo>
                  <a:lnTo>
                    <a:pt x="1032" y="530"/>
                  </a:lnTo>
                  <a:lnTo>
                    <a:pt x="1037" y="525"/>
                  </a:lnTo>
                  <a:lnTo>
                    <a:pt x="1056" y="517"/>
                  </a:lnTo>
                  <a:lnTo>
                    <a:pt x="1068" y="506"/>
                  </a:lnTo>
                  <a:lnTo>
                    <a:pt x="1085" y="502"/>
                  </a:lnTo>
                  <a:lnTo>
                    <a:pt x="1062" y="478"/>
                  </a:lnTo>
                  <a:lnTo>
                    <a:pt x="1056" y="466"/>
                  </a:lnTo>
                  <a:lnTo>
                    <a:pt x="1043" y="456"/>
                  </a:lnTo>
                  <a:lnTo>
                    <a:pt x="1042" y="448"/>
                  </a:lnTo>
                  <a:lnTo>
                    <a:pt x="1010" y="400"/>
                  </a:lnTo>
                  <a:lnTo>
                    <a:pt x="997" y="396"/>
                  </a:lnTo>
                  <a:lnTo>
                    <a:pt x="997" y="394"/>
                  </a:lnTo>
                  <a:lnTo>
                    <a:pt x="996" y="393"/>
                  </a:lnTo>
                  <a:lnTo>
                    <a:pt x="996" y="360"/>
                  </a:lnTo>
                  <a:lnTo>
                    <a:pt x="1022" y="330"/>
                  </a:lnTo>
                  <a:lnTo>
                    <a:pt x="1010" y="307"/>
                  </a:lnTo>
                  <a:lnTo>
                    <a:pt x="1007" y="303"/>
                  </a:lnTo>
                  <a:lnTo>
                    <a:pt x="1032" y="283"/>
                  </a:lnTo>
                  <a:lnTo>
                    <a:pt x="1039" y="277"/>
                  </a:lnTo>
                  <a:lnTo>
                    <a:pt x="1034" y="278"/>
                  </a:lnTo>
                  <a:lnTo>
                    <a:pt x="1053" y="258"/>
                  </a:lnTo>
                  <a:lnTo>
                    <a:pt x="1060" y="241"/>
                  </a:lnTo>
                  <a:lnTo>
                    <a:pt x="1078" y="219"/>
                  </a:lnTo>
                  <a:lnTo>
                    <a:pt x="1090" y="216"/>
                  </a:lnTo>
                  <a:lnTo>
                    <a:pt x="1088" y="212"/>
                  </a:lnTo>
                  <a:lnTo>
                    <a:pt x="1079" y="199"/>
                  </a:lnTo>
                  <a:lnTo>
                    <a:pt x="1078" y="200"/>
                  </a:lnTo>
                  <a:lnTo>
                    <a:pt x="1056" y="196"/>
                  </a:lnTo>
                  <a:lnTo>
                    <a:pt x="1032" y="180"/>
                  </a:lnTo>
                  <a:lnTo>
                    <a:pt x="1019" y="158"/>
                  </a:lnTo>
                  <a:lnTo>
                    <a:pt x="1024" y="152"/>
                  </a:lnTo>
                  <a:lnTo>
                    <a:pt x="1022" y="123"/>
                  </a:lnTo>
                  <a:lnTo>
                    <a:pt x="1005" y="100"/>
                  </a:lnTo>
                  <a:lnTo>
                    <a:pt x="1001" y="95"/>
                  </a:lnTo>
                  <a:lnTo>
                    <a:pt x="986" y="97"/>
                  </a:lnTo>
                  <a:lnTo>
                    <a:pt x="965" y="64"/>
                  </a:lnTo>
                  <a:lnTo>
                    <a:pt x="963" y="63"/>
                  </a:lnTo>
                  <a:lnTo>
                    <a:pt x="942" y="64"/>
                  </a:lnTo>
                  <a:lnTo>
                    <a:pt x="883" y="64"/>
                  </a:lnTo>
                  <a:lnTo>
                    <a:pt x="846" y="64"/>
                  </a:lnTo>
                  <a:lnTo>
                    <a:pt x="826" y="64"/>
                  </a:lnTo>
                  <a:lnTo>
                    <a:pt x="822" y="64"/>
                  </a:lnTo>
                  <a:lnTo>
                    <a:pt x="818" y="64"/>
                  </a:lnTo>
                  <a:lnTo>
                    <a:pt x="799" y="64"/>
                  </a:lnTo>
                  <a:lnTo>
                    <a:pt x="775" y="64"/>
                  </a:lnTo>
                  <a:lnTo>
                    <a:pt x="741" y="64"/>
                  </a:lnTo>
                  <a:lnTo>
                    <a:pt x="697" y="63"/>
                  </a:lnTo>
                  <a:lnTo>
                    <a:pt x="682" y="63"/>
                  </a:lnTo>
                  <a:lnTo>
                    <a:pt x="672" y="63"/>
                  </a:lnTo>
                  <a:lnTo>
                    <a:pt x="665" y="63"/>
                  </a:lnTo>
                  <a:lnTo>
                    <a:pt x="643" y="64"/>
                  </a:lnTo>
                  <a:lnTo>
                    <a:pt x="563" y="64"/>
                  </a:lnTo>
                  <a:lnTo>
                    <a:pt x="544" y="64"/>
                  </a:lnTo>
                  <a:lnTo>
                    <a:pt x="542" y="64"/>
                  </a:lnTo>
                  <a:lnTo>
                    <a:pt x="526" y="64"/>
                  </a:lnTo>
                  <a:lnTo>
                    <a:pt x="518" y="64"/>
                  </a:lnTo>
                  <a:lnTo>
                    <a:pt x="489" y="64"/>
                  </a:lnTo>
                  <a:lnTo>
                    <a:pt x="448" y="64"/>
                  </a:lnTo>
                  <a:lnTo>
                    <a:pt x="433" y="64"/>
                  </a:lnTo>
                  <a:lnTo>
                    <a:pt x="424" y="64"/>
                  </a:lnTo>
                  <a:lnTo>
                    <a:pt x="413" y="64"/>
                  </a:lnTo>
                  <a:lnTo>
                    <a:pt x="355" y="64"/>
                  </a:lnTo>
                  <a:lnTo>
                    <a:pt x="311" y="64"/>
                  </a:lnTo>
                  <a:lnTo>
                    <a:pt x="299" y="64"/>
                  </a:lnTo>
                  <a:lnTo>
                    <a:pt x="286" y="64"/>
                  </a:lnTo>
                  <a:lnTo>
                    <a:pt x="284" y="64"/>
                  </a:lnTo>
                  <a:lnTo>
                    <a:pt x="272" y="64"/>
                  </a:lnTo>
                  <a:lnTo>
                    <a:pt x="251" y="64"/>
                  </a:lnTo>
                  <a:lnTo>
                    <a:pt x="196" y="64"/>
                  </a:lnTo>
                  <a:lnTo>
                    <a:pt x="171" y="64"/>
                  </a:lnTo>
                  <a:lnTo>
                    <a:pt x="163" y="64"/>
                  </a:lnTo>
                  <a:lnTo>
                    <a:pt x="142" y="64"/>
                  </a:lnTo>
                  <a:lnTo>
                    <a:pt x="142" y="0"/>
                  </a:lnTo>
                  <a:lnTo>
                    <a:pt x="69" y="34"/>
                  </a:lnTo>
                  <a:lnTo>
                    <a:pt x="13" y="64"/>
                  </a:lnTo>
                  <a:lnTo>
                    <a:pt x="0" y="70"/>
                  </a:lnTo>
                  <a:lnTo>
                    <a:pt x="0" y="93"/>
                  </a:lnTo>
                  <a:lnTo>
                    <a:pt x="0" y="100"/>
                  </a:lnTo>
                  <a:lnTo>
                    <a:pt x="0" y="132"/>
                  </a:lnTo>
                  <a:lnTo>
                    <a:pt x="0" y="152"/>
                  </a:lnTo>
                  <a:lnTo>
                    <a:pt x="0" y="182"/>
                  </a:lnTo>
                  <a:lnTo>
                    <a:pt x="0" y="184"/>
                  </a:lnTo>
                  <a:lnTo>
                    <a:pt x="0" y="212"/>
                  </a:lnTo>
                  <a:lnTo>
                    <a:pt x="0" y="231"/>
                  </a:lnTo>
                  <a:lnTo>
                    <a:pt x="0" y="269"/>
                  </a:lnTo>
                  <a:lnTo>
                    <a:pt x="0" y="271"/>
                  </a:lnTo>
                  <a:lnTo>
                    <a:pt x="0" y="300"/>
                  </a:lnTo>
                  <a:lnTo>
                    <a:pt x="0" y="306"/>
                  </a:lnTo>
                  <a:lnTo>
                    <a:pt x="0" y="323"/>
                  </a:lnTo>
                  <a:lnTo>
                    <a:pt x="0" y="330"/>
                  </a:lnTo>
                  <a:lnTo>
                    <a:pt x="0" y="335"/>
                  </a:lnTo>
                  <a:lnTo>
                    <a:pt x="0" y="349"/>
                  </a:lnTo>
                  <a:lnTo>
                    <a:pt x="0" y="365"/>
                  </a:lnTo>
                  <a:lnTo>
                    <a:pt x="0" y="386"/>
                  </a:lnTo>
                  <a:lnTo>
                    <a:pt x="0" y="389"/>
                  </a:lnTo>
                  <a:lnTo>
                    <a:pt x="0" y="396"/>
                  </a:lnTo>
                  <a:lnTo>
                    <a:pt x="0" y="424"/>
                  </a:lnTo>
                  <a:lnTo>
                    <a:pt x="0" y="428"/>
                  </a:lnTo>
                  <a:lnTo>
                    <a:pt x="0" y="435"/>
                  </a:lnTo>
                  <a:lnTo>
                    <a:pt x="0" y="442"/>
                  </a:lnTo>
                  <a:lnTo>
                    <a:pt x="0" y="478"/>
                  </a:lnTo>
                  <a:lnTo>
                    <a:pt x="0" y="482"/>
                  </a:lnTo>
                  <a:lnTo>
                    <a:pt x="0" y="499"/>
                  </a:lnTo>
                  <a:lnTo>
                    <a:pt x="0" y="503"/>
                  </a:lnTo>
                  <a:lnTo>
                    <a:pt x="0" y="521"/>
                  </a:lnTo>
                  <a:lnTo>
                    <a:pt x="0" y="532"/>
                  </a:lnTo>
                  <a:lnTo>
                    <a:pt x="0" y="536"/>
                  </a:lnTo>
                  <a:lnTo>
                    <a:pt x="0" y="545"/>
                  </a:lnTo>
                  <a:lnTo>
                    <a:pt x="0" y="595"/>
                  </a:lnTo>
                  <a:lnTo>
                    <a:pt x="0" y="598"/>
                  </a:lnTo>
                  <a:lnTo>
                    <a:pt x="0" y="603"/>
                  </a:lnTo>
                  <a:lnTo>
                    <a:pt x="4" y="603"/>
                  </a:lnTo>
                  <a:lnTo>
                    <a:pt x="19" y="603"/>
                  </a:lnTo>
                  <a:lnTo>
                    <a:pt x="25" y="603"/>
                  </a:lnTo>
                  <a:lnTo>
                    <a:pt x="27" y="603"/>
                  </a:lnTo>
                  <a:lnTo>
                    <a:pt x="113" y="603"/>
                  </a:lnTo>
                  <a:lnTo>
                    <a:pt x="120" y="603"/>
                  </a:lnTo>
                  <a:lnTo>
                    <a:pt x="132" y="603"/>
                  </a:lnTo>
                  <a:lnTo>
                    <a:pt x="142" y="603"/>
                  </a:lnTo>
                  <a:lnTo>
                    <a:pt x="175" y="603"/>
                  </a:lnTo>
                  <a:lnTo>
                    <a:pt x="181" y="603"/>
                  </a:lnTo>
                  <a:lnTo>
                    <a:pt x="195" y="603"/>
                  </a:lnTo>
                  <a:lnTo>
                    <a:pt x="201" y="603"/>
                  </a:lnTo>
                  <a:lnTo>
                    <a:pt x="207" y="603"/>
                  </a:lnTo>
                  <a:lnTo>
                    <a:pt x="211" y="603"/>
                  </a:lnTo>
                  <a:lnTo>
                    <a:pt x="268" y="602"/>
                  </a:lnTo>
                  <a:lnTo>
                    <a:pt x="275" y="602"/>
                  </a:lnTo>
                  <a:lnTo>
                    <a:pt x="300" y="602"/>
                  </a:lnTo>
                  <a:lnTo>
                    <a:pt x="308" y="602"/>
                  </a:lnTo>
                  <a:lnTo>
                    <a:pt x="313" y="602"/>
                  </a:lnTo>
                  <a:lnTo>
                    <a:pt x="320" y="602"/>
                  </a:lnTo>
                  <a:lnTo>
                    <a:pt x="371" y="602"/>
                  </a:lnTo>
                  <a:lnTo>
                    <a:pt x="378" y="602"/>
                  </a:lnTo>
                  <a:lnTo>
                    <a:pt x="401" y="602"/>
                  </a:lnTo>
                  <a:lnTo>
                    <a:pt x="407" y="602"/>
                  </a:lnTo>
                  <a:lnTo>
                    <a:pt x="424" y="602"/>
                  </a:lnTo>
                  <a:lnTo>
                    <a:pt x="425" y="602"/>
                  </a:lnTo>
                  <a:lnTo>
                    <a:pt x="453" y="602"/>
                  </a:lnTo>
                  <a:lnTo>
                    <a:pt x="471" y="602"/>
                  </a:lnTo>
                  <a:lnTo>
                    <a:pt x="564" y="603"/>
                  </a:lnTo>
                  <a:lnTo>
                    <a:pt x="571" y="603"/>
                  </a:lnTo>
                  <a:lnTo>
                    <a:pt x="573" y="603"/>
                  </a:lnTo>
                  <a:lnTo>
                    <a:pt x="578" y="603"/>
                  </a:lnTo>
                  <a:lnTo>
                    <a:pt x="599" y="603"/>
                  </a:lnTo>
                  <a:lnTo>
                    <a:pt x="618" y="603"/>
                  </a:lnTo>
                  <a:lnTo>
                    <a:pt x="648" y="603"/>
                  </a:lnTo>
                  <a:lnTo>
                    <a:pt x="659" y="603"/>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7" name="S_OR">
              <a:extLst>
                <a:ext uri="{FF2B5EF4-FFF2-40B4-BE49-F238E27FC236}">
                  <a16:creationId xmlns:a16="http://schemas.microsoft.com/office/drawing/2014/main" id="{332CA6F3-7F02-491D-8F0A-9B80AD4846EB}"/>
                </a:ext>
              </a:extLst>
            </p:cNvPr>
            <p:cNvSpPr>
              <a:spLocks/>
            </p:cNvSpPr>
            <p:nvPr/>
          </p:nvSpPr>
          <p:spPr bwMode="auto">
            <a:xfrm>
              <a:off x="757541" y="1916282"/>
              <a:ext cx="1457325" cy="971550"/>
            </a:xfrm>
            <a:custGeom>
              <a:avLst/>
              <a:gdLst>
                <a:gd name="T0" fmla="*/ 2147483647 w 1519"/>
                <a:gd name="T1" fmla="*/ 2147483647 h 1011"/>
                <a:gd name="T2" fmla="*/ 2147483647 w 1519"/>
                <a:gd name="T3" fmla="*/ 2147483647 h 1011"/>
                <a:gd name="T4" fmla="*/ 2147483647 w 1519"/>
                <a:gd name="T5" fmla="*/ 2147483647 h 1011"/>
                <a:gd name="T6" fmla="*/ 2147483647 w 1519"/>
                <a:gd name="T7" fmla="*/ 2147483647 h 1011"/>
                <a:gd name="T8" fmla="*/ 2147483647 w 1519"/>
                <a:gd name="T9" fmla="*/ 2147483647 h 1011"/>
                <a:gd name="T10" fmla="*/ 2147483647 w 1519"/>
                <a:gd name="T11" fmla="*/ 2147483647 h 1011"/>
                <a:gd name="T12" fmla="*/ 2147483647 w 1519"/>
                <a:gd name="T13" fmla="*/ 2147483647 h 1011"/>
                <a:gd name="T14" fmla="*/ 2147483647 w 1519"/>
                <a:gd name="T15" fmla="*/ 2147483647 h 1011"/>
                <a:gd name="T16" fmla="*/ 2147483647 w 1519"/>
                <a:gd name="T17" fmla="*/ 2147483647 h 1011"/>
                <a:gd name="T18" fmla="*/ 2147483647 w 1519"/>
                <a:gd name="T19" fmla="*/ 2147483647 h 1011"/>
                <a:gd name="T20" fmla="*/ 2147483647 w 1519"/>
                <a:gd name="T21" fmla="*/ 2147483647 h 1011"/>
                <a:gd name="T22" fmla="*/ 2147483647 w 1519"/>
                <a:gd name="T23" fmla="*/ 2147483647 h 1011"/>
                <a:gd name="T24" fmla="*/ 2147483647 w 1519"/>
                <a:gd name="T25" fmla="*/ 2147483647 h 1011"/>
                <a:gd name="T26" fmla="*/ 2147483647 w 1519"/>
                <a:gd name="T27" fmla="*/ 2147483647 h 1011"/>
                <a:gd name="T28" fmla="*/ 2147483647 w 1519"/>
                <a:gd name="T29" fmla="*/ 2147483647 h 1011"/>
                <a:gd name="T30" fmla="*/ 2147483647 w 1519"/>
                <a:gd name="T31" fmla="*/ 2147483647 h 1011"/>
                <a:gd name="T32" fmla="*/ 2147483647 w 1519"/>
                <a:gd name="T33" fmla="*/ 2147483647 h 1011"/>
                <a:gd name="T34" fmla="*/ 2147483647 w 1519"/>
                <a:gd name="T35" fmla="*/ 2147483647 h 1011"/>
                <a:gd name="T36" fmla="*/ 2147483647 w 1519"/>
                <a:gd name="T37" fmla="*/ 2147483647 h 1011"/>
                <a:gd name="T38" fmla="*/ 2147483647 w 1519"/>
                <a:gd name="T39" fmla="*/ 2147483647 h 1011"/>
                <a:gd name="T40" fmla="*/ 2147483647 w 1519"/>
                <a:gd name="T41" fmla="*/ 2147483647 h 1011"/>
                <a:gd name="T42" fmla="*/ 2147483647 w 1519"/>
                <a:gd name="T43" fmla="*/ 0 h 1011"/>
                <a:gd name="T44" fmla="*/ 2147483647 w 1519"/>
                <a:gd name="T45" fmla="*/ 2147483647 h 1011"/>
                <a:gd name="T46" fmla="*/ 2147483647 w 1519"/>
                <a:gd name="T47" fmla="*/ 2147483647 h 1011"/>
                <a:gd name="T48" fmla="*/ 2147483647 w 1519"/>
                <a:gd name="T49" fmla="*/ 2147483647 h 1011"/>
                <a:gd name="T50" fmla="*/ 2147483647 w 1519"/>
                <a:gd name="T51" fmla="*/ 2147483647 h 1011"/>
                <a:gd name="T52" fmla="*/ 2147483647 w 1519"/>
                <a:gd name="T53" fmla="*/ 2147483647 h 1011"/>
                <a:gd name="T54" fmla="*/ 2147483647 w 1519"/>
                <a:gd name="T55" fmla="*/ 2147483647 h 1011"/>
                <a:gd name="T56" fmla="*/ 2147483647 w 1519"/>
                <a:gd name="T57" fmla="*/ 2147483647 h 1011"/>
                <a:gd name="T58" fmla="*/ 2147483647 w 1519"/>
                <a:gd name="T59" fmla="*/ 2147483647 h 1011"/>
                <a:gd name="T60" fmla="*/ 2147483647 w 1519"/>
                <a:gd name="T61" fmla="*/ 2147483647 h 1011"/>
                <a:gd name="T62" fmla="*/ 2147483647 w 1519"/>
                <a:gd name="T63" fmla="*/ 2147483647 h 1011"/>
                <a:gd name="T64" fmla="*/ 2147483647 w 1519"/>
                <a:gd name="T65" fmla="*/ 2147483647 h 1011"/>
                <a:gd name="T66" fmla="*/ 2147483647 w 1519"/>
                <a:gd name="T67" fmla="*/ 2147483647 h 1011"/>
                <a:gd name="T68" fmla="*/ 2147483647 w 1519"/>
                <a:gd name="T69" fmla="*/ 2147483647 h 1011"/>
                <a:gd name="T70" fmla="*/ 2147483647 w 1519"/>
                <a:gd name="T71" fmla="*/ 2147483647 h 1011"/>
                <a:gd name="T72" fmla="*/ 2147483647 w 1519"/>
                <a:gd name="T73" fmla="*/ 2147483647 h 1011"/>
                <a:gd name="T74" fmla="*/ 2147483647 w 1519"/>
                <a:gd name="T75" fmla="*/ 2147483647 h 1011"/>
                <a:gd name="T76" fmla="*/ 2147483647 w 1519"/>
                <a:gd name="T77" fmla="*/ 2147483647 h 1011"/>
                <a:gd name="T78" fmla="*/ 2147483647 w 1519"/>
                <a:gd name="T79" fmla="*/ 2147483647 h 1011"/>
                <a:gd name="T80" fmla="*/ 2147483647 w 1519"/>
                <a:gd name="T81" fmla="*/ 2147483647 h 1011"/>
                <a:gd name="T82" fmla="*/ 2147483647 w 1519"/>
                <a:gd name="T83" fmla="*/ 2147483647 h 1011"/>
                <a:gd name="T84" fmla="*/ 2147483647 w 1519"/>
                <a:gd name="T85" fmla="*/ 2147483647 h 1011"/>
                <a:gd name="T86" fmla="*/ 2147483647 w 1519"/>
                <a:gd name="T87" fmla="*/ 2147483647 h 10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9"/>
                <a:gd name="T133" fmla="*/ 0 h 1011"/>
                <a:gd name="T134" fmla="*/ 1519 w 1519"/>
                <a:gd name="T135" fmla="*/ 1011 h 10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9" h="1011">
                  <a:moveTo>
                    <a:pt x="1379" y="466"/>
                  </a:moveTo>
                  <a:lnTo>
                    <a:pt x="1406" y="478"/>
                  </a:lnTo>
                  <a:lnTo>
                    <a:pt x="1419" y="479"/>
                  </a:lnTo>
                  <a:lnTo>
                    <a:pt x="1439" y="500"/>
                  </a:lnTo>
                  <a:lnTo>
                    <a:pt x="1436" y="508"/>
                  </a:lnTo>
                  <a:lnTo>
                    <a:pt x="1433" y="509"/>
                  </a:lnTo>
                  <a:lnTo>
                    <a:pt x="1423" y="565"/>
                  </a:lnTo>
                  <a:lnTo>
                    <a:pt x="1419" y="569"/>
                  </a:lnTo>
                  <a:lnTo>
                    <a:pt x="1415" y="582"/>
                  </a:lnTo>
                  <a:lnTo>
                    <a:pt x="1415" y="612"/>
                  </a:lnTo>
                  <a:lnTo>
                    <a:pt x="1415" y="636"/>
                  </a:lnTo>
                  <a:lnTo>
                    <a:pt x="1415" y="734"/>
                  </a:lnTo>
                  <a:lnTo>
                    <a:pt x="1415" y="1008"/>
                  </a:lnTo>
                  <a:lnTo>
                    <a:pt x="1373" y="1009"/>
                  </a:lnTo>
                  <a:lnTo>
                    <a:pt x="1364" y="1009"/>
                  </a:lnTo>
                  <a:lnTo>
                    <a:pt x="1196" y="1009"/>
                  </a:lnTo>
                  <a:lnTo>
                    <a:pt x="1139" y="1011"/>
                  </a:lnTo>
                  <a:lnTo>
                    <a:pt x="1103" y="1011"/>
                  </a:lnTo>
                  <a:lnTo>
                    <a:pt x="985" y="1011"/>
                  </a:lnTo>
                  <a:lnTo>
                    <a:pt x="979" y="1011"/>
                  </a:lnTo>
                  <a:lnTo>
                    <a:pt x="952" y="1011"/>
                  </a:lnTo>
                  <a:lnTo>
                    <a:pt x="882" y="1009"/>
                  </a:lnTo>
                  <a:lnTo>
                    <a:pt x="859" y="1011"/>
                  </a:lnTo>
                  <a:lnTo>
                    <a:pt x="820" y="1011"/>
                  </a:lnTo>
                  <a:lnTo>
                    <a:pt x="812" y="1011"/>
                  </a:lnTo>
                  <a:lnTo>
                    <a:pt x="694" y="1011"/>
                  </a:lnTo>
                  <a:lnTo>
                    <a:pt x="659" y="1011"/>
                  </a:lnTo>
                  <a:lnTo>
                    <a:pt x="616" y="1009"/>
                  </a:lnTo>
                  <a:lnTo>
                    <a:pt x="588" y="1009"/>
                  </a:lnTo>
                  <a:lnTo>
                    <a:pt x="484" y="1008"/>
                  </a:lnTo>
                  <a:lnTo>
                    <a:pt x="452" y="1007"/>
                  </a:lnTo>
                  <a:lnTo>
                    <a:pt x="431" y="1007"/>
                  </a:lnTo>
                  <a:lnTo>
                    <a:pt x="289" y="1008"/>
                  </a:lnTo>
                  <a:lnTo>
                    <a:pt x="270" y="1007"/>
                  </a:lnTo>
                  <a:lnTo>
                    <a:pt x="254" y="1008"/>
                  </a:lnTo>
                  <a:lnTo>
                    <a:pt x="233" y="1009"/>
                  </a:lnTo>
                  <a:lnTo>
                    <a:pt x="217" y="1008"/>
                  </a:lnTo>
                  <a:lnTo>
                    <a:pt x="200" y="1009"/>
                  </a:lnTo>
                  <a:lnTo>
                    <a:pt x="181" y="1009"/>
                  </a:lnTo>
                  <a:lnTo>
                    <a:pt x="175" y="1011"/>
                  </a:lnTo>
                  <a:lnTo>
                    <a:pt x="144" y="1011"/>
                  </a:lnTo>
                  <a:lnTo>
                    <a:pt x="111" y="1009"/>
                  </a:lnTo>
                  <a:lnTo>
                    <a:pt x="87" y="1009"/>
                  </a:lnTo>
                  <a:lnTo>
                    <a:pt x="70" y="1009"/>
                  </a:lnTo>
                  <a:lnTo>
                    <a:pt x="42" y="984"/>
                  </a:lnTo>
                  <a:lnTo>
                    <a:pt x="32" y="857"/>
                  </a:lnTo>
                  <a:lnTo>
                    <a:pt x="0" y="811"/>
                  </a:lnTo>
                  <a:lnTo>
                    <a:pt x="21" y="784"/>
                  </a:lnTo>
                  <a:lnTo>
                    <a:pt x="40" y="691"/>
                  </a:lnTo>
                  <a:lnTo>
                    <a:pt x="50" y="684"/>
                  </a:lnTo>
                  <a:lnTo>
                    <a:pt x="70" y="628"/>
                  </a:lnTo>
                  <a:lnTo>
                    <a:pt x="81" y="570"/>
                  </a:lnTo>
                  <a:lnTo>
                    <a:pt x="81" y="569"/>
                  </a:lnTo>
                  <a:lnTo>
                    <a:pt x="89" y="471"/>
                  </a:lnTo>
                  <a:lnTo>
                    <a:pt x="107" y="295"/>
                  </a:lnTo>
                  <a:lnTo>
                    <a:pt x="108" y="292"/>
                  </a:lnTo>
                  <a:lnTo>
                    <a:pt x="107" y="290"/>
                  </a:lnTo>
                  <a:lnTo>
                    <a:pt x="117" y="241"/>
                  </a:lnTo>
                  <a:lnTo>
                    <a:pt x="118" y="124"/>
                  </a:lnTo>
                  <a:lnTo>
                    <a:pt x="116" y="116"/>
                  </a:lnTo>
                  <a:lnTo>
                    <a:pt x="120" y="34"/>
                  </a:lnTo>
                  <a:lnTo>
                    <a:pt x="106" y="10"/>
                  </a:lnTo>
                  <a:lnTo>
                    <a:pt x="111" y="8"/>
                  </a:lnTo>
                  <a:lnTo>
                    <a:pt x="134" y="24"/>
                  </a:lnTo>
                  <a:lnTo>
                    <a:pt x="157" y="15"/>
                  </a:lnTo>
                  <a:lnTo>
                    <a:pt x="173" y="2"/>
                  </a:lnTo>
                  <a:lnTo>
                    <a:pt x="208" y="0"/>
                  </a:lnTo>
                  <a:lnTo>
                    <a:pt x="214" y="4"/>
                  </a:lnTo>
                  <a:lnTo>
                    <a:pt x="229" y="29"/>
                  </a:lnTo>
                  <a:lnTo>
                    <a:pt x="251" y="28"/>
                  </a:lnTo>
                  <a:lnTo>
                    <a:pt x="258" y="24"/>
                  </a:lnTo>
                  <a:lnTo>
                    <a:pt x="298" y="33"/>
                  </a:lnTo>
                  <a:lnTo>
                    <a:pt x="332" y="73"/>
                  </a:lnTo>
                  <a:lnTo>
                    <a:pt x="337" y="100"/>
                  </a:lnTo>
                  <a:lnTo>
                    <a:pt x="343" y="123"/>
                  </a:lnTo>
                  <a:lnTo>
                    <a:pt x="343" y="127"/>
                  </a:lnTo>
                  <a:lnTo>
                    <a:pt x="342" y="129"/>
                  </a:lnTo>
                  <a:lnTo>
                    <a:pt x="342" y="145"/>
                  </a:lnTo>
                  <a:lnTo>
                    <a:pt x="403" y="167"/>
                  </a:lnTo>
                  <a:lnTo>
                    <a:pt x="438" y="170"/>
                  </a:lnTo>
                  <a:lnTo>
                    <a:pt x="451" y="164"/>
                  </a:lnTo>
                  <a:lnTo>
                    <a:pt x="466" y="163"/>
                  </a:lnTo>
                  <a:lnTo>
                    <a:pt x="499" y="147"/>
                  </a:lnTo>
                  <a:lnTo>
                    <a:pt x="520" y="133"/>
                  </a:lnTo>
                  <a:lnTo>
                    <a:pt x="534" y="136"/>
                  </a:lnTo>
                  <a:lnTo>
                    <a:pt x="574" y="129"/>
                  </a:lnTo>
                  <a:lnTo>
                    <a:pt x="578" y="130"/>
                  </a:lnTo>
                  <a:lnTo>
                    <a:pt x="585" y="135"/>
                  </a:lnTo>
                  <a:lnTo>
                    <a:pt x="589" y="135"/>
                  </a:lnTo>
                  <a:lnTo>
                    <a:pt x="632" y="141"/>
                  </a:lnTo>
                  <a:lnTo>
                    <a:pt x="637" y="156"/>
                  </a:lnTo>
                  <a:lnTo>
                    <a:pt x="687" y="149"/>
                  </a:lnTo>
                  <a:lnTo>
                    <a:pt x="699" y="141"/>
                  </a:lnTo>
                  <a:lnTo>
                    <a:pt x="730" y="131"/>
                  </a:lnTo>
                  <a:lnTo>
                    <a:pt x="737" y="127"/>
                  </a:lnTo>
                  <a:lnTo>
                    <a:pt x="769" y="136"/>
                  </a:lnTo>
                  <a:lnTo>
                    <a:pt x="819" y="129"/>
                  </a:lnTo>
                  <a:lnTo>
                    <a:pt x="859" y="108"/>
                  </a:lnTo>
                  <a:lnTo>
                    <a:pt x="865" y="105"/>
                  </a:lnTo>
                  <a:lnTo>
                    <a:pt x="876" y="105"/>
                  </a:lnTo>
                  <a:lnTo>
                    <a:pt x="883" y="103"/>
                  </a:lnTo>
                  <a:lnTo>
                    <a:pt x="921" y="98"/>
                  </a:lnTo>
                  <a:lnTo>
                    <a:pt x="939" y="82"/>
                  </a:lnTo>
                  <a:lnTo>
                    <a:pt x="965" y="84"/>
                  </a:lnTo>
                  <a:lnTo>
                    <a:pt x="998" y="78"/>
                  </a:lnTo>
                  <a:lnTo>
                    <a:pt x="1022" y="79"/>
                  </a:lnTo>
                  <a:lnTo>
                    <a:pt x="1048" y="64"/>
                  </a:lnTo>
                  <a:lnTo>
                    <a:pt x="1087" y="63"/>
                  </a:lnTo>
                  <a:lnTo>
                    <a:pt x="1186" y="64"/>
                  </a:lnTo>
                  <a:lnTo>
                    <a:pt x="1233" y="64"/>
                  </a:lnTo>
                  <a:lnTo>
                    <a:pt x="1238" y="64"/>
                  </a:lnTo>
                  <a:lnTo>
                    <a:pt x="1287" y="64"/>
                  </a:lnTo>
                  <a:lnTo>
                    <a:pt x="1303" y="64"/>
                  </a:lnTo>
                  <a:lnTo>
                    <a:pt x="1307" y="64"/>
                  </a:lnTo>
                  <a:lnTo>
                    <a:pt x="1326" y="64"/>
                  </a:lnTo>
                  <a:lnTo>
                    <a:pt x="1329" y="64"/>
                  </a:lnTo>
                  <a:lnTo>
                    <a:pt x="1331" y="64"/>
                  </a:lnTo>
                  <a:lnTo>
                    <a:pt x="1354" y="64"/>
                  </a:lnTo>
                  <a:lnTo>
                    <a:pt x="1356" y="64"/>
                  </a:lnTo>
                  <a:lnTo>
                    <a:pt x="1436" y="66"/>
                  </a:lnTo>
                  <a:lnTo>
                    <a:pt x="1443" y="75"/>
                  </a:lnTo>
                  <a:lnTo>
                    <a:pt x="1455" y="93"/>
                  </a:lnTo>
                  <a:lnTo>
                    <a:pt x="1458" y="98"/>
                  </a:lnTo>
                  <a:lnTo>
                    <a:pt x="1505" y="123"/>
                  </a:lnTo>
                  <a:lnTo>
                    <a:pt x="1519" y="152"/>
                  </a:lnTo>
                  <a:lnTo>
                    <a:pt x="1478" y="237"/>
                  </a:lnTo>
                  <a:lnTo>
                    <a:pt x="1477" y="239"/>
                  </a:lnTo>
                  <a:lnTo>
                    <a:pt x="1467" y="271"/>
                  </a:lnTo>
                  <a:lnTo>
                    <a:pt x="1460" y="282"/>
                  </a:lnTo>
                  <a:lnTo>
                    <a:pt x="1448" y="301"/>
                  </a:lnTo>
                  <a:lnTo>
                    <a:pt x="1439" y="338"/>
                  </a:lnTo>
                  <a:lnTo>
                    <a:pt x="1414" y="360"/>
                  </a:lnTo>
                  <a:lnTo>
                    <a:pt x="1376" y="448"/>
                  </a:lnTo>
                  <a:lnTo>
                    <a:pt x="1379" y="466"/>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8" name="S_OK">
              <a:extLst>
                <a:ext uri="{FF2B5EF4-FFF2-40B4-BE49-F238E27FC236}">
                  <a16:creationId xmlns:a16="http://schemas.microsoft.com/office/drawing/2014/main" id="{1070E66B-9CDB-41E2-B11D-CB89E3065783}"/>
                </a:ext>
              </a:extLst>
            </p:cNvPr>
            <p:cNvSpPr>
              <a:spLocks/>
            </p:cNvSpPr>
            <p:nvPr/>
          </p:nvSpPr>
          <p:spPr bwMode="auto">
            <a:xfrm>
              <a:off x="4624691" y="4021307"/>
              <a:ext cx="1533525" cy="771525"/>
            </a:xfrm>
            <a:custGeom>
              <a:avLst/>
              <a:gdLst>
                <a:gd name="T0" fmla="*/ 2147483647 w 1604"/>
                <a:gd name="T1" fmla="*/ 2147483647 h 799"/>
                <a:gd name="T2" fmla="*/ 2147483647 w 1604"/>
                <a:gd name="T3" fmla="*/ 2147483647 h 799"/>
                <a:gd name="T4" fmla="*/ 2147483647 w 1604"/>
                <a:gd name="T5" fmla="*/ 2147483647 h 799"/>
                <a:gd name="T6" fmla="*/ 2147483647 w 1604"/>
                <a:gd name="T7" fmla="*/ 0 h 799"/>
                <a:gd name="T8" fmla="*/ 2147483647 w 1604"/>
                <a:gd name="T9" fmla="*/ 0 h 799"/>
                <a:gd name="T10" fmla="*/ 2147483647 w 1604"/>
                <a:gd name="T11" fmla="*/ 0 h 799"/>
                <a:gd name="T12" fmla="*/ 2147483647 w 1604"/>
                <a:gd name="T13" fmla="*/ 0 h 799"/>
                <a:gd name="T14" fmla="*/ 2147483647 w 1604"/>
                <a:gd name="T15" fmla="*/ 0 h 799"/>
                <a:gd name="T16" fmla="*/ 2147483647 w 1604"/>
                <a:gd name="T17" fmla="*/ 0 h 799"/>
                <a:gd name="T18" fmla="*/ 2147483647 w 1604"/>
                <a:gd name="T19" fmla="*/ 0 h 799"/>
                <a:gd name="T20" fmla="*/ 2147483647 w 1604"/>
                <a:gd name="T21" fmla="*/ 2147483647 h 799"/>
                <a:gd name="T22" fmla="*/ 2147483647 w 1604"/>
                <a:gd name="T23" fmla="*/ 2147483647 h 799"/>
                <a:gd name="T24" fmla="*/ 2147483647 w 1604"/>
                <a:gd name="T25" fmla="*/ 0 h 799"/>
                <a:gd name="T26" fmla="*/ 2147483647 w 1604"/>
                <a:gd name="T27" fmla="*/ 0 h 799"/>
                <a:gd name="T28" fmla="*/ 2147483647 w 1604"/>
                <a:gd name="T29" fmla="*/ 0 h 799"/>
                <a:gd name="T30" fmla="*/ 2147483647 w 1604"/>
                <a:gd name="T31" fmla="*/ 0 h 799"/>
                <a:gd name="T32" fmla="*/ 2147483647 w 1604"/>
                <a:gd name="T33" fmla="*/ 2147483647 h 799"/>
                <a:gd name="T34" fmla="*/ 2147483647 w 1604"/>
                <a:gd name="T35" fmla="*/ 2147483647 h 799"/>
                <a:gd name="T36" fmla="*/ 2147483647 w 1604"/>
                <a:gd name="T37" fmla="*/ 2147483647 h 799"/>
                <a:gd name="T38" fmla="*/ 0 w 1604"/>
                <a:gd name="T39" fmla="*/ 0 h 799"/>
                <a:gd name="T40" fmla="*/ 2147483647 w 1604"/>
                <a:gd name="T41" fmla="*/ 2147483647 h 799"/>
                <a:gd name="T42" fmla="*/ 2147483647 w 1604"/>
                <a:gd name="T43" fmla="*/ 2147483647 h 799"/>
                <a:gd name="T44" fmla="*/ 2147483647 w 1604"/>
                <a:gd name="T45" fmla="*/ 2147483647 h 799"/>
                <a:gd name="T46" fmla="*/ 2147483647 w 1604"/>
                <a:gd name="T47" fmla="*/ 2147483647 h 799"/>
                <a:gd name="T48" fmla="*/ 2147483647 w 1604"/>
                <a:gd name="T49" fmla="*/ 2147483647 h 799"/>
                <a:gd name="T50" fmla="*/ 2147483647 w 1604"/>
                <a:gd name="T51" fmla="*/ 2147483647 h 799"/>
                <a:gd name="T52" fmla="*/ 2147483647 w 1604"/>
                <a:gd name="T53" fmla="*/ 2147483647 h 799"/>
                <a:gd name="T54" fmla="*/ 2147483647 w 1604"/>
                <a:gd name="T55" fmla="*/ 2147483647 h 799"/>
                <a:gd name="T56" fmla="*/ 2147483647 w 1604"/>
                <a:gd name="T57" fmla="*/ 2147483647 h 799"/>
                <a:gd name="T58" fmla="*/ 2147483647 w 1604"/>
                <a:gd name="T59" fmla="*/ 2147483647 h 799"/>
                <a:gd name="T60" fmla="*/ 2147483647 w 1604"/>
                <a:gd name="T61" fmla="*/ 2147483647 h 799"/>
                <a:gd name="T62" fmla="*/ 2147483647 w 1604"/>
                <a:gd name="T63" fmla="*/ 2147483647 h 799"/>
                <a:gd name="T64" fmla="*/ 2147483647 w 1604"/>
                <a:gd name="T65" fmla="*/ 2147483647 h 799"/>
                <a:gd name="T66" fmla="*/ 2147483647 w 1604"/>
                <a:gd name="T67" fmla="*/ 2147483647 h 799"/>
                <a:gd name="T68" fmla="*/ 2147483647 w 1604"/>
                <a:gd name="T69" fmla="*/ 2147483647 h 799"/>
                <a:gd name="T70" fmla="*/ 2147483647 w 1604"/>
                <a:gd name="T71" fmla="*/ 2147483647 h 799"/>
                <a:gd name="T72" fmla="*/ 2147483647 w 1604"/>
                <a:gd name="T73" fmla="*/ 2147483647 h 799"/>
                <a:gd name="T74" fmla="*/ 2147483647 w 1604"/>
                <a:gd name="T75" fmla="*/ 2147483647 h 799"/>
                <a:gd name="T76" fmla="*/ 2147483647 w 1604"/>
                <a:gd name="T77" fmla="*/ 2147483647 h 799"/>
                <a:gd name="T78" fmla="*/ 2147483647 w 1604"/>
                <a:gd name="T79" fmla="*/ 2147483647 h 799"/>
                <a:gd name="T80" fmla="*/ 2147483647 w 1604"/>
                <a:gd name="T81" fmla="*/ 2147483647 h 799"/>
                <a:gd name="T82" fmla="*/ 2147483647 w 1604"/>
                <a:gd name="T83" fmla="*/ 2147483647 h 799"/>
                <a:gd name="T84" fmla="*/ 2147483647 w 1604"/>
                <a:gd name="T85" fmla="*/ 2147483647 h 799"/>
                <a:gd name="T86" fmla="*/ 2147483647 w 1604"/>
                <a:gd name="T87" fmla="*/ 2147483647 h 799"/>
                <a:gd name="T88" fmla="*/ 2147483647 w 1604"/>
                <a:gd name="T89" fmla="*/ 2147483647 h 799"/>
                <a:gd name="T90" fmla="*/ 2147483647 w 1604"/>
                <a:gd name="T91" fmla="*/ 2147483647 h 799"/>
                <a:gd name="T92" fmla="*/ 2147483647 w 1604"/>
                <a:gd name="T93" fmla="*/ 2147483647 h 799"/>
                <a:gd name="T94" fmla="*/ 2147483647 w 1604"/>
                <a:gd name="T95" fmla="*/ 2147483647 h 799"/>
                <a:gd name="T96" fmla="*/ 2147483647 w 1604"/>
                <a:gd name="T97" fmla="*/ 2147483647 h 799"/>
                <a:gd name="T98" fmla="*/ 2147483647 w 1604"/>
                <a:gd name="T99" fmla="*/ 2147483647 h 799"/>
                <a:gd name="T100" fmla="*/ 2147483647 w 1604"/>
                <a:gd name="T101" fmla="*/ 2147483647 h 799"/>
                <a:gd name="T102" fmla="*/ 2147483647 w 1604"/>
                <a:gd name="T103" fmla="*/ 2147483647 h 799"/>
                <a:gd name="T104" fmla="*/ 2147483647 w 1604"/>
                <a:gd name="T105" fmla="*/ 2147483647 h 799"/>
                <a:gd name="T106" fmla="*/ 2147483647 w 1604"/>
                <a:gd name="T107" fmla="*/ 2147483647 h 799"/>
                <a:gd name="T108" fmla="*/ 2147483647 w 1604"/>
                <a:gd name="T109" fmla="*/ 2147483647 h 799"/>
                <a:gd name="T110" fmla="*/ 2147483647 w 1604"/>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4"/>
                <a:gd name="T169" fmla="*/ 0 h 799"/>
                <a:gd name="T170" fmla="*/ 1604 w 1604"/>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4" h="799">
                  <a:moveTo>
                    <a:pt x="1579" y="198"/>
                  </a:moveTo>
                  <a:lnTo>
                    <a:pt x="1575" y="164"/>
                  </a:lnTo>
                  <a:lnTo>
                    <a:pt x="1573" y="148"/>
                  </a:lnTo>
                  <a:lnTo>
                    <a:pt x="1568" y="119"/>
                  </a:lnTo>
                  <a:lnTo>
                    <a:pt x="1568" y="95"/>
                  </a:lnTo>
                  <a:lnTo>
                    <a:pt x="1568" y="84"/>
                  </a:lnTo>
                  <a:lnTo>
                    <a:pt x="1568" y="79"/>
                  </a:lnTo>
                  <a:lnTo>
                    <a:pt x="1568" y="77"/>
                  </a:lnTo>
                  <a:lnTo>
                    <a:pt x="1568" y="62"/>
                  </a:lnTo>
                  <a:lnTo>
                    <a:pt x="1568" y="56"/>
                  </a:lnTo>
                  <a:lnTo>
                    <a:pt x="1568" y="33"/>
                  </a:lnTo>
                  <a:lnTo>
                    <a:pt x="1568" y="10"/>
                  </a:lnTo>
                  <a:lnTo>
                    <a:pt x="1568" y="1"/>
                  </a:lnTo>
                  <a:lnTo>
                    <a:pt x="1567" y="1"/>
                  </a:lnTo>
                  <a:lnTo>
                    <a:pt x="1544" y="1"/>
                  </a:lnTo>
                  <a:lnTo>
                    <a:pt x="1495" y="0"/>
                  </a:lnTo>
                  <a:lnTo>
                    <a:pt x="1484" y="0"/>
                  </a:lnTo>
                  <a:lnTo>
                    <a:pt x="1451" y="0"/>
                  </a:lnTo>
                  <a:lnTo>
                    <a:pt x="1438" y="0"/>
                  </a:lnTo>
                  <a:lnTo>
                    <a:pt x="1421" y="0"/>
                  </a:lnTo>
                  <a:lnTo>
                    <a:pt x="1403" y="0"/>
                  </a:lnTo>
                  <a:lnTo>
                    <a:pt x="1399" y="0"/>
                  </a:lnTo>
                  <a:lnTo>
                    <a:pt x="1380" y="0"/>
                  </a:lnTo>
                  <a:lnTo>
                    <a:pt x="1371" y="0"/>
                  </a:lnTo>
                  <a:lnTo>
                    <a:pt x="1350" y="0"/>
                  </a:lnTo>
                  <a:lnTo>
                    <a:pt x="1334" y="0"/>
                  </a:lnTo>
                  <a:lnTo>
                    <a:pt x="1317" y="0"/>
                  </a:lnTo>
                  <a:lnTo>
                    <a:pt x="1310" y="0"/>
                  </a:lnTo>
                  <a:lnTo>
                    <a:pt x="1287" y="0"/>
                  </a:lnTo>
                  <a:lnTo>
                    <a:pt x="1228" y="0"/>
                  </a:lnTo>
                  <a:lnTo>
                    <a:pt x="1212" y="0"/>
                  </a:lnTo>
                  <a:lnTo>
                    <a:pt x="1194" y="0"/>
                  </a:lnTo>
                  <a:lnTo>
                    <a:pt x="1170" y="0"/>
                  </a:lnTo>
                  <a:lnTo>
                    <a:pt x="1147" y="0"/>
                  </a:lnTo>
                  <a:lnTo>
                    <a:pt x="1123" y="0"/>
                  </a:lnTo>
                  <a:lnTo>
                    <a:pt x="1095" y="0"/>
                  </a:lnTo>
                  <a:lnTo>
                    <a:pt x="1064" y="1"/>
                  </a:lnTo>
                  <a:lnTo>
                    <a:pt x="1052" y="0"/>
                  </a:lnTo>
                  <a:lnTo>
                    <a:pt x="1036" y="1"/>
                  </a:lnTo>
                  <a:lnTo>
                    <a:pt x="1030" y="0"/>
                  </a:lnTo>
                  <a:lnTo>
                    <a:pt x="995" y="0"/>
                  </a:lnTo>
                  <a:lnTo>
                    <a:pt x="973" y="1"/>
                  </a:lnTo>
                  <a:lnTo>
                    <a:pt x="936" y="1"/>
                  </a:lnTo>
                  <a:lnTo>
                    <a:pt x="927" y="1"/>
                  </a:lnTo>
                  <a:lnTo>
                    <a:pt x="915" y="1"/>
                  </a:lnTo>
                  <a:lnTo>
                    <a:pt x="912" y="1"/>
                  </a:lnTo>
                  <a:lnTo>
                    <a:pt x="881" y="1"/>
                  </a:lnTo>
                  <a:lnTo>
                    <a:pt x="872" y="1"/>
                  </a:lnTo>
                  <a:lnTo>
                    <a:pt x="866" y="1"/>
                  </a:lnTo>
                  <a:lnTo>
                    <a:pt x="843" y="1"/>
                  </a:lnTo>
                  <a:lnTo>
                    <a:pt x="834" y="0"/>
                  </a:lnTo>
                  <a:lnTo>
                    <a:pt x="796" y="0"/>
                  </a:lnTo>
                  <a:lnTo>
                    <a:pt x="784" y="0"/>
                  </a:lnTo>
                  <a:lnTo>
                    <a:pt x="750" y="0"/>
                  </a:lnTo>
                  <a:lnTo>
                    <a:pt x="685" y="0"/>
                  </a:lnTo>
                  <a:lnTo>
                    <a:pt x="679" y="0"/>
                  </a:lnTo>
                  <a:lnTo>
                    <a:pt x="664" y="0"/>
                  </a:lnTo>
                  <a:lnTo>
                    <a:pt x="655" y="0"/>
                  </a:lnTo>
                  <a:lnTo>
                    <a:pt x="648" y="0"/>
                  </a:lnTo>
                  <a:lnTo>
                    <a:pt x="575" y="0"/>
                  </a:lnTo>
                  <a:lnTo>
                    <a:pt x="562" y="0"/>
                  </a:lnTo>
                  <a:lnTo>
                    <a:pt x="561" y="0"/>
                  </a:lnTo>
                  <a:lnTo>
                    <a:pt x="554" y="0"/>
                  </a:lnTo>
                  <a:lnTo>
                    <a:pt x="545" y="0"/>
                  </a:lnTo>
                  <a:lnTo>
                    <a:pt x="539" y="0"/>
                  </a:lnTo>
                  <a:lnTo>
                    <a:pt x="456" y="0"/>
                  </a:lnTo>
                  <a:lnTo>
                    <a:pt x="443" y="0"/>
                  </a:lnTo>
                  <a:lnTo>
                    <a:pt x="385" y="1"/>
                  </a:lnTo>
                  <a:lnTo>
                    <a:pt x="375" y="1"/>
                  </a:lnTo>
                  <a:lnTo>
                    <a:pt x="362" y="1"/>
                  </a:lnTo>
                  <a:lnTo>
                    <a:pt x="351" y="1"/>
                  </a:lnTo>
                  <a:lnTo>
                    <a:pt x="304" y="1"/>
                  </a:lnTo>
                  <a:lnTo>
                    <a:pt x="271" y="1"/>
                  </a:lnTo>
                  <a:lnTo>
                    <a:pt x="235" y="2"/>
                  </a:lnTo>
                  <a:lnTo>
                    <a:pt x="224" y="2"/>
                  </a:lnTo>
                  <a:lnTo>
                    <a:pt x="182" y="2"/>
                  </a:lnTo>
                  <a:lnTo>
                    <a:pt x="180" y="2"/>
                  </a:lnTo>
                  <a:lnTo>
                    <a:pt x="71" y="1"/>
                  </a:lnTo>
                  <a:lnTo>
                    <a:pt x="45" y="0"/>
                  </a:lnTo>
                  <a:lnTo>
                    <a:pt x="0" y="0"/>
                  </a:lnTo>
                  <a:lnTo>
                    <a:pt x="0" y="30"/>
                  </a:lnTo>
                  <a:lnTo>
                    <a:pt x="0" y="66"/>
                  </a:lnTo>
                  <a:lnTo>
                    <a:pt x="0" y="119"/>
                  </a:lnTo>
                  <a:lnTo>
                    <a:pt x="72" y="118"/>
                  </a:lnTo>
                  <a:lnTo>
                    <a:pt x="118" y="119"/>
                  </a:lnTo>
                  <a:lnTo>
                    <a:pt x="158" y="119"/>
                  </a:lnTo>
                  <a:lnTo>
                    <a:pt x="164" y="119"/>
                  </a:lnTo>
                  <a:lnTo>
                    <a:pt x="167" y="119"/>
                  </a:lnTo>
                  <a:lnTo>
                    <a:pt x="182" y="119"/>
                  </a:lnTo>
                  <a:lnTo>
                    <a:pt x="207" y="119"/>
                  </a:lnTo>
                  <a:lnTo>
                    <a:pt x="214" y="119"/>
                  </a:lnTo>
                  <a:lnTo>
                    <a:pt x="258" y="119"/>
                  </a:lnTo>
                  <a:lnTo>
                    <a:pt x="304" y="119"/>
                  </a:lnTo>
                  <a:lnTo>
                    <a:pt x="328" y="119"/>
                  </a:lnTo>
                  <a:lnTo>
                    <a:pt x="359" y="119"/>
                  </a:lnTo>
                  <a:lnTo>
                    <a:pt x="375" y="119"/>
                  </a:lnTo>
                  <a:lnTo>
                    <a:pt x="384" y="119"/>
                  </a:lnTo>
                  <a:lnTo>
                    <a:pt x="398" y="119"/>
                  </a:lnTo>
                  <a:lnTo>
                    <a:pt x="445" y="119"/>
                  </a:lnTo>
                  <a:lnTo>
                    <a:pt x="459" y="119"/>
                  </a:lnTo>
                  <a:lnTo>
                    <a:pt x="492" y="119"/>
                  </a:lnTo>
                  <a:lnTo>
                    <a:pt x="494" y="119"/>
                  </a:lnTo>
                  <a:lnTo>
                    <a:pt x="561" y="119"/>
                  </a:lnTo>
                  <a:lnTo>
                    <a:pt x="562" y="119"/>
                  </a:lnTo>
                  <a:lnTo>
                    <a:pt x="562" y="148"/>
                  </a:lnTo>
                  <a:lnTo>
                    <a:pt x="562" y="224"/>
                  </a:lnTo>
                  <a:lnTo>
                    <a:pt x="562" y="236"/>
                  </a:lnTo>
                  <a:lnTo>
                    <a:pt x="562" y="256"/>
                  </a:lnTo>
                  <a:lnTo>
                    <a:pt x="562" y="265"/>
                  </a:lnTo>
                  <a:lnTo>
                    <a:pt x="562" y="277"/>
                  </a:lnTo>
                  <a:lnTo>
                    <a:pt x="562" y="295"/>
                  </a:lnTo>
                  <a:lnTo>
                    <a:pt x="562" y="326"/>
                  </a:lnTo>
                  <a:lnTo>
                    <a:pt x="562" y="354"/>
                  </a:lnTo>
                  <a:lnTo>
                    <a:pt x="562" y="362"/>
                  </a:lnTo>
                  <a:lnTo>
                    <a:pt x="562" y="372"/>
                  </a:lnTo>
                  <a:lnTo>
                    <a:pt x="562" y="404"/>
                  </a:lnTo>
                  <a:lnTo>
                    <a:pt x="562" y="414"/>
                  </a:lnTo>
                  <a:lnTo>
                    <a:pt x="562" y="429"/>
                  </a:lnTo>
                  <a:lnTo>
                    <a:pt x="562" y="443"/>
                  </a:lnTo>
                  <a:lnTo>
                    <a:pt x="562" y="465"/>
                  </a:lnTo>
                  <a:lnTo>
                    <a:pt x="562" y="502"/>
                  </a:lnTo>
                  <a:lnTo>
                    <a:pt x="562" y="518"/>
                  </a:lnTo>
                  <a:lnTo>
                    <a:pt x="562" y="532"/>
                  </a:lnTo>
                  <a:lnTo>
                    <a:pt x="562" y="577"/>
                  </a:lnTo>
                  <a:lnTo>
                    <a:pt x="569" y="575"/>
                  </a:lnTo>
                  <a:lnTo>
                    <a:pt x="570" y="575"/>
                  </a:lnTo>
                  <a:lnTo>
                    <a:pt x="591" y="589"/>
                  </a:lnTo>
                  <a:lnTo>
                    <a:pt x="609" y="610"/>
                  </a:lnTo>
                  <a:lnTo>
                    <a:pt x="655" y="613"/>
                  </a:lnTo>
                  <a:lnTo>
                    <a:pt x="660" y="616"/>
                  </a:lnTo>
                  <a:lnTo>
                    <a:pt x="702" y="624"/>
                  </a:lnTo>
                  <a:lnTo>
                    <a:pt x="710" y="630"/>
                  </a:lnTo>
                  <a:lnTo>
                    <a:pt x="712" y="657"/>
                  </a:lnTo>
                  <a:lnTo>
                    <a:pt x="726" y="663"/>
                  </a:lnTo>
                  <a:lnTo>
                    <a:pt x="738" y="661"/>
                  </a:lnTo>
                  <a:lnTo>
                    <a:pt x="758" y="663"/>
                  </a:lnTo>
                  <a:lnTo>
                    <a:pt x="796" y="681"/>
                  </a:lnTo>
                  <a:lnTo>
                    <a:pt x="819" y="672"/>
                  </a:lnTo>
                  <a:lnTo>
                    <a:pt x="822" y="673"/>
                  </a:lnTo>
                  <a:lnTo>
                    <a:pt x="832" y="679"/>
                  </a:lnTo>
                  <a:lnTo>
                    <a:pt x="843" y="691"/>
                  </a:lnTo>
                  <a:lnTo>
                    <a:pt x="857" y="692"/>
                  </a:lnTo>
                  <a:lnTo>
                    <a:pt x="891" y="679"/>
                  </a:lnTo>
                  <a:lnTo>
                    <a:pt x="904" y="682"/>
                  </a:lnTo>
                  <a:lnTo>
                    <a:pt x="910" y="677"/>
                  </a:lnTo>
                  <a:lnTo>
                    <a:pt x="919" y="676"/>
                  </a:lnTo>
                  <a:lnTo>
                    <a:pt x="923" y="708"/>
                  </a:lnTo>
                  <a:lnTo>
                    <a:pt x="940" y="708"/>
                  </a:lnTo>
                  <a:lnTo>
                    <a:pt x="940" y="735"/>
                  </a:lnTo>
                  <a:lnTo>
                    <a:pt x="959" y="745"/>
                  </a:lnTo>
                  <a:lnTo>
                    <a:pt x="1006" y="716"/>
                  </a:lnTo>
                  <a:lnTo>
                    <a:pt x="1018" y="733"/>
                  </a:lnTo>
                  <a:lnTo>
                    <a:pt x="1025" y="731"/>
                  </a:lnTo>
                  <a:lnTo>
                    <a:pt x="1030" y="729"/>
                  </a:lnTo>
                  <a:lnTo>
                    <a:pt x="1033" y="729"/>
                  </a:lnTo>
                  <a:lnTo>
                    <a:pt x="1052" y="752"/>
                  </a:lnTo>
                  <a:lnTo>
                    <a:pt x="1090" y="738"/>
                  </a:lnTo>
                  <a:lnTo>
                    <a:pt x="1088" y="766"/>
                  </a:lnTo>
                  <a:lnTo>
                    <a:pt x="1099" y="776"/>
                  </a:lnTo>
                  <a:lnTo>
                    <a:pt x="1134" y="721"/>
                  </a:lnTo>
                  <a:lnTo>
                    <a:pt x="1136" y="719"/>
                  </a:lnTo>
                  <a:lnTo>
                    <a:pt x="1170" y="750"/>
                  </a:lnTo>
                  <a:lnTo>
                    <a:pt x="1199" y="734"/>
                  </a:lnTo>
                  <a:lnTo>
                    <a:pt x="1200" y="734"/>
                  </a:lnTo>
                  <a:lnTo>
                    <a:pt x="1196" y="739"/>
                  </a:lnTo>
                  <a:lnTo>
                    <a:pt x="1216" y="763"/>
                  </a:lnTo>
                  <a:lnTo>
                    <a:pt x="1231" y="762"/>
                  </a:lnTo>
                  <a:lnTo>
                    <a:pt x="1240" y="774"/>
                  </a:lnTo>
                  <a:lnTo>
                    <a:pt x="1263" y="765"/>
                  </a:lnTo>
                  <a:lnTo>
                    <a:pt x="1310" y="739"/>
                  </a:lnTo>
                  <a:lnTo>
                    <a:pt x="1339" y="747"/>
                  </a:lnTo>
                  <a:lnTo>
                    <a:pt x="1355" y="738"/>
                  </a:lnTo>
                  <a:lnTo>
                    <a:pt x="1357" y="734"/>
                  </a:lnTo>
                  <a:lnTo>
                    <a:pt x="1384" y="729"/>
                  </a:lnTo>
                  <a:lnTo>
                    <a:pt x="1384" y="723"/>
                  </a:lnTo>
                  <a:lnTo>
                    <a:pt x="1392" y="724"/>
                  </a:lnTo>
                  <a:lnTo>
                    <a:pt x="1397" y="734"/>
                  </a:lnTo>
                  <a:lnTo>
                    <a:pt x="1395" y="736"/>
                  </a:lnTo>
                  <a:lnTo>
                    <a:pt x="1439" y="737"/>
                  </a:lnTo>
                  <a:lnTo>
                    <a:pt x="1445" y="738"/>
                  </a:lnTo>
                  <a:lnTo>
                    <a:pt x="1451" y="724"/>
                  </a:lnTo>
                  <a:lnTo>
                    <a:pt x="1468" y="723"/>
                  </a:lnTo>
                  <a:lnTo>
                    <a:pt x="1474" y="724"/>
                  </a:lnTo>
                  <a:lnTo>
                    <a:pt x="1474" y="731"/>
                  </a:lnTo>
                  <a:lnTo>
                    <a:pt x="1498" y="742"/>
                  </a:lnTo>
                  <a:lnTo>
                    <a:pt x="1520" y="768"/>
                  </a:lnTo>
                  <a:lnTo>
                    <a:pt x="1531" y="772"/>
                  </a:lnTo>
                  <a:lnTo>
                    <a:pt x="1530" y="764"/>
                  </a:lnTo>
                  <a:lnTo>
                    <a:pt x="1543" y="768"/>
                  </a:lnTo>
                  <a:lnTo>
                    <a:pt x="1543" y="777"/>
                  </a:lnTo>
                  <a:lnTo>
                    <a:pt x="1547" y="776"/>
                  </a:lnTo>
                  <a:lnTo>
                    <a:pt x="1545" y="779"/>
                  </a:lnTo>
                  <a:lnTo>
                    <a:pt x="1567" y="784"/>
                  </a:lnTo>
                  <a:lnTo>
                    <a:pt x="1586" y="799"/>
                  </a:lnTo>
                  <a:lnTo>
                    <a:pt x="1594" y="794"/>
                  </a:lnTo>
                  <a:lnTo>
                    <a:pt x="1595" y="734"/>
                  </a:lnTo>
                  <a:lnTo>
                    <a:pt x="1595" y="729"/>
                  </a:lnTo>
                  <a:lnTo>
                    <a:pt x="1595" y="723"/>
                  </a:lnTo>
                  <a:lnTo>
                    <a:pt x="1595" y="719"/>
                  </a:lnTo>
                  <a:lnTo>
                    <a:pt x="1596" y="679"/>
                  </a:lnTo>
                  <a:lnTo>
                    <a:pt x="1596" y="665"/>
                  </a:lnTo>
                  <a:lnTo>
                    <a:pt x="1597" y="650"/>
                  </a:lnTo>
                  <a:lnTo>
                    <a:pt x="1598" y="600"/>
                  </a:lnTo>
                  <a:lnTo>
                    <a:pt x="1598" y="590"/>
                  </a:lnTo>
                  <a:lnTo>
                    <a:pt x="1598" y="556"/>
                  </a:lnTo>
                  <a:lnTo>
                    <a:pt x="1599" y="547"/>
                  </a:lnTo>
                  <a:lnTo>
                    <a:pt x="1599" y="537"/>
                  </a:lnTo>
                  <a:lnTo>
                    <a:pt x="1600" y="502"/>
                  </a:lnTo>
                  <a:lnTo>
                    <a:pt x="1600" y="500"/>
                  </a:lnTo>
                  <a:lnTo>
                    <a:pt x="1600" y="488"/>
                  </a:lnTo>
                  <a:lnTo>
                    <a:pt x="1602" y="414"/>
                  </a:lnTo>
                  <a:lnTo>
                    <a:pt x="1604" y="384"/>
                  </a:lnTo>
                  <a:lnTo>
                    <a:pt x="1604" y="381"/>
                  </a:lnTo>
                  <a:lnTo>
                    <a:pt x="1604" y="380"/>
                  </a:lnTo>
                  <a:lnTo>
                    <a:pt x="1604" y="379"/>
                  </a:lnTo>
                  <a:lnTo>
                    <a:pt x="1600" y="354"/>
                  </a:lnTo>
                  <a:lnTo>
                    <a:pt x="1600" y="352"/>
                  </a:lnTo>
                  <a:lnTo>
                    <a:pt x="1596" y="322"/>
                  </a:lnTo>
                  <a:lnTo>
                    <a:pt x="1595" y="313"/>
                  </a:lnTo>
                  <a:lnTo>
                    <a:pt x="1594" y="306"/>
                  </a:lnTo>
                  <a:lnTo>
                    <a:pt x="1592" y="293"/>
                  </a:lnTo>
                  <a:lnTo>
                    <a:pt x="1591" y="284"/>
                  </a:lnTo>
                  <a:lnTo>
                    <a:pt x="1589" y="266"/>
                  </a:lnTo>
                  <a:lnTo>
                    <a:pt x="1581" y="213"/>
                  </a:lnTo>
                  <a:lnTo>
                    <a:pt x="1580" y="206"/>
                  </a:lnTo>
                  <a:lnTo>
                    <a:pt x="1579" y="198"/>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19" name="S_OH">
              <a:extLst>
                <a:ext uri="{FF2B5EF4-FFF2-40B4-BE49-F238E27FC236}">
                  <a16:creationId xmlns:a16="http://schemas.microsoft.com/office/drawing/2014/main" id="{2386B7A2-8C63-4316-B19D-E602B716A9C8}"/>
                </a:ext>
              </a:extLst>
            </p:cNvPr>
            <p:cNvSpPr>
              <a:spLocks/>
            </p:cNvSpPr>
            <p:nvPr/>
          </p:nvSpPr>
          <p:spPr bwMode="auto">
            <a:xfrm>
              <a:off x="7882241" y="2887832"/>
              <a:ext cx="771525" cy="819150"/>
            </a:xfrm>
            <a:custGeom>
              <a:avLst/>
              <a:gdLst>
                <a:gd name="T0" fmla="*/ 2147483647 w 804"/>
                <a:gd name="T1" fmla="*/ 2147483647 h 841"/>
                <a:gd name="T2" fmla="*/ 2147483647 w 804"/>
                <a:gd name="T3" fmla="*/ 2147483647 h 841"/>
                <a:gd name="T4" fmla="*/ 2147483647 w 804"/>
                <a:gd name="T5" fmla="*/ 2147483647 h 841"/>
                <a:gd name="T6" fmla="*/ 2147483647 w 804"/>
                <a:gd name="T7" fmla="*/ 2147483647 h 841"/>
                <a:gd name="T8" fmla="*/ 2147483647 w 804"/>
                <a:gd name="T9" fmla="*/ 2147483647 h 841"/>
                <a:gd name="T10" fmla="*/ 2147483647 w 804"/>
                <a:gd name="T11" fmla="*/ 2147483647 h 841"/>
                <a:gd name="T12" fmla="*/ 0 w 804"/>
                <a:gd name="T13" fmla="*/ 2147483647 h 841"/>
                <a:gd name="T14" fmla="*/ 0 w 804"/>
                <a:gd name="T15" fmla="*/ 2147483647 h 841"/>
                <a:gd name="T16" fmla="*/ 2147483647 w 804"/>
                <a:gd name="T17" fmla="*/ 2147483647 h 841"/>
                <a:gd name="T18" fmla="*/ 2147483647 w 804"/>
                <a:gd name="T19" fmla="*/ 2147483647 h 841"/>
                <a:gd name="T20" fmla="*/ 2147483647 w 804"/>
                <a:gd name="T21" fmla="*/ 2147483647 h 841"/>
                <a:gd name="T22" fmla="*/ 2147483647 w 804"/>
                <a:gd name="T23" fmla="*/ 2147483647 h 841"/>
                <a:gd name="T24" fmla="*/ 2147483647 w 804"/>
                <a:gd name="T25" fmla="*/ 2147483647 h 841"/>
                <a:gd name="T26" fmla="*/ 2147483647 w 804"/>
                <a:gd name="T27" fmla="*/ 2147483647 h 841"/>
                <a:gd name="T28" fmla="*/ 2147483647 w 804"/>
                <a:gd name="T29" fmla="*/ 2147483647 h 841"/>
                <a:gd name="T30" fmla="*/ 2147483647 w 804"/>
                <a:gd name="T31" fmla="*/ 2147483647 h 841"/>
                <a:gd name="T32" fmla="*/ 2147483647 w 804"/>
                <a:gd name="T33" fmla="*/ 2147483647 h 841"/>
                <a:gd name="T34" fmla="*/ 2147483647 w 804"/>
                <a:gd name="T35" fmla="*/ 2147483647 h 841"/>
                <a:gd name="T36" fmla="*/ 2147483647 w 804"/>
                <a:gd name="T37" fmla="*/ 2147483647 h 841"/>
                <a:gd name="T38" fmla="*/ 2147483647 w 804"/>
                <a:gd name="T39" fmla="*/ 2147483647 h 841"/>
                <a:gd name="T40" fmla="*/ 2147483647 w 804"/>
                <a:gd name="T41" fmla="*/ 2147483647 h 841"/>
                <a:gd name="T42" fmla="*/ 2147483647 w 804"/>
                <a:gd name="T43" fmla="*/ 2147483647 h 841"/>
                <a:gd name="T44" fmla="*/ 2147483647 w 804"/>
                <a:gd name="T45" fmla="*/ 2147483647 h 841"/>
                <a:gd name="T46" fmla="*/ 2147483647 w 804"/>
                <a:gd name="T47" fmla="*/ 2147483647 h 841"/>
                <a:gd name="T48" fmla="*/ 2147483647 w 804"/>
                <a:gd name="T49" fmla="*/ 2147483647 h 841"/>
                <a:gd name="T50" fmla="*/ 2147483647 w 804"/>
                <a:gd name="T51" fmla="*/ 2147483647 h 841"/>
                <a:gd name="T52" fmla="*/ 2147483647 w 804"/>
                <a:gd name="T53" fmla="*/ 2147483647 h 841"/>
                <a:gd name="T54" fmla="*/ 2147483647 w 804"/>
                <a:gd name="T55" fmla="*/ 2147483647 h 841"/>
                <a:gd name="T56" fmla="*/ 2147483647 w 804"/>
                <a:gd name="T57" fmla="*/ 2147483647 h 841"/>
                <a:gd name="T58" fmla="*/ 2147483647 w 804"/>
                <a:gd name="T59" fmla="*/ 2147483647 h 841"/>
                <a:gd name="T60" fmla="*/ 2147483647 w 804"/>
                <a:gd name="T61" fmla="*/ 2147483647 h 841"/>
                <a:gd name="T62" fmla="*/ 2147483647 w 804"/>
                <a:gd name="T63" fmla="*/ 2147483647 h 841"/>
                <a:gd name="T64" fmla="*/ 2147483647 w 804"/>
                <a:gd name="T65" fmla="*/ 2147483647 h 841"/>
                <a:gd name="T66" fmla="*/ 2147483647 w 804"/>
                <a:gd name="T67" fmla="*/ 2147483647 h 841"/>
                <a:gd name="T68" fmla="*/ 2147483647 w 804"/>
                <a:gd name="T69" fmla="*/ 2147483647 h 841"/>
                <a:gd name="T70" fmla="*/ 2147483647 w 804"/>
                <a:gd name="T71" fmla="*/ 2147483647 h 841"/>
                <a:gd name="T72" fmla="*/ 2147483647 w 804"/>
                <a:gd name="T73" fmla="*/ 2147483647 h 841"/>
                <a:gd name="T74" fmla="*/ 2147483647 w 804"/>
                <a:gd name="T75" fmla="*/ 2147483647 h 841"/>
                <a:gd name="T76" fmla="*/ 2147483647 w 804"/>
                <a:gd name="T77" fmla="*/ 2147483647 h 841"/>
                <a:gd name="T78" fmla="*/ 2147483647 w 804"/>
                <a:gd name="T79" fmla="*/ 2147483647 h 841"/>
                <a:gd name="T80" fmla="*/ 2147483647 w 804"/>
                <a:gd name="T81" fmla="*/ 2147483647 h 841"/>
                <a:gd name="T82" fmla="*/ 2147483647 w 804"/>
                <a:gd name="T83" fmla="*/ 2147483647 h 841"/>
                <a:gd name="T84" fmla="*/ 2147483647 w 804"/>
                <a:gd name="T85" fmla="*/ 2147483647 h 841"/>
                <a:gd name="T86" fmla="*/ 2147483647 w 804"/>
                <a:gd name="T87" fmla="*/ 2147483647 h 841"/>
                <a:gd name="T88" fmla="*/ 2147483647 w 804"/>
                <a:gd name="T89" fmla="*/ 2147483647 h 841"/>
                <a:gd name="T90" fmla="*/ 2147483647 w 804"/>
                <a:gd name="T91" fmla="*/ 2147483647 h 841"/>
                <a:gd name="T92" fmla="*/ 2147483647 w 804"/>
                <a:gd name="T93" fmla="*/ 2147483647 h 841"/>
                <a:gd name="T94" fmla="*/ 2147483647 w 804"/>
                <a:gd name="T95" fmla="*/ 2147483647 h 841"/>
                <a:gd name="T96" fmla="*/ 2147483647 w 804"/>
                <a:gd name="T97" fmla="*/ 2147483647 h 841"/>
                <a:gd name="T98" fmla="*/ 2147483647 w 804"/>
                <a:gd name="T99" fmla="*/ 2147483647 h 841"/>
                <a:gd name="T100" fmla="*/ 2147483647 w 804"/>
                <a:gd name="T101" fmla="*/ 2147483647 h 841"/>
                <a:gd name="T102" fmla="*/ 2147483647 w 804"/>
                <a:gd name="T103" fmla="*/ 2147483647 h 841"/>
                <a:gd name="T104" fmla="*/ 2147483647 w 804"/>
                <a:gd name="T105" fmla="*/ 2147483647 h 841"/>
                <a:gd name="T106" fmla="*/ 2147483647 w 804"/>
                <a:gd name="T107" fmla="*/ 2147483647 h 841"/>
                <a:gd name="T108" fmla="*/ 2147483647 w 804"/>
                <a:gd name="T109" fmla="*/ 2147483647 h 841"/>
                <a:gd name="T110" fmla="*/ 2147483647 w 804"/>
                <a:gd name="T111" fmla="*/ 2147483647 h 841"/>
                <a:gd name="T112" fmla="*/ 2147483647 w 804"/>
                <a:gd name="T113" fmla="*/ 2147483647 h 841"/>
                <a:gd name="T114" fmla="*/ 2147483647 w 804"/>
                <a:gd name="T115" fmla="*/ 2147483647 h 841"/>
                <a:gd name="T116" fmla="*/ 2147483647 w 804"/>
                <a:gd name="T117" fmla="*/ 2147483647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841"/>
                <a:gd name="T179" fmla="*/ 804 w 804"/>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841">
                  <a:moveTo>
                    <a:pt x="208" y="787"/>
                  </a:moveTo>
                  <a:lnTo>
                    <a:pt x="200" y="785"/>
                  </a:lnTo>
                  <a:lnTo>
                    <a:pt x="180" y="762"/>
                  </a:lnTo>
                  <a:lnTo>
                    <a:pt x="171" y="758"/>
                  </a:lnTo>
                  <a:lnTo>
                    <a:pt x="154" y="754"/>
                  </a:lnTo>
                  <a:lnTo>
                    <a:pt x="153" y="754"/>
                  </a:lnTo>
                  <a:lnTo>
                    <a:pt x="143" y="756"/>
                  </a:lnTo>
                  <a:lnTo>
                    <a:pt x="130" y="753"/>
                  </a:lnTo>
                  <a:lnTo>
                    <a:pt x="110" y="744"/>
                  </a:lnTo>
                  <a:lnTo>
                    <a:pt x="110" y="732"/>
                  </a:lnTo>
                  <a:lnTo>
                    <a:pt x="104" y="721"/>
                  </a:lnTo>
                  <a:lnTo>
                    <a:pt x="101" y="716"/>
                  </a:lnTo>
                  <a:lnTo>
                    <a:pt x="93" y="698"/>
                  </a:lnTo>
                  <a:lnTo>
                    <a:pt x="83" y="692"/>
                  </a:lnTo>
                  <a:lnTo>
                    <a:pt x="62" y="677"/>
                  </a:lnTo>
                  <a:lnTo>
                    <a:pt x="58" y="680"/>
                  </a:lnTo>
                  <a:lnTo>
                    <a:pt x="37" y="686"/>
                  </a:lnTo>
                  <a:lnTo>
                    <a:pt x="36" y="685"/>
                  </a:lnTo>
                  <a:lnTo>
                    <a:pt x="12" y="668"/>
                  </a:lnTo>
                  <a:lnTo>
                    <a:pt x="7" y="673"/>
                  </a:lnTo>
                  <a:lnTo>
                    <a:pt x="0" y="678"/>
                  </a:lnTo>
                  <a:lnTo>
                    <a:pt x="0" y="673"/>
                  </a:lnTo>
                  <a:lnTo>
                    <a:pt x="0" y="661"/>
                  </a:lnTo>
                  <a:lnTo>
                    <a:pt x="0" y="630"/>
                  </a:lnTo>
                  <a:lnTo>
                    <a:pt x="1" y="594"/>
                  </a:lnTo>
                  <a:lnTo>
                    <a:pt x="1" y="584"/>
                  </a:lnTo>
                  <a:lnTo>
                    <a:pt x="1" y="579"/>
                  </a:lnTo>
                  <a:lnTo>
                    <a:pt x="1" y="569"/>
                  </a:lnTo>
                  <a:lnTo>
                    <a:pt x="1" y="563"/>
                  </a:lnTo>
                  <a:lnTo>
                    <a:pt x="1" y="558"/>
                  </a:lnTo>
                  <a:lnTo>
                    <a:pt x="1" y="532"/>
                  </a:lnTo>
                  <a:lnTo>
                    <a:pt x="1" y="508"/>
                  </a:lnTo>
                  <a:lnTo>
                    <a:pt x="1" y="496"/>
                  </a:lnTo>
                  <a:lnTo>
                    <a:pt x="1" y="486"/>
                  </a:lnTo>
                  <a:lnTo>
                    <a:pt x="2" y="466"/>
                  </a:lnTo>
                  <a:lnTo>
                    <a:pt x="2" y="465"/>
                  </a:lnTo>
                  <a:lnTo>
                    <a:pt x="2" y="436"/>
                  </a:lnTo>
                  <a:lnTo>
                    <a:pt x="3" y="408"/>
                  </a:lnTo>
                  <a:lnTo>
                    <a:pt x="3" y="394"/>
                  </a:lnTo>
                  <a:lnTo>
                    <a:pt x="3" y="383"/>
                  </a:lnTo>
                  <a:lnTo>
                    <a:pt x="3" y="369"/>
                  </a:lnTo>
                  <a:lnTo>
                    <a:pt x="3" y="349"/>
                  </a:lnTo>
                  <a:lnTo>
                    <a:pt x="3" y="332"/>
                  </a:lnTo>
                  <a:lnTo>
                    <a:pt x="3" y="319"/>
                  </a:lnTo>
                  <a:lnTo>
                    <a:pt x="3" y="294"/>
                  </a:lnTo>
                  <a:lnTo>
                    <a:pt x="3" y="290"/>
                  </a:lnTo>
                  <a:lnTo>
                    <a:pt x="3" y="260"/>
                  </a:lnTo>
                  <a:lnTo>
                    <a:pt x="3" y="248"/>
                  </a:lnTo>
                  <a:lnTo>
                    <a:pt x="3" y="233"/>
                  </a:lnTo>
                  <a:lnTo>
                    <a:pt x="3" y="230"/>
                  </a:lnTo>
                  <a:lnTo>
                    <a:pt x="3" y="201"/>
                  </a:lnTo>
                  <a:lnTo>
                    <a:pt x="3" y="171"/>
                  </a:lnTo>
                  <a:lnTo>
                    <a:pt x="3" y="167"/>
                  </a:lnTo>
                  <a:lnTo>
                    <a:pt x="3" y="145"/>
                  </a:lnTo>
                  <a:lnTo>
                    <a:pt x="3" y="142"/>
                  </a:lnTo>
                  <a:lnTo>
                    <a:pt x="3" y="129"/>
                  </a:lnTo>
                  <a:lnTo>
                    <a:pt x="3" y="105"/>
                  </a:lnTo>
                  <a:lnTo>
                    <a:pt x="2" y="66"/>
                  </a:lnTo>
                  <a:lnTo>
                    <a:pt x="12" y="65"/>
                  </a:lnTo>
                  <a:lnTo>
                    <a:pt x="64" y="64"/>
                  </a:lnTo>
                  <a:lnTo>
                    <a:pt x="78" y="64"/>
                  </a:lnTo>
                  <a:lnTo>
                    <a:pt x="85" y="63"/>
                  </a:lnTo>
                  <a:lnTo>
                    <a:pt x="117" y="62"/>
                  </a:lnTo>
                  <a:lnTo>
                    <a:pt x="175" y="60"/>
                  </a:lnTo>
                  <a:lnTo>
                    <a:pt x="198" y="60"/>
                  </a:lnTo>
                  <a:lnTo>
                    <a:pt x="229" y="58"/>
                  </a:lnTo>
                  <a:lnTo>
                    <a:pt x="235" y="58"/>
                  </a:lnTo>
                  <a:lnTo>
                    <a:pt x="255" y="58"/>
                  </a:lnTo>
                  <a:lnTo>
                    <a:pt x="269" y="68"/>
                  </a:lnTo>
                  <a:lnTo>
                    <a:pt x="293" y="75"/>
                  </a:lnTo>
                  <a:lnTo>
                    <a:pt x="309" y="83"/>
                  </a:lnTo>
                  <a:lnTo>
                    <a:pt x="340" y="103"/>
                  </a:lnTo>
                  <a:lnTo>
                    <a:pt x="387" y="101"/>
                  </a:lnTo>
                  <a:lnTo>
                    <a:pt x="396" y="114"/>
                  </a:lnTo>
                  <a:lnTo>
                    <a:pt x="411" y="127"/>
                  </a:lnTo>
                  <a:lnTo>
                    <a:pt x="433" y="140"/>
                  </a:lnTo>
                  <a:lnTo>
                    <a:pt x="462" y="129"/>
                  </a:lnTo>
                  <a:lnTo>
                    <a:pt x="480" y="127"/>
                  </a:lnTo>
                  <a:lnTo>
                    <a:pt x="502" y="116"/>
                  </a:lnTo>
                  <a:lnTo>
                    <a:pt x="533" y="111"/>
                  </a:lnTo>
                  <a:lnTo>
                    <a:pt x="551" y="116"/>
                  </a:lnTo>
                  <a:lnTo>
                    <a:pt x="574" y="115"/>
                  </a:lnTo>
                  <a:lnTo>
                    <a:pt x="622" y="81"/>
                  </a:lnTo>
                  <a:lnTo>
                    <a:pt x="638" y="65"/>
                  </a:lnTo>
                  <a:lnTo>
                    <a:pt x="644" y="62"/>
                  </a:lnTo>
                  <a:lnTo>
                    <a:pt x="713" y="29"/>
                  </a:lnTo>
                  <a:lnTo>
                    <a:pt x="714" y="29"/>
                  </a:lnTo>
                  <a:lnTo>
                    <a:pt x="804" y="0"/>
                  </a:lnTo>
                  <a:lnTo>
                    <a:pt x="804" y="23"/>
                  </a:lnTo>
                  <a:lnTo>
                    <a:pt x="804" y="30"/>
                  </a:lnTo>
                  <a:lnTo>
                    <a:pt x="804" y="62"/>
                  </a:lnTo>
                  <a:lnTo>
                    <a:pt x="804" y="82"/>
                  </a:lnTo>
                  <a:lnTo>
                    <a:pt x="804" y="112"/>
                  </a:lnTo>
                  <a:lnTo>
                    <a:pt x="804" y="114"/>
                  </a:lnTo>
                  <a:lnTo>
                    <a:pt x="804" y="142"/>
                  </a:lnTo>
                  <a:lnTo>
                    <a:pt x="804" y="161"/>
                  </a:lnTo>
                  <a:lnTo>
                    <a:pt x="804" y="199"/>
                  </a:lnTo>
                  <a:lnTo>
                    <a:pt x="804" y="201"/>
                  </a:lnTo>
                  <a:lnTo>
                    <a:pt x="804" y="230"/>
                  </a:lnTo>
                  <a:lnTo>
                    <a:pt x="804" y="236"/>
                  </a:lnTo>
                  <a:lnTo>
                    <a:pt x="804" y="253"/>
                  </a:lnTo>
                  <a:lnTo>
                    <a:pt x="804" y="260"/>
                  </a:lnTo>
                  <a:lnTo>
                    <a:pt x="804" y="265"/>
                  </a:lnTo>
                  <a:lnTo>
                    <a:pt x="804" y="279"/>
                  </a:lnTo>
                  <a:lnTo>
                    <a:pt x="804" y="295"/>
                  </a:lnTo>
                  <a:lnTo>
                    <a:pt x="804" y="316"/>
                  </a:lnTo>
                  <a:lnTo>
                    <a:pt x="797" y="319"/>
                  </a:lnTo>
                  <a:lnTo>
                    <a:pt x="784" y="320"/>
                  </a:lnTo>
                  <a:lnTo>
                    <a:pt x="777" y="329"/>
                  </a:lnTo>
                  <a:lnTo>
                    <a:pt x="786" y="349"/>
                  </a:lnTo>
                  <a:lnTo>
                    <a:pt x="784" y="372"/>
                  </a:lnTo>
                  <a:lnTo>
                    <a:pt x="783" y="373"/>
                  </a:lnTo>
                  <a:lnTo>
                    <a:pt x="787" y="378"/>
                  </a:lnTo>
                  <a:lnTo>
                    <a:pt x="784" y="404"/>
                  </a:lnTo>
                  <a:lnTo>
                    <a:pt x="774" y="423"/>
                  </a:lnTo>
                  <a:lnTo>
                    <a:pt x="770" y="429"/>
                  </a:lnTo>
                  <a:lnTo>
                    <a:pt x="768" y="436"/>
                  </a:lnTo>
                  <a:lnTo>
                    <a:pt x="764" y="459"/>
                  </a:lnTo>
                  <a:lnTo>
                    <a:pt x="762" y="474"/>
                  </a:lnTo>
                  <a:lnTo>
                    <a:pt x="752" y="486"/>
                  </a:lnTo>
                  <a:lnTo>
                    <a:pt x="748" y="502"/>
                  </a:lnTo>
                  <a:lnTo>
                    <a:pt x="740" y="525"/>
                  </a:lnTo>
                  <a:lnTo>
                    <a:pt x="746" y="533"/>
                  </a:lnTo>
                  <a:lnTo>
                    <a:pt x="737" y="554"/>
                  </a:lnTo>
                  <a:lnTo>
                    <a:pt x="737" y="555"/>
                  </a:lnTo>
                  <a:lnTo>
                    <a:pt x="724" y="560"/>
                  </a:lnTo>
                  <a:lnTo>
                    <a:pt x="714" y="569"/>
                  </a:lnTo>
                  <a:lnTo>
                    <a:pt x="707" y="576"/>
                  </a:lnTo>
                  <a:lnTo>
                    <a:pt x="697" y="584"/>
                  </a:lnTo>
                  <a:lnTo>
                    <a:pt x="697" y="585"/>
                  </a:lnTo>
                  <a:lnTo>
                    <a:pt x="691" y="595"/>
                  </a:lnTo>
                  <a:lnTo>
                    <a:pt x="667" y="611"/>
                  </a:lnTo>
                  <a:lnTo>
                    <a:pt x="659" y="614"/>
                  </a:lnTo>
                  <a:lnTo>
                    <a:pt x="645" y="622"/>
                  </a:lnTo>
                  <a:lnTo>
                    <a:pt x="620" y="614"/>
                  </a:lnTo>
                  <a:lnTo>
                    <a:pt x="607" y="640"/>
                  </a:lnTo>
                  <a:lnTo>
                    <a:pt x="584" y="644"/>
                  </a:lnTo>
                  <a:lnTo>
                    <a:pt x="579" y="652"/>
                  </a:lnTo>
                  <a:lnTo>
                    <a:pt x="574" y="659"/>
                  </a:lnTo>
                  <a:lnTo>
                    <a:pt x="572" y="660"/>
                  </a:lnTo>
                  <a:lnTo>
                    <a:pt x="574" y="664"/>
                  </a:lnTo>
                  <a:lnTo>
                    <a:pt x="575" y="673"/>
                  </a:lnTo>
                  <a:lnTo>
                    <a:pt x="574" y="680"/>
                  </a:lnTo>
                  <a:lnTo>
                    <a:pt x="564" y="717"/>
                  </a:lnTo>
                  <a:lnTo>
                    <a:pt x="551" y="731"/>
                  </a:lnTo>
                  <a:lnTo>
                    <a:pt x="544" y="732"/>
                  </a:lnTo>
                  <a:lnTo>
                    <a:pt x="527" y="697"/>
                  </a:lnTo>
                  <a:lnTo>
                    <a:pt x="518" y="703"/>
                  </a:lnTo>
                  <a:lnTo>
                    <a:pt x="509" y="713"/>
                  </a:lnTo>
                  <a:lnTo>
                    <a:pt x="491" y="762"/>
                  </a:lnTo>
                  <a:lnTo>
                    <a:pt x="495" y="792"/>
                  </a:lnTo>
                  <a:lnTo>
                    <a:pt x="487" y="799"/>
                  </a:lnTo>
                  <a:lnTo>
                    <a:pt x="480" y="797"/>
                  </a:lnTo>
                  <a:lnTo>
                    <a:pt x="479" y="797"/>
                  </a:lnTo>
                  <a:lnTo>
                    <a:pt x="474" y="801"/>
                  </a:lnTo>
                  <a:lnTo>
                    <a:pt x="470" y="821"/>
                  </a:lnTo>
                  <a:lnTo>
                    <a:pt x="457" y="836"/>
                  </a:lnTo>
                  <a:lnTo>
                    <a:pt x="433" y="841"/>
                  </a:lnTo>
                  <a:lnTo>
                    <a:pt x="416" y="839"/>
                  </a:lnTo>
                  <a:lnTo>
                    <a:pt x="411" y="826"/>
                  </a:lnTo>
                  <a:lnTo>
                    <a:pt x="403" y="820"/>
                  </a:lnTo>
                  <a:lnTo>
                    <a:pt x="387" y="807"/>
                  </a:lnTo>
                  <a:lnTo>
                    <a:pt x="374" y="805"/>
                  </a:lnTo>
                  <a:lnTo>
                    <a:pt x="367" y="792"/>
                  </a:lnTo>
                  <a:lnTo>
                    <a:pt x="362" y="762"/>
                  </a:lnTo>
                  <a:lnTo>
                    <a:pt x="335" y="767"/>
                  </a:lnTo>
                  <a:lnTo>
                    <a:pt x="313" y="792"/>
                  </a:lnTo>
                  <a:lnTo>
                    <a:pt x="296" y="791"/>
                  </a:lnTo>
                  <a:lnTo>
                    <a:pt x="290" y="793"/>
                  </a:lnTo>
                  <a:lnTo>
                    <a:pt x="285" y="798"/>
                  </a:lnTo>
                  <a:lnTo>
                    <a:pt x="270" y="783"/>
                  </a:lnTo>
                  <a:lnTo>
                    <a:pt x="241" y="772"/>
                  </a:lnTo>
                  <a:lnTo>
                    <a:pt x="223" y="779"/>
                  </a:lnTo>
                  <a:lnTo>
                    <a:pt x="219" y="789"/>
                  </a:lnTo>
                  <a:lnTo>
                    <a:pt x="211" y="790"/>
                  </a:lnTo>
                  <a:lnTo>
                    <a:pt x="209" y="789"/>
                  </a:lnTo>
                  <a:lnTo>
                    <a:pt x="208" y="787"/>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20" name="S_NY">
              <a:extLst>
                <a:ext uri="{FF2B5EF4-FFF2-40B4-BE49-F238E27FC236}">
                  <a16:creationId xmlns:a16="http://schemas.microsoft.com/office/drawing/2014/main" id="{3FD55E36-7609-4BFB-8CA2-8DE657E4B304}"/>
                </a:ext>
              </a:extLst>
            </p:cNvPr>
            <p:cNvSpPr>
              <a:spLocks/>
            </p:cNvSpPr>
            <p:nvPr/>
          </p:nvSpPr>
          <p:spPr bwMode="auto">
            <a:xfrm>
              <a:off x="8787116" y="2202032"/>
              <a:ext cx="1400175" cy="1028700"/>
            </a:xfrm>
            <a:custGeom>
              <a:avLst/>
              <a:gdLst>
                <a:gd name="T0" fmla="*/ 2147483647 w 1462"/>
                <a:gd name="T1" fmla="*/ 2147483647 h 1066"/>
                <a:gd name="T2" fmla="*/ 2147483647 w 1462"/>
                <a:gd name="T3" fmla="*/ 2147483647 h 1066"/>
                <a:gd name="T4" fmla="*/ 2147483647 w 1462"/>
                <a:gd name="T5" fmla="*/ 2147483647 h 1066"/>
                <a:gd name="T6" fmla="*/ 2147483647 w 1462"/>
                <a:gd name="T7" fmla="*/ 2147483647 h 1066"/>
                <a:gd name="T8" fmla="*/ 2147483647 w 1462"/>
                <a:gd name="T9" fmla="*/ 2147483647 h 1066"/>
                <a:gd name="T10" fmla="*/ 2147483647 w 1462"/>
                <a:gd name="T11" fmla="*/ 2147483647 h 1066"/>
                <a:gd name="T12" fmla="*/ 2147483647 w 1462"/>
                <a:gd name="T13" fmla="*/ 2147483647 h 1066"/>
                <a:gd name="T14" fmla="*/ 2147483647 w 1462"/>
                <a:gd name="T15" fmla="*/ 2147483647 h 1066"/>
                <a:gd name="T16" fmla="*/ 2147483647 w 1462"/>
                <a:gd name="T17" fmla="*/ 2147483647 h 1066"/>
                <a:gd name="T18" fmla="*/ 2147483647 w 1462"/>
                <a:gd name="T19" fmla="*/ 2147483647 h 1066"/>
                <a:gd name="T20" fmla="*/ 2147483647 w 1462"/>
                <a:gd name="T21" fmla="*/ 2147483647 h 1066"/>
                <a:gd name="T22" fmla="*/ 2147483647 w 1462"/>
                <a:gd name="T23" fmla="*/ 2147483647 h 1066"/>
                <a:gd name="T24" fmla="*/ 2147483647 w 1462"/>
                <a:gd name="T25" fmla="*/ 2147483647 h 1066"/>
                <a:gd name="T26" fmla="*/ 2147483647 w 1462"/>
                <a:gd name="T27" fmla="*/ 2147483647 h 1066"/>
                <a:gd name="T28" fmla="*/ 0 w 1462"/>
                <a:gd name="T29" fmla="*/ 2147483647 h 1066"/>
                <a:gd name="T30" fmla="*/ 2147483647 w 1462"/>
                <a:gd name="T31" fmla="*/ 2147483647 h 1066"/>
                <a:gd name="T32" fmla="*/ 2147483647 w 1462"/>
                <a:gd name="T33" fmla="*/ 2147483647 h 1066"/>
                <a:gd name="T34" fmla="*/ 2147483647 w 1462"/>
                <a:gd name="T35" fmla="*/ 2147483647 h 1066"/>
                <a:gd name="T36" fmla="*/ 2147483647 w 1462"/>
                <a:gd name="T37" fmla="*/ 2147483647 h 1066"/>
                <a:gd name="T38" fmla="*/ 2147483647 w 1462"/>
                <a:gd name="T39" fmla="*/ 2147483647 h 1066"/>
                <a:gd name="T40" fmla="*/ 2147483647 w 1462"/>
                <a:gd name="T41" fmla="*/ 2147483647 h 1066"/>
                <a:gd name="T42" fmla="*/ 2147483647 w 1462"/>
                <a:gd name="T43" fmla="*/ 2147483647 h 1066"/>
                <a:gd name="T44" fmla="*/ 2147483647 w 1462"/>
                <a:gd name="T45" fmla="*/ 2147483647 h 1066"/>
                <a:gd name="T46" fmla="*/ 2147483647 w 1462"/>
                <a:gd name="T47" fmla="*/ 2147483647 h 1066"/>
                <a:gd name="T48" fmla="*/ 2147483647 w 1462"/>
                <a:gd name="T49" fmla="*/ 2147483647 h 1066"/>
                <a:gd name="T50" fmla="*/ 2147483647 w 1462"/>
                <a:gd name="T51" fmla="*/ 2147483647 h 1066"/>
                <a:gd name="T52" fmla="*/ 2147483647 w 1462"/>
                <a:gd name="T53" fmla="*/ 2147483647 h 1066"/>
                <a:gd name="T54" fmla="*/ 2147483647 w 1462"/>
                <a:gd name="T55" fmla="*/ 2147483647 h 1066"/>
                <a:gd name="T56" fmla="*/ 2147483647 w 1462"/>
                <a:gd name="T57" fmla="*/ 2147483647 h 1066"/>
                <a:gd name="T58" fmla="*/ 2147483647 w 1462"/>
                <a:gd name="T59" fmla="*/ 2147483647 h 1066"/>
                <a:gd name="T60" fmla="*/ 2147483647 w 1462"/>
                <a:gd name="T61" fmla="*/ 2147483647 h 1066"/>
                <a:gd name="T62" fmla="*/ 2147483647 w 1462"/>
                <a:gd name="T63" fmla="*/ 2147483647 h 1066"/>
                <a:gd name="T64" fmla="*/ 2147483647 w 1462"/>
                <a:gd name="T65" fmla="*/ 2147483647 h 1066"/>
                <a:gd name="T66" fmla="*/ 2147483647 w 1462"/>
                <a:gd name="T67" fmla="*/ 2147483647 h 1066"/>
                <a:gd name="T68" fmla="*/ 2147483647 w 1462"/>
                <a:gd name="T69" fmla="*/ 2147483647 h 1066"/>
                <a:gd name="T70" fmla="*/ 2147483647 w 1462"/>
                <a:gd name="T71" fmla="*/ 2147483647 h 1066"/>
                <a:gd name="T72" fmla="*/ 2147483647 w 1462"/>
                <a:gd name="T73" fmla="*/ 2147483647 h 1066"/>
                <a:gd name="T74" fmla="*/ 2147483647 w 1462"/>
                <a:gd name="T75" fmla="*/ 2147483647 h 1066"/>
                <a:gd name="T76" fmla="*/ 2147483647 w 1462"/>
                <a:gd name="T77" fmla="*/ 2147483647 h 1066"/>
                <a:gd name="T78" fmla="*/ 2147483647 w 1462"/>
                <a:gd name="T79" fmla="*/ 2147483647 h 1066"/>
                <a:gd name="T80" fmla="*/ 2147483647 w 1462"/>
                <a:gd name="T81" fmla="*/ 2147483647 h 1066"/>
                <a:gd name="T82" fmla="*/ 2147483647 w 1462"/>
                <a:gd name="T83" fmla="*/ 2147483647 h 1066"/>
                <a:gd name="T84" fmla="*/ 2147483647 w 1462"/>
                <a:gd name="T85" fmla="*/ 2147483647 h 1066"/>
                <a:gd name="T86" fmla="*/ 2147483647 w 1462"/>
                <a:gd name="T87" fmla="*/ 2147483647 h 1066"/>
                <a:gd name="T88" fmla="*/ 2147483647 w 1462"/>
                <a:gd name="T89" fmla="*/ 2147483647 h 1066"/>
                <a:gd name="T90" fmla="*/ 2147483647 w 1462"/>
                <a:gd name="T91" fmla="*/ 2147483647 h 1066"/>
                <a:gd name="T92" fmla="*/ 2147483647 w 1462"/>
                <a:gd name="T93" fmla="*/ 2147483647 h 1066"/>
                <a:gd name="T94" fmla="*/ 2147483647 w 1462"/>
                <a:gd name="T95" fmla="*/ 2147483647 h 1066"/>
                <a:gd name="T96" fmla="*/ 2147483647 w 1462"/>
                <a:gd name="T97" fmla="*/ 2147483647 h 1066"/>
                <a:gd name="T98" fmla="*/ 2147483647 w 1462"/>
                <a:gd name="T99" fmla="*/ 2147483647 h 1066"/>
                <a:gd name="T100" fmla="*/ 2147483647 w 1462"/>
                <a:gd name="T101" fmla="*/ 2147483647 h 1066"/>
                <a:gd name="T102" fmla="*/ 2147483647 w 1462"/>
                <a:gd name="T103" fmla="*/ 2147483647 h 10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62"/>
                <a:gd name="T157" fmla="*/ 0 h 1066"/>
                <a:gd name="T158" fmla="*/ 1462 w 1462"/>
                <a:gd name="T159" fmla="*/ 1066 h 10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62" h="1066">
                  <a:moveTo>
                    <a:pt x="1098" y="948"/>
                  </a:moveTo>
                  <a:lnTo>
                    <a:pt x="1096" y="948"/>
                  </a:lnTo>
                  <a:lnTo>
                    <a:pt x="1052" y="923"/>
                  </a:lnTo>
                  <a:lnTo>
                    <a:pt x="1038" y="916"/>
                  </a:lnTo>
                  <a:lnTo>
                    <a:pt x="1036" y="915"/>
                  </a:lnTo>
                  <a:lnTo>
                    <a:pt x="1033" y="914"/>
                  </a:lnTo>
                  <a:lnTo>
                    <a:pt x="1027" y="911"/>
                  </a:lnTo>
                  <a:lnTo>
                    <a:pt x="1015" y="903"/>
                  </a:lnTo>
                  <a:lnTo>
                    <a:pt x="1009" y="900"/>
                  </a:lnTo>
                  <a:lnTo>
                    <a:pt x="991" y="888"/>
                  </a:lnTo>
                  <a:lnTo>
                    <a:pt x="975" y="878"/>
                  </a:lnTo>
                  <a:lnTo>
                    <a:pt x="948" y="863"/>
                  </a:lnTo>
                  <a:lnTo>
                    <a:pt x="946" y="859"/>
                  </a:lnTo>
                  <a:lnTo>
                    <a:pt x="937" y="846"/>
                  </a:lnTo>
                  <a:lnTo>
                    <a:pt x="936" y="847"/>
                  </a:lnTo>
                  <a:lnTo>
                    <a:pt x="914" y="843"/>
                  </a:lnTo>
                  <a:lnTo>
                    <a:pt x="890" y="827"/>
                  </a:lnTo>
                  <a:lnTo>
                    <a:pt x="877" y="805"/>
                  </a:lnTo>
                  <a:lnTo>
                    <a:pt x="882" y="799"/>
                  </a:lnTo>
                  <a:lnTo>
                    <a:pt x="880" y="770"/>
                  </a:lnTo>
                  <a:lnTo>
                    <a:pt x="863" y="747"/>
                  </a:lnTo>
                  <a:lnTo>
                    <a:pt x="859" y="742"/>
                  </a:lnTo>
                  <a:lnTo>
                    <a:pt x="844" y="744"/>
                  </a:lnTo>
                  <a:lnTo>
                    <a:pt x="823" y="711"/>
                  </a:lnTo>
                  <a:lnTo>
                    <a:pt x="821" y="710"/>
                  </a:lnTo>
                  <a:lnTo>
                    <a:pt x="800" y="711"/>
                  </a:lnTo>
                  <a:lnTo>
                    <a:pt x="741" y="711"/>
                  </a:lnTo>
                  <a:lnTo>
                    <a:pt x="704" y="711"/>
                  </a:lnTo>
                  <a:lnTo>
                    <a:pt x="684" y="711"/>
                  </a:lnTo>
                  <a:lnTo>
                    <a:pt x="680" y="711"/>
                  </a:lnTo>
                  <a:lnTo>
                    <a:pt x="676" y="711"/>
                  </a:lnTo>
                  <a:lnTo>
                    <a:pt x="657" y="711"/>
                  </a:lnTo>
                  <a:lnTo>
                    <a:pt x="633" y="711"/>
                  </a:lnTo>
                  <a:lnTo>
                    <a:pt x="599" y="711"/>
                  </a:lnTo>
                  <a:lnTo>
                    <a:pt x="555" y="710"/>
                  </a:lnTo>
                  <a:lnTo>
                    <a:pt x="540" y="710"/>
                  </a:lnTo>
                  <a:lnTo>
                    <a:pt x="530" y="710"/>
                  </a:lnTo>
                  <a:lnTo>
                    <a:pt x="523" y="710"/>
                  </a:lnTo>
                  <a:lnTo>
                    <a:pt x="501" y="711"/>
                  </a:lnTo>
                  <a:lnTo>
                    <a:pt x="421" y="711"/>
                  </a:lnTo>
                  <a:lnTo>
                    <a:pt x="402" y="711"/>
                  </a:lnTo>
                  <a:lnTo>
                    <a:pt x="400" y="711"/>
                  </a:lnTo>
                  <a:lnTo>
                    <a:pt x="384" y="711"/>
                  </a:lnTo>
                  <a:lnTo>
                    <a:pt x="376" y="711"/>
                  </a:lnTo>
                  <a:lnTo>
                    <a:pt x="347" y="711"/>
                  </a:lnTo>
                  <a:lnTo>
                    <a:pt x="306" y="711"/>
                  </a:lnTo>
                  <a:lnTo>
                    <a:pt x="291" y="711"/>
                  </a:lnTo>
                  <a:lnTo>
                    <a:pt x="282" y="711"/>
                  </a:lnTo>
                  <a:lnTo>
                    <a:pt x="271" y="711"/>
                  </a:lnTo>
                  <a:lnTo>
                    <a:pt x="213" y="711"/>
                  </a:lnTo>
                  <a:lnTo>
                    <a:pt x="169" y="711"/>
                  </a:lnTo>
                  <a:lnTo>
                    <a:pt x="157" y="711"/>
                  </a:lnTo>
                  <a:lnTo>
                    <a:pt x="144" y="711"/>
                  </a:lnTo>
                  <a:lnTo>
                    <a:pt x="142" y="711"/>
                  </a:lnTo>
                  <a:lnTo>
                    <a:pt x="130" y="711"/>
                  </a:lnTo>
                  <a:lnTo>
                    <a:pt x="109" y="711"/>
                  </a:lnTo>
                  <a:lnTo>
                    <a:pt x="54" y="711"/>
                  </a:lnTo>
                  <a:lnTo>
                    <a:pt x="29" y="711"/>
                  </a:lnTo>
                  <a:lnTo>
                    <a:pt x="21" y="711"/>
                  </a:lnTo>
                  <a:lnTo>
                    <a:pt x="0" y="711"/>
                  </a:lnTo>
                  <a:lnTo>
                    <a:pt x="0" y="647"/>
                  </a:lnTo>
                  <a:lnTo>
                    <a:pt x="25" y="633"/>
                  </a:lnTo>
                  <a:lnTo>
                    <a:pt x="82" y="593"/>
                  </a:lnTo>
                  <a:lnTo>
                    <a:pt x="116" y="577"/>
                  </a:lnTo>
                  <a:lnTo>
                    <a:pt x="142" y="544"/>
                  </a:lnTo>
                  <a:lnTo>
                    <a:pt x="161" y="534"/>
                  </a:lnTo>
                  <a:lnTo>
                    <a:pt x="157" y="488"/>
                  </a:lnTo>
                  <a:lnTo>
                    <a:pt x="140" y="478"/>
                  </a:lnTo>
                  <a:lnTo>
                    <a:pt x="139" y="459"/>
                  </a:lnTo>
                  <a:lnTo>
                    <a:pt x="131" y="448"/>
                  </a:lnTo>
                  <a:lnTo>
                    <a:pt x="129" y="413"/>
                  </a:lnTo>
                  <a:lnTo>
                    <a:pt x="243" y="387"/>
                  </a:lnTo>
                  <a:lnTo>
                    <a:pt x="303" y="386"/>
                  </a:lnTo>
                  <a:lnTo>
                    <a:pt x="304" y="386"/>
                  </a:lnTo>
                  <a:lnTo>
                    <a:pt x="330" y="388"/>
                  </a:lnTo>
                  <a:lnTo>
                    <a:pt x="376" y="396"/>
                  </a:lnTo>
                  <a:lnTo>
                    <a:pt x="416" y="419"/>
                  </a:lnTo>
                  <a:lnTo>
                    <a:pt x="446" y="410"/>
                  </a:lnTo>
                  <a:lnTo>
                    <a:pt x="492" y="407"/>
                  </a:lnTo>
                  <a:lnTo>
                    <a:pt x="516" y="411"/>
                  </a:lnTo>
                  <a:lnTo>
                    <a:pt x="568" y="394"/>
                  </a:lnTo>
                  <a:lnTo>
                    <a:pt x="569" y="394"/>
                  </a:lnTo>
                  <a:lnTo>
                    <a:pt x="580" y="386"/>
                  </a:lnTo>
                  <a:lnTo>
                    <a:pt x="588" y="376"/>
                  </a:lnTo>
                  <a:lnTo>
                    <a:pt x="618" y="357"/>
                  </a:lnTo>
                  <a:lnTo>
                    <a:pt x="657" y="351"/>
                  </a:lnTo>
                  <a:lnTo>
                    <a:pt x="666" y="328"/>
                  </a:lnTo>
                  <a:lnTo>
                    <a:pt x="666" y="314"/>
                  </a:lnTo>
                  <a:lnTo>
                    <a:pt x="660" y="284"/>
                  </a:lnTo>
                  <a:lnTo>
                    <a:pt x="652" y="280"/>
                  </a:lnTo>
                  <a:lnTo>
                    <a:pt x="651" y="268"/>
                  </a:lnTo>
                  <a:lnTo>
                    <a:pt x="663" y="272"/>
                  </a:lnTo>
                  <a:lnTo>
                    <a:pt x="680" y="260"/>
                  </a:lnTo>
                  <a:lnTo>
                    <a:pt x="657" y="246"/>
                  </a:lnTo>
                  <a:lnTo>
                    <a:pt x="650" y="248"/>
                  </a:lnTo>
                  <a:lnTo>
                    <a:pt x="654" y="238"/>
                  </a:lnTo>
                  <a:lnTo>
                    <a:pt x="631" y="230"/>
                  </a:lnTo>
                  <a:lnTo>
                    <a:pt x="645" y="191"/>
                  </a:lnTo>
                  <a:lnTo>
                    <a:pt x="673" y="182"/>
                  </a:lnTo>
                  <a:lnTo>
                    <a:pt x="673" y="172"/>
                  </a:lnTo>
                  <a:lnTo>
                    <a:pt x="720" y="149"/>
                  </a:lnTo>
                  <a:lnTo>
                    <a:pt x="730" y="143"/>
                  </a:lnTo>
                  <a:lnTo>
                    <a:pt x="739" y="127"/>
                  </a:lnTo>
                  <a:lnTo>
                    <a:pt x="833" y="41"/>
                  </a:lnTo>
                  <a:lnTo>
                    <a:pt x="864" y="28"/>
                  </a:lnTo>
                  <a:lnTo>
                    <a:pt x="867" y="23"/>
                  </a:lnTo>
                  <a:lnTo>
                    <a:pt x="916" y="1"/>
                  </a:lnTo>
                  <a:lnTo>
                    <a:pt x="941" y="4"/>
                  </a:lnTo>
                  <a:lnTo>
                    <a:pt x="943" y="3"/>
                  </a:lnTo>
                  <a:lnTo>
                    <a:pt x="946" y="2"/>
                  </a:lnTo>
                  <a:lnTo>
                    <a:pt x="1072" y="3"/>
                  </a:lnTo>
                  <a:lnTo>
                    <a:pt x="1077" y="3"/>
                  </a:lnTo>
                  <a:lnTo>
                    <a:pt x="1148" y="2"/>
                  </a:lnTo>
                  <a:lnTo>
                    <a:pt x="1200" y="0"/>
                  </a:lnTo>
                  <a:lnTo>
                    <a:pt x="1194" y="35"/>
                  </a:lnTo>
                  <a:lnTo>
                    <a:pt x="1194" y="102"/>
                  </a:lnTo>
                  <a:lnTo>
                    <a:pt x="1197" y="106"/>
                  </a:lnTo>
                  <a:lnTo>
                    <a:pt x="1202" y="109"/>
                  </a:lnTo>
                  <a:lnTo>
                    <a:pt x="1202" y="110"/>
                  </a:lnTo>
                  <a:lnTo>
                    <a:pt x="1207" y="121"/>
                  </a:lnTo>
                  <a:lnTo>
                    <a:pt x="1206" y="176"/>
                  </a:lnTo>
                  <a:lnTo>
                    <a:pt x="1191" y="193"/>
                  </a:lnTo>
                  <a:lnTo>
                    <a:pt x="1183" y="221"/>
                  </a:lnTo>
                  <a:lnTo>
                    <a:pt x="1194" y="284"/>
                  </a:lnTo>
                  <a:lnTo>
                    <a:pt x="1194" y="287"/>
                  </a:lnTo>
                  <a:lnTo>
                    <a:pt x="1195" y="287"/>
                  </a:lnTo>
                  <a:lnTo>
                    <a:pt x="1196" y="297"/>
                  </a:lnTo>
                  <a:lnTo>
                    <a:pt x="1185" y="327"/>
                  </a:lnTo>
                  <a:lnTo>
                    <a:pt x="1208" y="327"/>
                  </a:lnTo>
                  <a:lnTo>
                    <a:pt x="1218" y="401"/>
                  </a:lnTo>
                  <a:lnTo>
                    <a:pt x="1217" y="416"/>
                  </a:lnTo>
                  <a:lnTo>
                    <a:pt x="1215" y="445"/>
                  </a:lnTo>
                  <a:lnTo>
                    <a:pt x="1213" y="488"/>
                  </a:lnTo>
                  <a:lnTo>
                    <a:pt x="1212" y="515"/>
                  </a:lnTo>
                  <a:lnTo>
                    <a:pt x="1213" y="535"/>
                  </a:lnTo>
                  <a:lnTo>
                    <a:pt x="1215" y="535"/>
                  </a:lnTo>
                  <a:lnTo>
                    <a:pt x="1210" y="551"/>
                  </a:lnTo>
                  <a:lnTo>
                    <a:pt x="1207" y="564"/>
                  </a:lnTo>
                  <a:lnTo>
                    <a:pt x="1198" y="591"/>
                  </a:lnTo>
                  <a:lnTo>
                    <a:pt x="1173" y="681"/>
                  </a:lnTo>
                  <a:lnTo>
                    <a:pt x="1169" y="691"/>
                  </a:lnTo>
                  <a:lnTo>
                    <a:pt x="1172" y="700"/>
                  </a:lnTo>
                  <a:lnTo>
                    <a:pt x="1174" y="700"/>
                  </a:lnTo>
                  <a:lnTo>
                    <a:pt x="1173" y="711"/>
                  </a:lnTo>
                  <a:lnTo>
                    <a:pt x="1169" y="770"/>
                  </a:lnTo>
                  <a:lnTo>
                    <a:pt x="1167" y="790"/>
                  </a:lnTo>
                  <a:lnTo>
                    <a:pt x="1167" y="799"/>
                  </a:lnTo>
                  <a:lnTo>
                    <a:pt x="1166" y="805"/>
                  </a:lnTo>
                  <a:lnTo>
                    <a:pt x="1165" y="823"/>
                  </a:lnTo>
                  <a:lnTo>
                    <a:pt x="1164" y="845"/>
                  </a:lnTo>
                  <a:lnTo>
                    <a:pt x="1164" y="851"/>
                  </a:lnTo>
                  <a:lnTo>
                    <a:pt x="1163" y="860"/>
                  </a:lnTo>
                  <a:lnTo>
                    <a:pt x="1175" y="897"/>
                  </a:lnTo>
                  <a:lnTo>
                    <a:pt x="1129" y="923"/>
                  </a:lnTo>
                  <a:lnTo>
                    <a:pt x="1143" y="951"/>
                  </a:lnTo>
                  <a:lnTo>
                    <a:pt x="1124" y="967"/>
                  </a:lnTo>
                  <a:lnTo>
                    <a:pt x="1121" y="977"/>
                  </a:lnTo>
                  <a:lnTo>
                    <a:pt x="1118" y="978"/>
                  </a:lnTo>
                  <a:lnTo>
                    <a:pt x="1120" y="980"/>
                  </a:lnTo>
                  <a:lnTo>
                    <a:pt x="1122" y="984"/>
                  </a:lnTo>
                  <a:lnTo>
                    <a:pt x="1142" y="977"/>
                  </a:lnTo>
                  <a:lnTo>
                    <a:pt x="1148" y="972"/>
                  </a:lnTo>
                  <a:lnTo>
                    <a:pt x="1172" y="966"/>
                  </a:lnTo>
                  <a:lnTo>
                    <a:pt x="1193" y="960"/>
                  </a:lnTo>
                  <a:lnTo>
                    <a:pt x="1218" y="968"/>
                  </a:lnTo>
                  <a:lnTo>
                    <a:pt x="1241" y="953"/>
                  </a:lnTo>
                  <a:lnTo>
                    <a:pt x="1332" y="952"/>
                  </a:lnTo>
                  <a:lnTo>
                    <a:pt x="1383" y="918"/>
                  </a:lnTo>
                  <a:lnTo>
                    <a:pt x="1408" y="909"/>
                  </a:lnTo>
                  <a:lnTo>
                    <a:pt x="1398" y="918"/>
                  </a:lnTo>
                  <a:lnTo>
                    <a:pt x="1405" y="937"/>
                  </a:lnTo>
                  <a:lnTo>
                    <a:pt x="1429" y="947"/>
                  </a:lnTo>
                  <a:lnTo>
                    <a:pt x="1459" y="931"/>
                  </a:lnTo>
                  <a:lnTo>
                    <a:pt x="1462" y="940"/>
                  </a:lnTo>
                  <a:lnTo>
                    <a:pt x="1405" y="965"/>
                  </a:lnTo>
                  <a:lnTo>
                    <a:pt x="1218" y="1037"/>
                  </a:lnTo>
                  <a:lnTo>
                    <a:pt x="1185" y="1040"/>
                  </a:lnTo>
                  <a:lnTo>
                    <a:pt x="1148" y="1045"/>
                  </a:lnTo>
                  <a:lnTo>
                    <a:pt x="1123" y="1045"/>
                  </a:lnTo>
                  <a:lnTo>
                    <a:pt x="1101" y="1051"/>
                  </a:lnTo>
                  <a:lnTo>
                    <a:pt x="1089" y="1055"/>
                  </a:lnTo>
                  <a:lnTo>
                    <a:pt x="1090" y="1050"/>
                  </a:lnTo>
                  <a:lnTo>
                    <a:pt x="1077" y="1049"/>
                  </a:lnTo>
                  <a:lnTo>
                    <a:pt x="1070" y="1040"/>
                  </a:lnTo>
                  <a:lnTo>
                    <a:pt x="1054" y="1056"/>
                  </a:lnTo>
                  <a:lnTo>
                    <a:pt x="1030" y="1066"/>
                  </a:lnTo>
                  <a:lnTo>
                    <a:pt x="1029" y="1066"/>
                  </a:lnTo>
                  <a:lnTo>
                    <a:pt x="1031" y="1061"/>
                  </a:lnTo>
                  <a:lnTo>
                    <a:pt x="1030" y="1055"/>
                  </a:lnTo>
                  <a:lnTo>
                    <a:pt x="1040" y="1043"/>
                  </a:lnTo>
                  <a:lnTo>
                    <a:pt x="1040" y="1037"/>
                  </a:lnTo>
                  <a:lnTo>
                    <a:pt x="1040" y="1035"/>
                  </a:lnTo>
                  <a:lnTo>
                    <a:pt x="1047" y="1031"/>
                  </a:lnTo>
                  <a:lnTo>
                    <a:pt x="1051" y="1031"/>
                  </a:lnTo>
                  <a:lnTo>
                    <a:pt x="1061" y="1029"/>
                  </a:lnTo>
                  <a:lnTo>
                    <a:pt x="1067" y="1029"/>
                  </a:lnTo>
                  <a:lnTo>
                    <a:pt x="1071" y="1022"/>
                  </a:lnTo>
                  <a:lnTo>
                    <a:pt x="1073" y="1014"/>
                  </a:lnTo>
                  <a:lnTo>
                    <a:pt x="1075" y="1005"/>
                  </a:lnTo>
                  <a:lnTo>
                    <a:pt x="1081" y="995"/>
                  </a:lnTo>
                  <a:lnTo>
                    <a:pt x="1089" y="977"/>
                  </a:lnTo>
                  <a:lnTo>
                    <a:pt x="1090" y="975"/>
                  </a:lnTo>
                  <a:lnTo>
                    <a:pt x="1090" y="974"/>
                  </a:lnTo>
                  <a:lnTo>
                    <a:pt x="1091" y="974"/>
                  </a:lnTo>
                  <a:lnTo>
                    <a:pt x="1092" y="967"/>
                  </a:lnTo>
                  <a:lnTo>
                    <a:pt x="1097" y="954"/>
                  </a:lnTo>
                  <a:lnTo>
                    <a:pt x="1097" y="951"/>
                  </a:lnTo>
                  <a:lnTo>
                    <a:pt x="1098" y="948"/>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21" name="S_NV">
              <a:extLst>
                <a:ext uri="{FF2B5EF4-FFF2-40B4-BE49-F238E27FC236}">
                  <a16:creationId xmlns:a16="http://schemas.microsoft.com/office/drawing/2014/main" id="{3829A6B7-B791-46D7-9844-59BF0D6E9416}"/>
                </a:ext>
              </a:extLst>
            </p:cNvPr>
            <p:cNvSpPr>
              <a:spLocks/>
            </p:cNvSpPr>
            <p:nvPr/>
          </p:nvSpPr>
          <p:spPr bwMode="auto">
            <a:xfrm>
              <a:off x="1576691" y="2887832"/>
              <a:ext cx="1066800" cy="1590675"/>
            </a:xfrm>
            <a:custGeom>
              <a:avLst/>
              <a:gdLst>
                <a:gd name="T0" fmla="*/ 2147483647 w 1116"/>
                <a:gd name="T1" fmla="*/ 2147483647 h 1654"/>
                <a:gd name="T2" fmla="*/ 2147483647 w 1116"/>
                <a:gd name="T3" fmla="*/ 2147483647 h 1654"/>
                <a:gd name="T4" fmla="*/ 2147483647 w 1116"/>
                <a:gd name="T5" fmla="*/ 2147483647 h 1654"/>
                <a:gd name="T6" fmla="*/ 2147483647 w 1116"/>
                <a:gd name="T7" fmla="*/ 2147483647 h 1654"/>
                <a:gd name="T8" fmla="*/ 2147483647 w 1116"/>
                <a:gd name="T9" fmla="*/ 2147483647 h 1654"/>
                <a:gd name="T10" fmla="*/ 2147483647 w 1116"/>
                <a:gd name="T11" fmla="*/ 2147483647 h 1654"/>
                <a:gd name="T12" fmla="*/ 2147483647 w 1116"/>
                <a:gd name="T13" fmla="*/ 2147483647 h 1654"/>
                <a:gd name="T14" fmla="*/ 2147483647 w 1116"/>
                <a:gd name="T15" fmla="*/ 2147483647 h 1654"/>
                <a:gd name="T16" fmla="*/ 2147483647 w 1116"/>
                <a:gd name="T17" fmla="*/ 2147483647 h 1654"/>
                <a:gd name="T18" fmla="*/ 2147483647 w 1116"/>
                <a:gd name="T19" fmla="*/ 2147483647 h 1654"/>
                <a:gd name="T20" fmla="*/ 2147483647 w 1116"/>
                <a:gd name="T21" fmla="*/ 2147483647 h 1654"/>
                <a:gd name="T22" fmla="*/ 2147483647 w 1116"/>
                <a:gd name="T23" fmla="*/ 2147483647 h 1654"/>
                <a:gd name="T24" fmla="*/ 2147483647 w 1116"/>
                <a:gd name="T25" fmla="*/ 2147483647 h 1654"/>
                <a:gd name="T26" fmla="*/ 2147483647 w 1116"/>
                <a:gd name="T27" fmla="*/ 2147483647 h 1654"/>
                <a:gd name="T28" fmla="*/ 2147483647 w 1116"/>
                <a:gd name="T29" fmla="*/ 2147483647 h 1654"/>
                <a:gd name="T30" fmla="*/ 2147483647 w 1116"/>
                <a:gd name="T31" fmla="*/ 2147483647 h 1654"/>
                <a:gd name="T32" fmla="*/ 2147483647 w 1116"/>
                <a:gd name="T33" fmla="*/ 2147483647 h 1654"/>
                <a:gd name="T34" fmla="*/ 2147483647 w 1116"/>
                <a:gd name="T35" fmla="*/ 2147483647 h 1654"/>
                <a:gd name="T36" fmla="*/ 2147483647 w 1116"/>
                <a:gd name="T37" fmla="*/ 2147483647 h 1654"/>
                <a:gd name="T38" fmla="*/ 2147483647 w 1116"/>
                <a:gd name="T39" fmla="*/ 2147483647 h 1654"/>
                <a:gd name="T40" fmla="*/ 2147483647 w 1116"/>
                <a:gd name="T41" fmla="*/ 2147483647 h 1654"/>
                <a:gd name="T42" fmla="*/ 2147483647 w 1116"/>
                <a:gd name="T43" fmla="*/ 2147483647 h 1654"/>
                <a:gd name="T44" fmla="*/ 2147483647 w 1116"/>
                <a:gd name="T45" fmla="*/ 2147483647 h 1654"/>
                <a:gd name="T46" fmla="*/ 2147483647 w 1116"/>
                <a:gd name="T47" fmla="*/ 2147483647 h 1654"/>
                <a:gd name="T48" fmla="*/ 2147483647 w 1116"/>
                <a:gd name="T49" fmla="*/ 2147483647 h 1654"/>
                <a:gd name="T50" fmla="*/ 2147483647 w 1116"/>
                <a:gd name="T51" fmla="*/ 2147483647 h 1654"/>
                <a:gd name="T52" fmla="*/ 2147483647 w 1116"/>
                <a:gd name="T53" fmla="*/ 2147483647 h 1654"/>
                <a:gd name="T54" fmla="*/ 2147483647 w 1116"/>
                <a:gd name="T55" fmla="*/ 2147483647 h 1654"/>
                <a:gd name="T56" fmla="*/ 2147483647 w 1116"/>
                <a:gd name="T57" fmla="*/ 2147483647 h 1654"/>
                <a:gd name="T58" fmla="*/ 2147483647 w 1116"/>
                <a:gd name="T59" fmla="*/ 2147483647 h 1654"/>
                <a:gd name="T60" fmla="*/ 2147483647 w 1116"/>
                <a:gd name="T61" fmla="*/ 2147483647 h 1654"/>
                <a:gd name="T62" fmla="*/ 2147483647 w 1116"/>
                <a:gd name="T63" fmla="*/ 0 h 1654"/>
                <a:gd name="T64" fmla="*/ 2147483647 w 1116"/>
                <a:gd name="T65" fmla="*/ 0 h 1654"/>
                <a:gd name="T66" fmla="*/ 2147483647 w 1116"/>
                <a:gd name="T67" fmla="*/ 0 h 1654"/>
                <a:gd name="T68" fmla="*/ 2147483647 w 1116"/>
                <a:gd name="T69" fmla="*/ 0 h 1654"/>
                <a:gd name="T70" fmla="*/ 2147483647 w 1116"/>
                <a:gd name="T71" fmla="*/ 0 h 1654"/>
                <a:gd name="T72" fmla="*/ 2147483647 w 1116"/>
                <a:gd name="T73" fmla="*/ 0 h 1654"/>
                <a:gd name="T74" fmla="*/ 2147483647 w 1116"/>
                <a:gd name="T75" fmla="*/ 0 h 1654"/>
                <a:gd name="T76" fmla="*/ 2147483647 w 1116"/>
                <a:gd name="T77" fmla="*/ 0 h 1654"/>
                <a:gd name="T78" fmla="*/ 2147483647 w 1116"/>
                <a:gd name="T79" fmla="*/ 0 h 1654"/>
                <a:gd name="T80" fmla="*/ 2147483647 w 1116"/>
                <a:gd name="T81" fmla="*/ 0 h 1654"/>
                <a:gd name="T82" fmla="*/ 2147483647 w 1116"/>
                <a:gd name="T83" fmla="*/ 2147483647 h 1654"/>
                <a:gd name="T84" fmla="*/ 2147483647 w 1116"/>
                <a:gd name="T85" fmla="*/ 2147483647 h 1654"/>
                <a:gd name="T86" fmla="*/ 2147483647 w 1116"/>
                <a:gd name="T87" fmla="*/ 2147483647 h 1654"/>
                <a:gd name="T88" fmla="*/ 2147483647 w 1116"/>
                <a:gd name="T89" fmla="*/ 2147483647 h 1654"/>
                <a:gd name="T90" fmla="*/ 2147483647 w 1116"/>
                <a:gd name="T91" fmla="*/ 2147483647 h 1654"/>
                <a:gd name="T92" fmla="*/ 0 w 1116"/>
                <a:gd name="T93" fmla="*/ 2147483647 h 1654"/>
                <a:gd name="T94" fmla="*/ 0 w 1116"/>
                <a:gd name="T95" fmla="*/ 2147483647 h 1654"/>
                <a:gd name="T96" fmla="*/ 2147483647 w 1116"/>
                <a:gd name="T97" fmla="*/ 2147483647 h 16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6"/>
                <a:gd name="T148" fmla="*/ 0 h 1654"/>
                <a:gd name="T149" fmla="*/ 1116 w 1116"/>
                <a:gd name="T150" fmla="*/ 1654 h 16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6" h="1654">
                  <a:moveTo>
                    <a:pt x="1" y="683"/>
                  </a:moveTo>
                  <a:lnTo>
                    <a:pt x="1" y="694"/>
                  </a:lnTo>
                  <a:lnTo>
                    <a:pt x="1" y="710"/>
                  </a:lnTo>
                  <a:lnTo>
                    <a:pt x="11" y="720"/>
                  </a:lnTo>
                  <a:lnTo>
                    <a:pt x="19" y="725"/>
                  </a:lnTo>
                  <a:lnTo>
                    <a:pt x="31" y="736"/>
                  </a:lnTo>
                  <a:lnTo>
                    <a:pt x="68" y="769"/>
                  </a:lnTo>
                  <a:lnTo>
                    <a:pt x="79" y="777"/>
                  </a:lnTo>
                  <a:lnTo>
                    <a:pt x="94" y="791"/>
                  </a:lnTo>
                  <a:lnTo>
                    <a:pt x="127" y="820"/>
                  </a:lnTo>
                  <a:lnTo>
                    <a:pt x="136" y="828"/>
                  </a:lnTo>
                  <a:lnTo>
                    <a:pt x="141" y="832"/>
                  </a:lnTo>
                  <a:lnTo>
                    <a:pt x="158" y="848"/>
                  </a:lnTo>
                  <a:lnTo>
                    <a:pt x="202" y="887"/>
                  </a:lnTo>
                  <a:lnTo>
                    <a:pt x="234" y="915"/>
                  </a:lnTo>
                  <a:lnTo>
                    <a:pt x="295" y="970"/>
                  </a:lnTo>
                  <a:lnTo>
                    <a:pt x="366" y="1035"/>
                  </a:lnTo>
                  <a:lnTo>
                    <a:pt x="398" y="1064"/>
                  </a:lnTo>
                  <a:lnTo>
                    <a:pt x="406" y="1073"/>
                  </a:lnTo>
                  <a:lnTo>
                    <a:pt x="448" y="1111"/>
                  </a:lnTo>
                  <a:lnTo>
                    <a:pt x="461" y="1123"/>
                  </a:lnTo>
                  <a:lnTo>
                    <a:pt x="530" y="1188"/>
                  </a:lnTo>
                  <a:lnTo>
                    <a:pt x="647" y="1301"/>
                  </a:lnTo>
                  <a:lnTo>
                    <a:pt x="702" y="1353"/>
                  </a:lnTo>
                  <a:lnTo>
                    <a:pt x="768" y="1417"/>
                  </a:lnTo>
                  <a:lnTo>
                    <a:pt x="769" y="1418"/>
                  </a:lnTo>
                  <a:lnTo>
                    <a:pt x="796" y="1445"/>
                  </a:lnTo>
                  <a:lnTo>
                    <a:pt x="818" y="1468"/>
                  </a:lnTo>
                  <a:lnTo>
                    <a:pt x="889" y="1537"/>
                  </a:lnTo>
                  <a:lnTo>
                    <a:pt x="951" y="1599"/>
                  </a:lnTo>
                  <a:lnTo>
                    <a:pt x="1005" y="1654"/>
                  </a:lnTo>
                  <a:lnTo>
                    <a:pt x="1013" y="1596"/>
                  </a:lnTo>
                  <a:lnTo>
                    <a:pt x="993" y="1477"/>
                  </a:lnTo>
                  <a:lnTo>
                    <a:pt x="998" y="1448"/>
                  </a:lnTo>
                  <a:lnTo>
                    <a:pt x="983" y="1397"/>
                  </a:lnTo>
                  <a:lnTo>
                    <a:pt x="1029" y="1384"/>
                  </a:lnTo>
                  <a:lnTo>
                    <a:pt x="1076" y="1414"/>
                  </a:lnTo>
                  <a:lnTo>
                    <a:pt x="1113" y="1373"/>
                  </a:lnTo>
                  <a:lnTo>
                    <a:pt x="1114" y="1219"/>
                  </a:lnTo>
                  <a:lnTo>
                    <a:pt x="1114" y="1182"/>
                  </a:lnTo>
                  <a:lnTo>
                    <a:pt x="1114" y="1157"/>
                  </a:lnTo>
                  <a:lnTo>
                    <a:pt x="1114" y="1080"/>
                  </a:lnTo>
                  <a:lnTo>
                    <a:pt x="1114" y="1040"/>
                  </a:lnTo>
                  <a:lnTo>
                    <a:pt x="1114" y="1005"/>
                  </a:lnTo>
                  <a:lnTo>
                    <a:pt x="1114" y="1000"/>
                  </a:lnTo>
                  <a:lnTo>
                    <a:pt x="1114" y="911"/>
                  </a:lnTo>
                  <a:lnTo>
                    <a:pt x="1114" y="877"/>
                  </a:lnTo>
                  <a:lnTo>
                    <a:pt x="1114" y="828"/>
                  </a:lnTo>
                  <a:lnTo>
                    <a:pt x="1114" y="811"/>
                  </a:lnTo>
                  <a:lnTo>
                    <a:pt x="1114" y="799"/>
                  </a:lnTo>
                  <a:lnTo>
                    <a:pt x="1114" y="786"/>
                  </a:lnTo>
                  <a:lnTo>
                    <a:pt x="1114" y="742"/>
                  </a:lnTo>
                  <a:lnTo>
                    <a:pt x="1115" y="591"/>
                  </a:lnTo>
                  <a:lnTo>
                    <a:pt x="1114" y="582"/>
                  </a:lnTo>
                  <a:lnTo>
                    <a:pt x="1115" y="532"/>
                  </a:lnTo>
                  <a:lnTo>
                    <a:pt x="1115" y="496"/>
                  </a:lnTo>
                  <a:lnTo>
                    <a:pt x="1115" y="473"/>
                  </a:lnTo>
                  <a:lnTo>
                    <a:pt x="1115" y="446"/>
                  </a:lnTo>
                  <a:lnTo>
                    <a:pt x="1115" y="391"/>
                  </a:lnTo>
                  <a:lnTo>
                    <a:pt x="1115" y="326"/>
                  </a:lnTo>
                  <a:lnTo>
                    <a:pt x="1115" y="237"/>
                  </a:lnTo>
                  <a:lnTo>
                    <a:pt x="1116" y="160"/>
                  </a:lnTo>
                  <a:lnTo>
                    <a:pt x="1116" y="28"/>
                  </a:lnTo>
                  <a:lnTo>
                    <a:pt x="1116" y="3"/>
                  </a:lnTo>
                  <a:lnTo>
                    <a:pt x="1079" y="3"/>
                  </a:lnTo>
                  <a:lnTo>
                    <a:pt x="1076" y="3"/>
                  </a:lnTo>
                  <a:lnTo>
                    <a:pt x="1071" y="3"/>
                  </a:lnTo>
                  <a:lnTo>
                    <a:pt x="1011" y="3"/>
                  </a:lnTo>
                  <a:lnTo>
                    <a:pt x="983" y="1"/>
                  </a:lnTo>
                  <a:lnTo>
                    <a:pt x="930" y="1"/>
                  </a:lnTo>
                  <a:lnTo>
                    <a:pt x="740" y="1"/>
                  </a:lnTo>
                  <a:lnTo>
                    <a:pt x="568" y="1"/>
                  </a:lnTo>
                  <a:lnTo>
                    <a:pt x="557" y="0"/>
                  </a:lnTo>
                  <a:lnTo>
                    <a:pt x="515" y="1"/>
                  </a:lnTo>
                  <a:lnTo>
                    <a:pt x="506" y="1"/>
                  </a:lnTo>
                  <a:lnTo>
                    <a:pt x="338" y="1"/>
                  </a:lnTo>
                  <a:lnTo>
                    <a:pt x="281" y="3"/>
                  </a:lnTo>
                  <a:lnTo>
                    <a:pt x="245" y="3"/>
                  </a:lnTo>
                  <a:lnTo>
                    <a:pt x="127" y="3"/>
                  </a:lnTo>
                  <a:lnTo>
                    <a:pt x="121" y="3"/>
                  </a:lnTo>
                  <a:lnTo>
                    <a:pt x="94" y="3"/>
                  </a:lnTo>
                  <a:lnTo>
                    <a:pt x="24" y="1"/>
                  </a:lnTo>
                  <a:lnTo>
                    <a:pt x="1" y="3"/>
                  </a:lnTo>
                  <a:lnTo>
                    <a:pt x="1" y="55"/>
                  </a:lnTo>
                  <a:lnTo>
                    <a:pt x="1" y="154"/>
                  </a:lnTo>
                  <a:lnTo>
                    <a:pt x="1" y="194"/>
                  </a:lnTo>
                  <a:lnTo>
                    <a:pt x="2" y="356"/>
                  </a:lnTo>
                  <a:lnTo>
                    <a:pt x="1" y="484"/>
                  </a:lnTo>
                  <a:lnTo>
                    <a:pt x="1" y="539"/>
                  </a:lnTo>
                  <a:lnTo>
                    <a:pt x="1" y="562"/>
                  </a:lnTo>
                  <a:lnTo>
                    <a:pt x="1" y="591"/>
                  </a:lnTo>
                  <a:lnTo>
                    <a:pt x="1" y="605"/>
                  </a:lnTo>
                  <a:lnTo>
                    <a:pt x="0" y="621"/>
                  </a:lnTo>
                  <a:lnTo>
                    <a:pt x="0" y="635"/>
                  </a:lnTo>
                  <a:lnTo>
                    <a:pt x="0" y="651"/>
                  </a:lnTo>
                  <a:lnTo>
                    <a:pt x="0" y="670"/>
                  </a:lnTo>
                  <a:lnTo>
                    <a:pt x="0" y="680"/>
                  </a:lnTo>
                  <a:lnTo>
                    <a:pt x="1" y="683"/>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Nevada</a:t>
              </a:r>
            </a:p>
            <a:p>
              <a:pPr algn="ctr">
                <a:defRPr/>
              </a:pPr>
              <a:endParaRPr lang="en-US" sz="900" dirty="0">
                <a:solidFill>
                  <a:srgbClr val="FF0000"/>
                </a:solidFill>
                <a:latin typeface="+mj-lt"/>
              </a:endParaRPr>
            </a:p>
            <a:p>
              <a:pPr algn="ctr">
                <a:defRPr/>
              </a:pPr>
              <a:endParaRPr lang="en-US" sz="900" dirty="0">
                <a:solidFill>
                  <a:srgbClr val="FF0000"/>
                </a:solidFill>
                <a:latin typeface="+mj-lt"/>
              </a:endParaRPr>
            </a:p>
          </p:txBody>
        </p:sp>
        <p:sp>
          <p:nvSpPr>
            <p:cNvPr id="22" name="S_NM">
              <a:extLst>
                <a:ext uri="{FF2B5EF4-FFF2-40B4-BE49-F238E27FC236}">
                  <a16:creationId xmlns:a16="http://schemas.microsoft.com/office/drawing/2014/main" id="{259339C5-E2F5-4D12-8414-F97D20137363}"/>
                </a:ext>
              </a:extLst>
            </p:cNvPr>
            <p:cNvSpPr>
              <a:spLocks/>
            </p:cNvSpPr>
            <p:nvPr/>
          </p:nvSpPr>
          <p:spPr bwMode="auto">
            <a:xfrm>
              <a:off x="3538841" y="4021307"/>
              <a:ext cx="1085850" cy="1295400"/>
            </a:xfrm>
            <a:custGeom>
              <a:avLst/>
              <a:gdLst>
                <a:gd name="T0" fmla="*/ 2147483647 w 1131"/>
                <a:gd name="T1" fmla="*/ 2147483647 h 1339"/>
                <a:gd name="T2" fmla="*/ 2147483647 w 1131"/>
                <a:gd name="T3" fmla="*/ 2147483647 h 1339"/>
                <a:gd name="T4" fmla="*/ 2147483647 w 1131"/>
                <a:gd name="T5" fmla="*/ 2147483647 h 1339"/>
                <a:gd name="T6" fmla="*/ 2147483647 w 1131"/>
                <a:gd name="T7" fmla="*/ 2147483647 h 1339"/>
                <a:gd name="T8" fmla="*/ 2147483647 w 1131"/>
                <a:gd name="T9" fmla="*/ 2147483647 h 1339"/>
                <a:gd name="T10" fmla="*/ 2147483647 w 1131"/>
                <a:gd name="T11" fmla="*/ 2147483647 h 1339"/>
                <a:gd name="T12" fmla="*/ 2147483647 w 1131"/>
                <a:gd name="T13" fmla="*/ 2147483647 h 1339"/>
                <a:gd name="T14" fmla="*/ 2147483647 w 1131"/>
                <a:gd name="T15" fmla="*/ 2147483647 h 1339"/>
                <a:gd name="T16" fmla="*/ 2147483647 w 1131"/>
                <a:gd name="T17" fmla="*/ 2147483647 h 1339"/>
                <a:gd name="T18" fmla="*/ 2147483647 w 1131"/>
                <a:gd name="T19" fmla="*/ 2147483647 h 1339"/>
                <a:gd name="T20" fmla="*/ 2147483647 w 1131"/>
                <a:gd name="T21" fmla="*/ 2147483647 h 1339"/>
                <a:gd name="T22" fmla="*/ 2147483647 w 1131"/>
                <a:gd name="T23" fmla="*/ 2147483647 h 1339"/>
                <a:gd name="T24" fmla="*/ 2147483647 w 1131"/>
                <a:gd name="T25" fmla="*/ 2147483647 h 1339"/>
                <a:gd name="T26" fmla="*/ 2147483647 w 1131"/>
                <a:gd name="T27" fmla="*/ 2147483647 h 1339"/>
                <a:gd name="T28" fmla="*/ 2147483647 w 1131"/>
                <a:gd name="T29" fmla="*/ 2147483647 h 1339"/>
                <a:gd name="T30" fmla="*/ 2147483647 w 1131"/>
                <a:gd name="T31" fmla="*/ 2147483647 h 1339"/>
                <a:gd name="T32" fmla="*/ 2147483647 w 1131"/>
                <a:gd name="T33" fmla="*/ 2147483647 h 1339"/>
                <a:gd name="T34" fmla="*/ 2147483647 w 1131"/>
                <a:gd name="T35" fmla="*/ 2147483647 h 1339"/>
                <a:gd name="T36" fmla="*/ 2147483647 w 1131"/>
                <a:gd name="T37" fmla="*/ 2147483647 h 1339"/>
                <a:gd name="T38" fmla="*/ 2147483647 w 1131"/>
                <a:gd name="T39" fmla="*/ 2147483647 h 1339"/>
                <a:gd name="T40" fmla="*/ 2147483647 w 1131"/>
                <a:gd name="T41" fmla="*/ 2147483647 h 1339"/>
                <a:gd name="T42" fmla="*/ 2147483647 w 1131"/>
                <a:gd name="T43" fmla="*/ 2147483647 h 1339"/>
                <a:gd name="T44" fmla="*/ 2147483647 w 1131"/>
                <a:gd name="T45" fmla="*/ 2147483647 h 1339"/>
                <a:gd name="T46" fmla="*/ 2147483647 w 1131"/>
                <a:gd name="T47" fmla="*/ 2147483647 h 1339"/>
                <a:gd name="T48" fmla="*/ 2147483647 w 1131"/>
                <a:gd name="T49" fmla="*/ 2147483647 h 1339"/>
                <a:gd name="T50" fmla="*/ 2147483647 w 1131"/>
                <a:gd name="T51" fmla="*/ 2147483647 h 1339"/>
                <a:gd name="T52" fmla="*/ 2147483647 w 1131"/>
                <a:gd name="T53" fmla="*/ 2147483647 h 1339"/>
                <a:gd name="T54" fmla="*/ 2147483647 w 1131"/>
                <a:gd name="T55" fmla="*/ 2147483647 h 1339"/>
                <a:gd name="T56" fmla="*/ 2147483647 w 1131"/>
                <a:gd name="T57" fmla="*/ 2147483647 h 1339"/>
                <a:gd name="T58" fmla="*/ 2147483647 w 1131"/>
                <a:gd name="T59" fmla="*/ 2147483647 h 1339"/>
                <a:gd name="T60" fmla="*/ 2147483647 w 1131"/>
                <a:gd name="T61" fmla="*/ 2147483647 h 1339"/>
                <a:gd name="T62" fmla="*/ 2147483647 w 1131"/>
                <a:gd name="T63" fmla="*/ 2147483647 h 1339"/>
                <a:gd name="T64" fmla="*/ 2147483647 w 1131"/>
                <a:gd name="T65" fmla="*/ 2147483647 h 1339"/>
                <a:gd name="T66" fmla="*/ 2147483647 w 1131"/>
                <a:gd name="T67" fmla="*/ 2147483647 h 1339"/>
                <a:gd name="T68" fmla="*/ 2147483647 w 1131"/>
                <a:gd name="T69" fmla="*/ 0 h 1339"/>
                <a:gd name="T70" fmla="*/ 2147483647 w 1131"/>
                <a:gd name="T71" fmla="*/ 0 h 1339"/>
                <a:gd name="T72" fmla="*/ 2147483647 w 1131"/>
                <a:gd name="T73" fmla="*/ 2147483647 h 1339"/>
                <a:gd name="T74" fmla="*/ 2147483647 w 1131"/>
                <a:gd name="T75" fmla="*/ 2147483647 h 1339"/>
                <a:gd name="T76" fmla="*/ 2147483647 w 1131"/>
                <a:gd name="T77" fmla="*/ 2147483647 h 1339"/>
                <a:gd name="T78" fmla="*/ 2147483647 w 1131"/>
                <a:gd name="T79" fmla="*/ 2147483647 h 1339"/>
                <a:gd name="T80" fmla="*/ 2147483647 w 1131"/>
                <a:gd name="T81" fmla="*/ 2147483647 h 1339"/>
                <a:gd name="T82" fmla="*/ 2147483647 w 1131"/>
                <a:gd name="T83" fmla="*/ 0 h 1339"/>
                <a:gd name="T84" fmla="*/ 2147483647 w 1131"/>
                <a:gd name="T85" fmla="*/ 0 h 1339"/>
                <a:gd name="T86" fmla="*/ 2147483647 w 1131"/>
                <a:gd name="T87" fmla="*/ 0 h 1339"/>
                <a:gd name="T88" fmla="*/ 2147483647 w 1131"/>
                <a:gd name="T89" fmla="*/ 0 h 1339"/>
                <a:gd name="T90" fmla="*/ 2147483647 w 1131"/>
                <a:gd name="T91" fmla="*/ 2147483647 h 1339"/>
                <a:gd name="T92" fmla="*/ 2147483647 w 1131"/>
                <a:gd name="T93" fmla="*/ 2147483647 h 1339"/>
                <a:gd name="T94" fmla="*/ 2147483647 w 1131"/>
                <a:gd name="T95" fmla="*/ 2147483647 h 1339"/>
                <a:gd name="T96" fmla="*/ 2147483647 w 1131"/>
                <a:gd name="T97" fmla="*/ 2147483647 h 1339"/>
                <a:gd name="T98" fmla="*/ 2147483647 w 1131"/>
                <a:gd name="T99" fmla="*/ 2147483647 h 1339"/>
                <a:gd name="T100" fmla="*/ 2147483647 w 1131"/>
                <a:gd name="T101" fmla="*/ 2147483647 h 1339"/>
                <a:gd name="T102" fmla="*/ 2147483647 w 1131"/>
                <a:gd name="T103" fmla="*/ 2147483647 h 1339"/>
                <a:gd name="T104" fmla="*/ 2147483647 w 1131"/>
                <a:gd name="T105" fmla="*/ 2147483647 h 1339"/>
                <a:gd name="T106" fmla="*/ 0 w 1131"/>
                <a:gd name="T107" fmla="*/ 2147483647 h 1339"/>
                <a:gd name="T108" fmla="*/ 0 w 1131"/>
                <a:gd name="T109" fmla="*/ 2147483647 h 1339"/>
                <a:gd name="T110" fmla="*/ 0 w 1131"/>
                <a:gd name="T111" fmla="*/ 2147483647 h 1339"/>
                <a:gd name="T112" fmla="*/ 0 w 1131"/>
                <a:gd name="T113" fmla="*/ 2147483647 h 1339"/>
                <a:gd name="T114" fmla="*/ 0 w 1131"/>
                <a:gd name="T115" fmla="*/ 2147483647 h 1339"/>
                <a:gd name="T116" fmla="*/ 2147483647 w 1131"/>
                <a:gd name="T117" fmla="*/ 2147483647 h 1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1"/>
                <a:gd name="T178" fmla="*/ 0 h 1339"/>
                <a:gd name="T179" fmla="*/ 1131 w 1131"/>
                <a:gd name="T180" fmla="*/ 1339 h 1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1" h="1339">
                  <a:moveTo>
                    <a:pt x="33" y="1339"/>
                  </a:moveTo>
                  <a:lnTo>
                    <a:pt x="157" y="1339"/>
                  </a:lnTo>
                  <a:lnTo>
                    <a:pt x="157" y="1233"/>
                  </a:lnTo>
                  <a:lnTo>
                    <a:pt x="328" y="1233"/>
                  </a:lnTo>
                  <a:lnTo>
                    <a:pt x="472" y="1233"/>
                  </a:lnTo>
                  <a:lnTo>
                    <a:pt x="450" y="1206"/>
                  </a:lnTo>
                  <a:lnTo>
                    <a:pt x="456" y="1201"/>
                  </a:lnTo>
                  <a:lnTo>
                    <a:pt x="451" y="1187"/>
                  </a:lnTo>
                  <a:lnTo>
                    <a:pt x="455" y="1181"/>
                  </a:lnTo>
                  <a:lnTo>
                    <a:pt x="500" y="1181"/>
                  </a:lnTo>
                  <a:lnTo>
                    <a:pt x="523" y="1181"/>
                  </a:lnTo>
                  <a:lnTo>
                    <a:pt x="547" y="1180"/>
                  </a:lnTo>
                  <a:lnTo>
                    <a:pt x="571" y="1180"/>
                  </a:lnTo>
                  <a:lnTo>
                    <a:pt x="687" y="1181"/>
                  </a:lnTo>
                  <a:lnTo>
                    <a:pt x="740" y="1181"/>
                  </a:lnTo>
                  <a:lnTo>
                    <a:pt x="773" y="1181"/>
                  </a:lnTo>
                  <a:lnTo>
                    <a:pt x="786" y="1181"/>
                  </a:lnTo>
                  <a:lnTo>
                    <a:pt x="878" y="1181"/>
                  </a:lnTo>
                  <a:lnTo>
                    <a:pt x="896" y="1181"/>
                  </a:lnTo>
                  <a:lnTo>
                    <a:pt x="940" y="1181"/>
                  </a:lnTo>
                  <a:lnTo>
                    <a:pt x="948" y="1181"/>
                  </a:lnTo>
                  <a:lnTo>
                    <a:pt x="991" y="1181"/>
                  </a:lnTo>
                  <a:lnTo>
                    <a:pt x="994" y="1181"/>
                  </a:lnTo>
                  <a:lnTo>
                    <a:pt x="997" y="1181"/>
                  </a:lnTo>
                  <a:lnTo>
                    <a:pt x="1015" y="1181"/>
                  </a:lnTo>
                  <a:lnTo>
                    <a:pt x="1063" y="1181"/>
                  </a:lnTo>
                  <a:lnTo>
                    <a:pt x="1070" y="1181"/>
                  </a:lnTo>
                  <a:lnTo>
                    <a:pt x="1108" y="1181"/>
                  </a:lnTo>
                  <a:lnTo>
                    <a:pt x="1120" y="1181"/>
                  </a:lnTo>
                  <a:lnTo>
                    <a:pt x="1120" y="1161"/>
                  </a:lnTo>
                  <a:lnTo>
                    <a:pt x="1120" y="1123"/>
                  </a:lnTo>
                  <a:lnTo>
                    <a:pt x="1120" y="1069"/>
                  </a:lnTo>
                  <a:lnTo>
                    <a:pt x="1120" y="1058"/>
                  </a:lnTo>
                  <a:lnTo>
                    <a:pt x="1120" y="1034"/>
                  </a:lnTo>
                  <a:lnTo>
                    <a:pt x="1120" y="988"/>
                  </a:lnTo>
                  <a:lnTo>
                    <a:pt x="1120" y="955"/>
                  </a:lnTo>
                  <a:lnTo>
                    <a:pt x="1121" y="916"/>
                  </a:lnTo>
                  <a:lnTo>
                    <a:pt x="1122" y="856"/>
                  </a:lnTo>
                  <a:lnTo>
                    <a:pt x="1122" y="854"/>
                  </a:lnTo>
                  <a:lnTo>
                    <a:pt x="1122" y="827"/>
                  </a:lnTo>
                  <a:lnTo>
                    <a:pt x="1122" y="820"/>
                  </a:lnTo>
                  <a:lnTo>
                    <a:pt x="1122" y="810"/>
                  </a:lnTo>
                  <a:lnTo>
                    <a:pt x="1123" y="787"/>
                  </a:lnTo>
                  <a:lnTo>
                    <a:pt x="1123" y="778"/>
                  </a:lnTo>
                  <a:lnTo>
                    <a:pt x="1123" y="750"/>
                  </a:lnTo>
                  <a:lnTo>
                    <a:pt x="1124" y="708"/>
                  </a:lnTo>
                  <a:lnTo>
                    <a:pt x="1124" y="650"/>
                  </a:lnTo>
                  <a:lnTo>
                    <a:pt x="1124" y="638"/>
                  </a:lnTo>
                  <a:lnTo>
                    <a:pt x="1124" y="635"/>
                  </a:lnTo>
                  <a:lnTo>
                    <a:pt x="1124" y="608"/>
                  </a:lnTo>
                  <a:lnTo>
                    <a:pt x="1124" y="591"/>
                  </a:lnTo>
                  <a:lnTo>
                    <a:pt x="1124" y="532"/>
                  </a:lnTo>
                  <a:lnTo>
                    <a:pt x="1124" y="505"/>
                  </a:lnTo>
                  <a:lnTo>
                    <a:pt x="1124" y="502"/>
                  </a:lnTo>
                  <a:lnTo>
                    <a:pt x="1124" y="484"/>
                  </a:lnTo>
                  <a:lnTo>
                    <a:pt x="1124" y="473"/>
                  </a:lnTo>
                  <a:lnTo>
                    <a:pt x="1124" y="443"/>
                  </a:lnTo>
                  <a:lnTo>
                    <a:pt x="1124" y="429"/>
                  </a:lnTo>
                  <a:lnTo>
                    <a:pt x="1124" y="409"/>
                  </a:lnTo>
                  <a:lnTo>
                    <a:pt x="1124" y="395"/>
                  </a:lnTo>
                  <a:lnTo>
                    <a:pt x="1124" y="325"/>
                  </a:lnTo>
                  <a:lnTo>
                    <a:pt x="1124" y="298"/>
                  </a:lnTo>
                  <a:lnTo>
                    <a:pt x="1124" y="295"/>
                  </a:lnTo>
                  <a:lnTo>
                    <a:pt x="1124" y="290"/>
                  </a:lnTo>
                  <a:lnTo>
                    <a:pt x="1124" y="224"/>
                  </a:lnTo>
                  <a:lnTo>
                    <a:pt x="1124" y="119"/>
                  </a:lnTo>
                  <a:lnTo>
                    <a:pt x="1131" y="119"/>
                  </a:lnTo>
                  <a:lnTo>
                    <a:pt x="1131" y="66"/>
                  </a:lnTo>
                  <a:lnTo>
                    <a:pt x="1131" y="30"/>
                  </a:lnTo>
                  <a:lnTo>
                    <a:pt x="1131" y="0"/>
                  </a:lnTo>
                  <a:lnTo>
                    <a:pt x="1115" y="0"/>
                  </a:lnTo>
                  <a:lnTo>
                    <a:pt x="1072" y="0"/>
                  </a:lnTo>
                  <a:lnTo>
                    <a:pt x="1062" y="0"/>
                  </a:lnTo>
                  <a:lnTo>
                    <a:pt x="943" y="1"/>
                  </a:lnTo>
                  <a:lnTo>
                    <a:pt x="875" y="2"/>
                  </a:lnTo>
                  <a:lnTo>
                    <a:pt x="770" y="2"/>
                  </a:lnTo>
                  <a:lnTo>
                    <a:pt x="729" y="1"/>
                  </a:lnTo>
                  <a:lnTo>
                    <a:pt x="716" y="1"/>
                  </a:lnTo>
                  <a:lnTo>
                    <a:pt x="623" y="1"/>
                  </a:lnTo>
                  <a:lnTo>
                    <a:pt x="618" y="1"/>
                  </a:lnTo>
                  <a:lnTo>
                    <a:pt x="594" y="1"/>
                  </a:lnTo>
                  <a:lnTo>
                    <a:pt x="569" y="1"/>
                  </a:lnTo>
                  <a:lnTo>
                    <a:pt x="482" y="2"/>
                  </a:lnTo>
                  <a:lnTo>
                    <a:pt x="305" y="0"/>
                  </a:lnTo>
                  <a:lnTo>
                    <a:pt x="300" y="0"/>
                  </a:lnTo>
                  <a:lnTo>
                    <a:pt x="293" y="0"/>
                  </a:lnTo>
                  <a:lnTo>
                    <a:pt x="291" y="0"/>
                  </a:lnTo>
                  <a:lnTo>
                    <a:pt x="173" y="0"/>
                  </a:lnTo>
                  <a:lnTo>
                    <a:pt x="125" y="0"/>
                  </a:lnTo>
                  <a:lnTo>
                    <a:pt x="71" y="0"/>
                  </a:lnTo>
                  <a:lnTo>
                    <a:pt x="56" y="1"/>
                  </a:lnTo>
                  <a:lnTo>
                    <a:pt x="1" y="1"/>
                  </a:lnTo>
                  <a:lnTo>
                    <a:pt x="1" y="59"/>
                  </a:lnTo>
                  <a:lnTo>
                    <a:pt x="1" y="119"/>
                  </a:lnTo>
                  <a:lnTo>
                    <a:pt x="1" y="235"/>
                  </a:lnTo>
                  <a:lnTo>
                    <a:pt x="1" y="347"/>
                  </a:lnTo>
                  <a:lnTo>
                    <a:pt x="1" y="354"/>
                  </a:lnTo>
                  <a:lnTo>
                    <a:pt x="1" y="483"/>
                  </a:lnTo>
                  <a:lnTo>
                    <a:pt x="1" y="523"/>
                  </a:lnTo>
                  <a:lnTo>
                    <a:pt x="1" y="528"/>
                  </a:lnTo>
                  <a:lnTo>
                    <a:pt x="1" y="572"/>
                  </a:lnTo>
                  <a:lnTo>
                    <a:pt x="1" y="621"/>
                  </a:lnTo>
                  <a:lnTo>
                    <a:pt x="0" y="708"/>
                  </a:lnTo>
                  <a:lnTo>
                    <a:pt x="1" y="762"/>
                  </a:lnTo>
                  <a:lnTo>
                    <a:pt x="1" y="766"/>
                  </a:lnTo>
                  <a:lnTo>
                    <a:pt x="1" y="768"/>
                  </a:lnTo>
                  <a:lnTo>
                    <a:pt x="0" y="896"/>
                  </a:lnTo>
                  <a:lnTo>
                    <a:pt x="0" y="910"/>
                  </a:lnTo>
                  <a:lnTo>
                    <a:pt x="0" y="945"/>
                  </a:lnTo>
                  <a:lnTo>
                    <a:pt x="0" y="997"/>
                  </a:lnTo>
                  <a:lnTo>
                    <a:pt x="0" y="1004"/>
                  </a:lnTo>
                  <a:lnTo>
                    <a:pt x="0" y="1064"/>
                  </a:lnTo>
                  <a:lnTo>
                    <a:pt x="0" y="1081"/>
                  </a:lnTo>
                  <a:lnTo>
                    <a:pt x="0" y="1288"/>
                  </a:lnTo>
                  <a:lnTo>
                    <a:pt x="0" y="1294"/>
                  </a:lnTo>
                  <a:lnTo>
                    <a:pt x="0" y="1339"/>
                  </a:lnTo>
                  <a:lnTo>
                    <a:pt x="30" y="1339"/>
                  </a:lnTo>
                  <a:lnTo>
                    <a:pt x="33" y="1339"/>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New</a:t>
              </a:r>
            </a:p>
            <a:p>
              <a:pPr algn="ctr">
                <a:defRPr/>
              </a:pPr>
              <a:r>
                <a:rPr lang="en-US" sz="900" dirty="0">
                  <a:solidFill>
                    <a:srgbClr val="FF0000"/>
                  </a:solidFill>
                  <a:latin typeface="+mj-lt"/>
                </a:rPr>
                <a:t>Mexico</a:t>
              </a:r>
            </a:p>
          </p:txBody>
        </p:sp>
        <p:sp>
          <p:nvSpPr>
            <p:cNvPr id="23" name="S_NJ">
              <a:extLst>
                <a:ext uri="{FF2B5EF4-FFF2-40B4-BE49-F238E27FC236}">
                  <a16:creationId xmlns:a16="http://schemas.microsoft.com/office/drawing/2014/main" id="{0469BFBD-2C3B-4EDB-91AE-27A93D7C8DA1}"/>
                </a:ext>
              </a:extLst>
            </p:cNvPr>
            <p:cNvSpPr>
              <a:spLocks/>
            </p:cNvSpPr>
            <p:nvPr/>
          </p:nvSpPr>
          <p:spPr bwMode="auto">
            <a:xfrm>
              <a:off x="9539591" y="3030706"/>
              <a:ext cx="295276" cy="552451"/>
            </a:xfrm>
            <a:custGeom>
              <a:avLst/>
              <a:gdLst>
                <a:gd name="T0" fmla="*/ 2147483647 w 312"/>
                <a:gd name="T1" fmla="*/ 2147483647 h 573"/>
                <a:gd name="T2" fmla="*/ 2147483647 w 312"/>
                <a:gd name="T3" fmla="*/ 2147483647 h 573"/>
                <a:gd name="T4" fmla="*/ 2147483647 w 312"/>
                <a:gd name="T5" fmla="*/ 2147483647 h 573"/>
                <a:gd name="T6" fmla="*/ 2147483647 w 312"/>
                <a:gd name="T7" fmla="*/ 2147483647 h 573"/>
                <a:gd name="T8" fmla="*/ 2147483647 w 312"/>
                <a:gd name="T9" fmla="*/ 2147483647 h 573"/>
                <a:gd name="T10" fmla="*/ 2147483647 w 312"/>
                <a:gd name="T11" fmla="*/ 2147483647 h 573"/>
                <a:gd name="T12" fmla="*/ 2147483647 w 312"/>
                <a:gd name="T13" fmla="*/ 2147483647 h 573"/>
                <a:gd name="T14" fmla="*/ 2147483647 w 312"/>
                <a:gd name="T15" fmla="*/ 2147483647 h 573"/>
                <a:gd name="T16" fmla="*/ 2147483647 w 312"/>
                <a:gd name="T17" fmla="*/ 2147483647 h 573"/>
                <a:gd name="T18" fmla="*/ 2147483647 w 312"/>
                <a:gd name="T19" fmla="*/ 2147483647 h 573"/>
                <a:gd name="T20" fmla="*/ 2147483647 w 312"/>
                <a:gd name="T21" fmla="*/ 2147483647 h 573"/>
                <a:gd name="T22" fmla="*/ 2147483647 w 312"/>
                <a:gd name="T23" fmla="*/ 2147483647 h 573"/>
                <a:gd name="T24" fmla="*/ 2147483647 w 312"/>
                <a:gd name="T25" fmla="*/ 2147483647 h 573"/>
                <a:gd name="T26" fmla="*/ 2147483647 w 312"/>
                <a:gd name="T27" fmla="*/ 2147483647 h 573"/>
                <a:gd name="T28" fmla="*/ 2147483647 w 312"/>
                <a:gd name="T29" fmla="*/ 2147483647 h 573"/>
                <a:gd name="T30" fmla="*/ 2147483647 w 312"/>
                <a:gd name="T31" fmla="*/ 2147483647 h 573"/>
                <a:gd name="T32" fmla="*/ 2147483647 w 312"/>
                <a:gd name="T33" fmla="*/ 2147483647 h 573"/>
                <a:gd name="T34" fmla="*/ 2147483647 w 312"/>
                <a:gd name="T35" fmla="*/ 2147483647 h 573"/>
                <a:gd name="T36" fmla="*/ 2147483647 w 312"/>
                <a:gd name="T37" fmla="*/ 2147483647 h 573"/>
                <a:gd name="T38" fmla="*/ 2147483647 w 312"/>
                <a:gd name="T39" fmla="*/ 2147483647 h 573"/>
                <a:gd name="T40" fmla="*/ 2147483647 w 312"/>
                <a:gd name="T41" fmla="*/ 2147483647 h 573"/>
                <a:gd name="T42" fmla="*/ 2147483647 w 312"/>
                <a:gd name="T43" fmla="*/ 0 h 573"/>
                <a:gd name="T44" fmla="*/ 2147483647 w 312"/>
                <a:gd name="T45" fmla="*/ 2147483647 h 573"/>
                <a:gd name="T46" fmla="*/ 2147483647 w 312"/>
                <a:gd name="T47" fmla="*/ 2147483647 h 573"/>
                <a:gd name="T48" fmla="*/ 2147483647 w 312"/>
                <a:gd name="T49" fmla="*/ 2147483647 h 573"/>
                <a:gd name="T50" fmla="*/ 2147483647 w 312"/>
                <a:gd name="T51" fmla="*/ 2147483647 h 573"/>
                <a:gd name="T52" fmla="*/ 2147483647 w 312"/>
                <a:gd name="T53" fmla="*/ 2147483647 h 573"/>
                <a:gd name="T54" fmla="*/ 2147483647 w 312"/>
                <a:gd name="T55" fmla="*/ 2147483647 h 573"/>
                <a:gd name="T56" fmla="*/ 2147483647 w 312"/>
                <a:gd name="T57" fmla="*/ 2147483647 h 573"/>
                <a:gd name="T58" fmla="*/ 2147483647 w 312"/>
                <a:gd name="T59" fmla="*/ 2147483647 h 573"/>
                <a:gd name="T60" fmla="*/ 2147483647 w 312"/>
                <a:gd name="T61" fmla="*/ 2147483647 h 573"/>
                <a:gd name="T62" fmla="*/ 2147483647 w 312"/>
                <a:gd name="T63" fmla="*/ 2147483647 h 573"/>
                <a:gd name="T64" fmla="*/ 2147483647 w 312"/>
                <a:gd name="T65" fmla="*/ 2147483647 h 573"/>
                <a:gd name="T66" fmla="*/ 2147483647 w 312"/>
                <a:gd name="T67" fmla="*/ 2147483647 h 573"/>
                <a:gd name="T68" fmla="*/ 2147483647 w 312"/>
                <a:gd name="T69" fmla="*/ 2147483647 h 573"/>
                <a:gd name="T70" fmla="*/ 2147483647 w 312"/>
                <a:gd name="T71" fmla="*/ 2147483647 h 573"/>
                <a:gd name="T72" fmla="*/ 2147483647 w 312"/>
                <a:gd name="T73" fmla="*/ 2147483647 h 573"/>
                <a:gd name="T74" fmla="*/ 2147483647 w 312"/>
                <a:gd name="T75" fmla="*/ 2147483647 h 573"/>
                <a:gd name="T76" fmla="*/ 2147483647 w 312"/>
                <a:gd name="T77" fmla="*/ 2147483647 h 573"/>
                <a:gd name="T78" fmla="*/ 0 w 312"/>
                <a:gd name="T79" fmla="*/ 2147483647 h 573"/>
                <a:gd name="T80" fmla="*/ 0 w 312"/>
                <a:gd name="T81" fmla="*/ 2147483647 h 573"/>
                <a:gd name="T82" fmla="*/ 2147483647 w 312"/>
                <a:gd name="T83" fmla="*/ 2147483647 h 573"/>
                <a:gd name="T84" fmla="*/ 2147483647 w 312"/>
                <a:gd name="T85" fmla="*/ 2147483647 h 573"/>
                <a:gd name="T86" fmla="*/ 2147483647 w 312"/>
                <a:gd name="T87" fmla="*/ 2147483647 h 573"/>
                <a:gd name="T88" fmla="*/ 2147483647 w 312"/>
                <a:gd name="T89" fmla="*/ 2147483647 h 573"/>
                <a:gd name="T90" fmla="*/ 2147483647 w 312"/>
                <a:gd name="T91" fmla="*/ 2147483647 h 573"/>
                <a:gd name="T92" fmla="*/ 2147483647 w 312"/>
                <a:gd name="T93" fmla="*/ 214748364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573"/>
                <a:gd name="T143" fmla="*/ 312 w 312"/>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573">
                  <a:moveTo>
                    <a:pt x="230" y="438"/>
                  </a:moveTo>
                  <a:lnTo>
                    <a:pt x="237" y="437"/>
                  </a:lnTo>
                  <a:lnTo>
                    <a:pt x="273" y="376"/>
                  </a:lnTo>
                  <a:lnTo>
                    <a:pt x="286" y="297"/>
                  </a:lnTo>
                  <a:lnTo>
                    <a:pt x="297" y="232"/>
                  </a:lnTo>
                  <a:lnTo>
                    <a:pt x="294" y="209"/>
                  </a:lnTo>
                  <a:lnTo>
                    <a:pt x="292" y="219"/>
                  </a:lnTo>
                  <a:lnTo>
                    <a:pt x="258" y="212"/>
                  </a:lnTo>
                  <a:lnTo>
                    <a:pt x="253" y="217"/>
                  </a:lnTo>
                  <a:lnTo>
                    <a:pt x="245" y="211"/>
                  </a:lnTo>
                  <a:lnTo>
                    <a:pt x="243" y="203"/>
                  </a:lnTo>
                  <a:lnTo>
                    <a:pt x="245" y="198"/>
                  </a:lnTo>
                  <a:lnTo>
                    <a:pt x="244" y="192"/>
                  </a:lnTo>
                  <a:lnTo>
                    <a:pt x="254" y="180"/>
                  </a:lnTo>
                  <a:lnTo>
                    <a:pt x="254" y="174"/>
                  </a:lnTo>
                  <a:lnTo>
                    <a:pt x="254" y="172"/>
                  </a:lnTo>
                  <a:lnTo>
                    <a:pt x="261" y="168"/>
                  </a:lnTo>
                  <a:lnTo>
                    <a:pt x="265" y="168"/>
                  </a:lnTo>
                  <a:lnTo>
                    <a:pt x="275" y="166"/>
                  </a:lnTo>
                  <a:lnTo>
                    <a:pt x="281" y="166"/>
                  </a:lnTo>
                  <a:lnTo>
                    <a:pt x="285" y="159"/>
                  </a:lnTo>
                  <a:lnTo>
                    <a:pt x="287" y="151"/>
                  </a:lnTo>
                  <a:lnTo>
                    <a:pt x="289" y="142"/>
                  </a:lnTo>
                  <a:lnTo>
                    <a:pt x="295" y="132"/>
                  </a:lnTo>
                  <a:lnTo>
                    <a:pt x="303" y="114"/>
                  </a:lnTo>
                  <a:lnTo>
                    <a:pt x="304" y="112"/>
                  </a:lnTo>
                  <a:lnTo>
                    <a:pt x="304" y="111"/>
                  </a:lnTo>
                  <a:lnTo>
                    <a:pt x="305" y="111"/>
                  </a:lnTo>
                  <a:lnTo>
                    <a:pt x="306" y="104"/>
                  </a:lnTo>
                  <a:lnTo>
                    <a:pt x="311" y="91"/>
                  </a:lnTo>
                  <a:lnTo>
                    <a:pt x="311" y="88"/>
                  </a:lnTo>
                  <a:lnTo>
                    <a:pt x="312" y="85"/>
                  </a:lnTo>
                  <a:lnTo>
                    <a:pt x="310" y="85"/>
                  </a:lnTo>
                  <a:lnTo>
                    <a:pt x="266" y="60"/>
                  </a:lnTo>
                  <a:lnTo>
                    <a:pt x="252" y="53"/>
                  </a:lnTo>
                  <a:lnTo>
                    <a:pt x="250" y="52"/>
                  </a:lnTo>
                  <a:lnTo>
                    <a:pt x="247" y="51"/>
                  </a:lnTo>
                  <a:lnTo>
                    <a:pt x="241" y="48"/>
                  </a:lnTo>
                  <a:lnTo>
                    <a:pt x="229" y="40"/>
                  </a:lnTo>
                  <a:lnTo>
                    <a:pt x="223" y="37"/>
                  </a:lnTo>
                  <a:lnTo>
                    <a:pt x="205" y="25"/>
                  </a:lnTo>
                  <a:lnTo>
                    <a:pt x="189" y="15"/>
                  </a:lnTo>
                  <a:lnTo>
                    <a:pt x="162" y="0"/>
                  </a:lnTo>
                  <a:lnTo>
                    <a:pt x="150" y="3"/>
                  </a:lnTo>
                  <a:lnTo>
                    <a:pt x="132" y="25"/>
                  </a:lnTo>
                  <a:lnTo>
                    <a:pt x="125" y="42"/>
                  </a:lnTo>
                  <a:lnTo>
                    <a:pt x="106" y="62"/>
                  </a:lnTo>
                  <a:lnTo>
                    <a:pt x="111" y="61"/>
                  </a:lnTo>
                  <a:lnTo>
                    <a:pt x="104" y="67"/>
                  </a:lnTo>
                  <a:lnTo>
                    <a:pt x="79" y="87"/>
                  </a:lnTo>
                  <a:lnTo>
                    <a:pt x="82" y="91"/>
                  </a:lnTo>
                  <a:lnTo>
                    <a:pt x="94" y="114"/>
                  </a:lnTo>
                  <a:lnTo>
                    <a:pt x="68" y="144"/>
                  </a:lnTo>
                  <a:lnTo>
                    <a:pt x="68" y="177"/>
                  </a:lnTo>
                  <a:lnTo>
                    <a:pt x="69" y="178"/>
                  </a:lnTo>
                  <a:lnTo>
                    <a:pt x="69" y="180"/>
                  </a:lnTo>
                  <a:lnTo>
                    <a:pt x="82" y="184"/>
                  </a:lnTo>
                  <a:lnTo>
                    <a:pt x="114" y="232"/>
                  </a:lnTo>
                  <a:lnTo>
                    <a:pt x="115" y="240"/>
                  </a:lnTo>
                  <a:lnTo>
                    <a:pt x="128" y="250"/>
                  </a:lnTo>
                  <a:lnTo>
                    <a:pt x="134" y="262"/>
                  </a:lnTo>
                  <a:lnTo>
                    <a:pt x="157" y="286"/>
                  </a:lnTo>
                  <a:lnTo>
                    <a:pt x="140" y="290"/>
                  </a:lnTo>
                  <a:lnTo>
                    <a:pt x="128" y="301"/>
                  </a:lnTo>
                  <a:lnTo>
                    <a:pt x="109" y="309"/>
                  </a:lnTo>
                  <a:lnTo>
                    <a:pt x="104" y="314"/>
                  </a:lnTo>
                  <a:lnTo>
                    <a:pt x="94" y="320"/>
                  </a:lnTo>
                  <a:lnTo>
                    <a:pt x="93" y="323"/>
                  </a:lnTo>
                  <a:lnTo>
                    <a:pt x="82" y="329"/>
                  </a:lnTo>
                  <a:lnTo>
                    <a:pt x="81" y="344"/>
                  </a:lnTo>
                  <a:lnTo>
                    <a:pt x="78" y="347"/>
                  </a:lnTo>
                  <a:lnTo>
                    <a:pt x="68" y="350"/>
                  </a:lnTo>
                  <a:lnTo>
                    <a:pt x="67" y="351"/>
                  </a:lnTo>
                  <a:lnTo>
                    <a:pt x="66" y="353"/>
                  </a:lnTo>
                  <a:lnTo>
                    <a:pt x="58" y="355"/>
                  </a:lnTo>
                  <a:lnTo>
                    <a:pt x="35" y="362"/>
                  </a:lnTo>
                  <a:lnTo>
                    <a:pt x="27" y="368"/>
                  </a:lnTo>
                  <a:lnTo>
                    <a:pt x="22" y="373"/>
                  </a:lnTo>
                  <a:lnTo>
                    <a:pt x="11" y="391"/>
                  </a:lnTo>
                  <a:lnTo>
                    <a:pt x="0" y="408"/>
                  </a:lnTo>
                  <a:lnTo>
                    <a:pt x="2" y="416"/>
                  </a:lnTo>
                  <a:lnTo>
                    <a:pt x="2" y="439"/>
                  </a:lnTo>
                  <a:lnTo>
                    <a:pt x="28" y="467"/>
                  </a:lnTo>
                  <a:lnTo>
                    <a:pt x="50" y="487"/>
                  </a:lnTo>
                  <a:lnTo>
                    <a:pt x="58" y="487"/>
                  </a:lnTo>
                  <a:lnTo>
                    <a:pt x="82" y="512"/>
                  </a:lnTo>
                  <a:lnTo>
                    <a:pt x="83" y="508"/>
                  </a:lnTo>
                  <a:lnTo>
                    <a:pt x="120" y="515"/>
                  </a:lnTo>
                  <a:lnTo>
                    <a:pt x="112" y="573"/>
                  </a:lnTo>
                  <a:lnTo>
                    <a:pt x="128" y="571"/>
                  </a:lnTo>
                  <a:lnTo>
                    <a:pt x="145" y="557"/>
                  </a:lnTo>
                  <a:lnTo>
                    <a:pt x="191" y="486"/>
                  </a:lnTo>
                  <a:lnTo>
                    <a:pt x="192" y="485"/>
                  </a:lnTo>
                  <a:lnTo>
                    <a:pt x="234" y="443"/>
                  </a:lnTo>
                  <a:lnTo>
                    <a:pt x="230" y="438"/>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a:solidFill>
                  <a:srgbClr val="FF0000"/>
                </a:solidFill>
                <a:latin typeface="+mj-lt"/>
              </a:endParaRPr>
            </a:p>
          </p:txBody>
        </p:sp>
        <p:sp>
          <p:nvSpPr>
            <p:cNvPr id="24" name="S_NH">
              <a:extLst>
                <a:ext uri="{FF2B5EF4-FFF2-40B4-BE49-F238E27FC236}">
                  <a16:creationId xmlns:a16="http://schemas.microsoft.com/office/drawing/2014/main" id="{8FB21C39-766A-46D1-84A9-65E699D2AA37}"/>
                </a:ext>
              </a:extLst>
            </p:cNvPr>
            <p:cNvSpPr>
              <a:spLocks/>
            </p:cNvSpPr>
            <p:nvPr/>
          </p:nvSpPr>
          <p:spPr bwMode="auto">
            <a:xfrm>
              <a:off x="10082516" y="2135357"/>
              <a:ext cx="323850" cy="590550"/>
            </a:xfrm>
            <a:custGeom>
              <a:avLst/>
              <a:gdLst>
                <a:gd name="T0" fmla="*/ 2147483647 w 343"/>
                <a:gd name="T1" fmla="*/ 2147483647 h 616"/>
                <a:gd name="T2" fmla="*/ 2147483647 w 343"/>
                <a:gd name="T3" fmla="*/ 2147483647 h 616"/>
                <a:gd name="T4" fmla="*/ 2147483647 w 343"/>
                <a:gd name="T5" fmla="*/ 2147483647 h 616"/>
                <a:gd name="T6" fmla="*/ 2147483647 w 343"/>
                <a:gd name="T7" fmla="*/ 2147483647 h 616"/>
                <a:gd name="T8" fmla="*/ 2147483647 w 343"/>
                <a:gd name="T9" fmla="*/ 2147483647 h 616"/>
                <a:gd name="T10" fmla="*/ 2147483647 w 343"/>
                <a:gd name="T11" fmla="*/ 2147483647 h 616"/>
                <a:gd name="T12" fmla="*/ 2147483647 w 343"/>
                <a:gd name="T13" fmla="*/ 2147483647 h 616"/>
                <a:gd name="T14" fmla="*/ 2147483647 w 343"/>
                <a:gd name="T15" fmla="*/ 2147483647 h 616"/>
                <a:gd name="T16" fmla="*/ 2147483647 w 343"/>
                <a:gd name="T17" fmla="*/ 2147483647 h 616"/>
                <a:gd name="T18" fmla="*/ 2147483647 w 343"/>
                <a:gd name="T19" fmla="*/ 2147483647 h 616"/>
                <a:gd name="T20" fmla="*/ 2147483647 w 343"/>
                <a:gd name="T21" fmla="*/ 2147483647 h 616"/>
                <a:gd name="T22" fmla="*/ 2147483647 w 343"/>
                <a:gd name="T23" fmla="*/ 2147483647 h 616"/>
                <a:gd name="T24" fmla="*/ 2147483647 w 343"/>
                <a:gd name="T25" fmla="*/ 2147483647 h 616"/>
                <a:gd name="T26" fmla="*/ 2147483647 w 343"/>
                <a:gd name="T27" fmla="*/ 2147483647 h 616"/>
                <a:gd name="T28" fmla="*/ 2147483647 w 343"/>
                <a:gd name="T29" fmla="*/ 2147483647 h 616"/>
                <a:gd name="T30" fmla="*/ 2147483647 w 343"/>
                <a:gd name="T31" fmla="*/ 2147483647 h 616"/>
                <a:gd name="T32" fmla="*/ 2147483647 w 343"/>
                <a:gd name="T33" fmla="*/ 2147483647 h 616"/>
                <a:gd name="T34" fmla="*/ 2147483647 w 343"/>
                <a:gd name="T35" fmla="*/ 2147483647 h 616"/>
                <a:gd name="T36" fmla="*/ 2147483647 w 343"/>
                <a:gd name="T37" fmla="*/ 2147483647 h 616"/>
                <a:gd name="T38" fmla="*/ 2147483647 w 343"/>
                <a:gd name="T39" fmla="*/ 2147483647 h 616"/>
                <a:gd name="T40" fmla="*/ 2147483647 w 343"/>
                <a:gd name="T41" fmla="*/ 0 h 616"/>
                <a:gd name="T42" fmla="*/ 2147483647 w 343"/>
                <a:gd name="T43" fmla="*/ 2147483647 h 616"/>
                <a:gd name="T44" fmla="*/ 2147483647 w 343"/>
                <a:gd name="T45" fmla="*/ 2147483647 h 616"/>
                <a:gd name="T46" fmla="*/ 2147483647 w 343"/>
                <a:gd name="T47" fmla="*/ 2147483647 h 616"/>
                <a:gd name="T48" fmla="*/ 2147483647 w 343"/>
                <a:gd name="T49" fmla="*/ 2147483647 h 616"/>
                <a:gd name="T50" fmla="*/ 2147483647 w 343"/>
                <a:gd name="T51" fmla="*/ 2147483647 h 616"/>
                <a:gd name="T52" fmla="*/ 2147483647 w 343"/>
                <a:gd name="T53" fmla="*/ 2147483647 h 616"/>
                <a:gd name="T54" fmla="*/ 2147483647 w 343"/>
                <a:gd name="T55" fmla="*/ 2147483647 h 616"/>
                <a:gd name="T56" fmla="*/ 2147483647 w 343"/>
                <a:gd name="T57" fmla="*/ 2147483647 h 616"/>
                <a:gd name="T58" fmla="*/ 2147483647 w 343"/>
                <a:gd name="T59" fmla="*/ 2147483647 h 616"/>
                <a:gd name="T60" fmla="*/ 2147483647 w 343"/>
                <a:gd name="T61" fmla="*/ 2147483647 h 616"/>
                <a:gd name="T62" fmla="*/ 2147483647 w 343"/>
                <a:gd name="T63" fmla="*/ 2147483647 h 616"/>
                <a:gd name="T64" fmla="*/ 2147483647 w 343"/>
                <a:gd name="T65" fmla="*/ 2147483647 h 616"/>
                <a:gd name="T66" fmla="*/ 2147483647 w 343"/>
                <a:gd name="T67" fmla="*/ 2147483647 h 616"/>
                <a:gd name="T68" fmla="*/ 2147483647 w 343"/>
                <a:gd name="T69" fmla="*/ 2147483647 h 616"/>
                <a:gd name="T70" fmla="*/ 2147483647 w 343"/>
                <a:gd name="T71" fmla="*/ 2147483647 h 616"/>
                <a:gd name="T72" fmla="*/ 2147483647 w 343"/>
                <a:gd name="T73" fmla="*/ 2147483647 h 616"/>
                <a:gd name="T74" fmla="*/ 2147483647 w 343"/>
                <a:gd name="T75" fmla="*/ 2147483647 h 616"/>
                <a:gd name="T76" fmla="*/ 2147483647 w 343"/>
                <a:gd name="T77" fmla="*/ 2147483647 h 616"/>
                <a:gd name="T78" fmla="*/ 2147483647 w 343"/>
                <a:gd name="T79" fmla="*/ 2147483647 h 616"/>
                <a:gd name="T80" fmla="*/ 2147483647 w 343"/>
                <a:gd name="T81" fmla="*/ 2147483647 h 616"/>
                <a:gd name="T82" fmla="*/ 2147483647 w 343"/>
                <a:gd name="T83" fmla="*/ 2147483647 h 616"/>
                <a:gd name="T84" fmla="*/ 2147483647 w 343"/>
                <a:gd name="T85" fmla="*/ 2147483647 h 616"/>
                <a:gd name="T86" fmla="*/ 2147483647 w 343"/>
                <a:gd name="T87" fmla="*/ 2147483647 h 616"/>
                <a:gd name="T88" fmla="*/ 2147483647 w 343"/>
                <a:gd name="T89" fmla="*/ 2147483647 h 616"/>
                <a:gd name="T90" fmla="*/ 2147483647 w 343"/>
                <a:gd name="T91" fmla="*/ 2147483647 h 616"/>
                <a:gd name="T92" fmla="*/ 2147483647 w 343"/>
                <a:gd name="T93" fmla="*/ 2147483647 h 616"/>
                <a:gd name="T94" fmla="*/ 2147483647 w 343"/>
                <a:gd name="T95" fmla="*/ 2147483647 h 616"/>
                <a:gd name="T96" fmla="*/ 2147483647 w 343"/>
                <a:gd name="T97" fmla="*/ 2147483647 h 616"/>
                <a:gd name="T98" fmla="*/ 2147483647 w 343"/>
                <a:gd name="T99" fmla="*/ 2147483647 h 616"/>
                <a:gd name="T100" fmla="*/ 2147483647 w 343"/>
                <a:gd name="T101" fmla="*/ 2147483647 h 616"/>
                <a:gd name="T102" fmla="*/ 2147483647 w 343"/>
                <a:gd name="T103" fmla="*/ 2147483647 h 616"/>
                <a:gd name="T104" fmla="*/ 2147483647 w 343"/>
                <a:gd name="T105" fmla="*/ 2147483647 h 616"/>
                <a:gd name="T106" fmla="*/ 2147483647 w 343"/>
                <a:gd name="T107" fmla="*/ 2147483647 h 616"/>
                <a:gd name="T108" fmla="*/ 2147483647 w 343"/>
                <a:gd name="T109" fmla="*/ 2147483647 h 616"/>
                <a:gd name="T110" fmla="*/ 0 w 343"/>
                <a:gd name="T111" fmla="*/ 2147483647 h 616"/>
                <a:gd name="T112" fmla="*/ 2147483647 w 343"/>
                <a:gd name="T113" fmla="*/ 2147483647 h 616"/>
                <a:gd name="T114" fmla="*/ 2147483647 w 343"/>
                <a:gd name="T115" fmla="*/ 2147483647 h 616"/>
                <a:gd name="T116" fmla="*/ 2147483647 w 343"/>
                <a:gd name="T117" fmla="*/ 2147483647 h 616"/>
                <a:gd name="T118" fmla="*/ 2147483647 w 343"/>
                <a:gd name="T119" fmla="*/ 2147483647 h 616"/>
                <a:gd name="T120" fmla="*/ 2147483647 w 343"/>
                <a:gd name="T121" fmla="*/ 2147483647 h 616"/>
                <a:gd name="T122" fmla="*/ 2147483647 w 343"/>
                <a:gd name="T123" fmla="*/ 2147483647 h 616"/>
                <a:gd name="T124" fmla="*/ 2147483647 w 343"/>
                <a:gd name="T125" fmla="*/ 2147483647 h 6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3"/>
                <a:gd name="T190" fmla="*/ 0 h 616"/>
                <a:gd name="T191" fmla="*/ 343 w 343"/>
                <a:gd name="T192" fmla="*/ 616 h 6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3" h="616">
                  <a:moveTo>
                    <a:pt x="39" y="402"/>
                  </a:moveTo>
                  <a:lnTo>
                    <a:pt x="39" y="396"/>
                  </a:lnTo>
                  <a:lnTo>
                    <a:pt x="53" y="369"/>
                  </a:lnTo>
                  <a:lnTo>
                    <a:pt x="62" y="362"/>
                  </a:lnTo>
                  <a:lnTo>
                    <a:pt x="80" y="308"/>
                  </a:lnTo>
                  <a:lnTo>
                    <a:pt x="93" y="279"/>
                  </a:lnTo>
                  <a:lnTo>
                    <a:pt x="92" y="271"/>
                  </a:lnTo>
                  <a:lnTo>
                    <a:pt x="90" y="249"/>
                  </a:lnTo>
                  <a:lnTo>
                    <a:pt x="101" y="230"/>
                  </a:lnTo>
                  <a:lnTo>
                    <a:pt x="131" y="225"/>
                  </a:lnTo>
                  <a:lnTo>
                    <a:pt x="135" y="219"/>
                  </a:lnTo>
                  <a:lnTo>
                    <a:pt x="145" y="211"/>
                  </a:lnTo>
                  <a:lnTo>
                    <a:pt x="178" y="190"/>
                  </a:lnTo>
                  <a:lnTo>
                    <a:pt x="169" y="131"/>
                  </a:lnTo>
                  <a:lnTo>
                    <a:pt x="195" y="92"/>
                  </a:lnTo>
                  <a:lnTo>
                    <a:pt x="194" y="68"/>
                  </a:lnTo>
                  <a:lnTo>
                    <a:pt x="205" y="15"/>
                  </a:lnTo>
                  <a:lnTo>
                    <a:pt x="241" y="8"/>
                  </a:lnTo>
                  <a:lnTo>
                    <a:pt x="244" y="12"/>
                  </a:lnTo>
                  <a:lnTo>
                    <a:pt x="264" y="12"/>
                  </a:lnTo>
                  <a:lnTo>
                    <a:pt x="269" y="0"/>
                  </a:lnTo>
                  <a:lnTo>
                    <a:pt x="273" y="12"/>
                  </a:lnTo>
                  <a:lnTo>
                    <a:pt x="273" y="23"/>
                  </a:lnTo>
                  <a:lnTo>
                    <a:pt x="281" y="131"/>
                  </a:lnTo>
                  <a:lnTo>
                    <a:pt x="286" y="240"/>
                  </a:lnTo>
                  <a:lnTo>
                    <a:pt x="286" y="249"/>
                  </a:lnTo>
                  <a:lnTo>
                    <a:pt x="288" y="307"/>
                  </a:lnTo>
                  <a:lnTo>
                    <a:pt x="289" y="357"/>
                  </a:lnTo>
                  <a:lnTo>
                    <a:pt x="290" y="366"/>
                  </a:lnTo>
                  <a:lnTo>
                    <a:pt x="295" y="415"/>
                  </a:lnTo>
                  <a:lnTo>
                    <a:pt x="295" y="417"/>
                  </a:lnTo>
                  <a:lnTo>
                    <a:pt x="295" y="463"/>
                  </a:lnTo>
                  <a:lnTo>
                    <a:pt x="317" y="485"/>
                  </a:lnTo>
                  <a:lnTo>
                    <a:pt x="321" y="515"/>
                  </a:lnTo>
                  <a:lnTo>
                    <a:pt x="334" y="525"/>
                  </a:lnTo>
                  <a:lnTo>
                    <a:pt x="334" y="526"/>
                  </a:lnTo>
                  <a:lnTo>
                    <a:pt x="343" y="530"/>
                  </a:lnTo>
                  <a:lnTo>
                    <a:pt x="342" y="530"/>
                  </a:lnTo>
                  <a:lnTo>
                    <a:pt x="326" y="563"/>
                  </a:lnTo>
                  <a:lnTo>
                    <a:pt x="322" y="574"/>
                  </a:lnTo>
                  <a:lnTo>
                    <a:pt x="282" y="577"/>
                  </a:lnTo>
                  <a:lnTo>
                    <a:pt x="275" y="590"/>
                  </a:lnTo>
                  <a:lnTo>
                    <a:pt x="242" y="605"/>
                  </a:lnTo>
                  <a:lnTo>
                    <a:pt x="241" y="605"/>
                  </a:lnTo>
                  <a:lnTo>
                    <a:pt x="240" y="606"/>
                  </a:lnTo>
                  <a:lnTo>
                    <a:pt x="238" y="608"/>
                  </a:lnTo>
                  <a:lnTo>
                    <a:pt x="233" y="616"/>
                  </a:lnTo>
                  <a:lnTo>
                    <a:pt x="119" y="612"/>
                  </a:lnTo>
                  <a:lnTo>
                    <a:pt x="114" y="611"/>
                  </a:lnTo>
                  <a:lnTo>
                    <a:pt x="107" y="611"/>
                  </a:lnTo>
                  <a:lnTo>
                    <a:pt x="88" y="611"/>
                  </a:lnTo>
                  <a:lnTo>
                    <a:pt x="47" y="609"/>
                  </a:lnTo>
                  <a:lnTo>
                    <a:pt x="36" y="609"/>
                  </a:lnTo>
                  <a:lnTo>
                    <a:pt x="31" y="609"/>
                  </a:lnTo>
                  <a:lnTo>
                    <a:pt x="15" y="608"/>
                  </a:lnTo>
                  <a:lnTo>
                    <a:pt x="0" y="556"/>
                  </a:lnTo>
                  <a:lnTo>
                    <a:pt x="14" y="544"/>
                  </a:lnTo>
                  <a:lnTo>
                    <a:pt x="16" y="505"/>
                  </a:lnTo>
                  <a:lnTo>
                    <a:pt x="20" y="489"/>
                  </a:lnTo>
                  <a:lnTo>
                    <a:pt x="20" y="488"/>
                  </a:lnTo>
                  <a:lnTo>
                    <a:pt x="29" y="427"/>
                  </a:lnTo>
                  <a:lnTo>
                    <a:pt x="30" y="408"/>
                  </a:lnTo>
                  <a:lnTo>
                    <a:pt x="39" y="402"/>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endParaRPr lang="en-US" sz="900" dirty="0">
                <a:solidFill>
                  <a:srgbClr val="FF0000"/>
                </a:solidFill>
                <a:latin typeface="+mj-lt"/>
              </a:endParaRPr>
            </a:p>
          </p:txBody>
        </p:sp>
        <p:sp>
          <p:nvSpPr>
            <p:cNvPr id="25" name="S_NE">
              <a:extLst>
                <a:ext uri="{FF2B5EF4-FFF2-40B4-BE49-F238E27FC236}">
                  <a16:creationId xmlns:a16="http://schemas.microsoft.com/office/drawing/2014/main" id="{AA6D81DA-EE39-4806-9893-3A14669A2677}"/>
                </a:ext>
              </a:extLst>
            </p:cNvPr>
            <p:cNvSpPr>
              <a:spLocks/>
            </p:cNvSpPr>
            <p:nvPr/>
          </p:nvSpPr>
          <p:spPr bwMode="auto">
            <a:xfrm>
              <a:off x="4434191" y="2659232"/>
              <a:ext cx="1571625" cy="685800"/>
            </a:xfrm>
            <a:custGeom>
              <a:avLst/>
              <a:gdLst>
                <a:gd name="T0" fmla="*/ 2147483647 w 1637"/>
                <a:gd name="T1" fmla="*/ 2147483647 h 709"/>
                <a:gd name="T2" fmla="*/ 2147483647 w 1637"/>
                <a:gd name="T3" fmla="*/ 2147483647 h 709"/>
                <a:gd name="T4" fmla="*/ 2147483647 w 1637"/>
                <a:gd name="T5" fmla="*/ 2147483647 h 709"/>
                <a:gd name="T6" fmla="*/ 2147483647 w 1637"/>
                <a:gd name="T7" fmla="*/ 2147483647 h 709"/>
                <a:gd name="T8" fmla="*/ 2147483647 w 1637"/>
                <a:gd name="T9" fmla="*/ 2147483647 h 709"/>
                <a:gd name="T10" fmla="*/ 2147483647 w 1637"/>
                <a:gd name="T11" fmla="*/ 2147483647 h 709"/>
                <a:gd name="T12" fmla="*/ 2147483647 w 1637"/>
                <a:gd name="T13" fmla="*/ 2147483647 h 709"/>
                <a:gd name="T14" fmla="*/ 2147483647 w 1637"/>
                <a:gd name="T15" fmla="*/ 2147483647 h 709"/>
                <a:gd name="T16" fmla="*/ 2147483647 w 1637"/>
                <a:gd name="T17" fmla="*/ 2147483647 h 709"/>
                <a:gd name="T18" fmla="*/ 2147483647 w 1637"/>
                <a:gd name="T19" fmla="*/ 2147483647 h 709"/>
                <a:gd name="T20" fmla="*/ 2147483647 w 1637"/>
                <a:gd name="T21" fmla="*/ 2147483647 h 709"/>
                <a:gd name="T22" fmla="*/ 2147483647 w 1637"/>
                <a:gd name="T23" fmla="*/ 2147483647 h 709"/>
                <a:gd name="T24" fmla="*/ 0 w 1637"/>
                <a:gd name="T25" fmla="*/ 2147483647 h 709"/>
                <a:gd name="T26" fmla="*/ 0 w 1637"/>
                <a:gd name="T27" fmla="*/ 2147483647 h 709"/>
                <a:gd name="T28" fmla="*/ 0 w 1637"/>
                <a:gd name="T29" fmla="*/ 2147483647 h 709"/>
                <a:gd name="T30" fmla="*/ 0 w 1637"/>
                <a:gd name="T31" fmla="*/ 2147483647 h 709"/>
                <a:gd name="T32" fmla="*/ 0 w 1637"/>
                <a:gd name="T33" fmla="*/ 2147483647 h 709"/>
                <a:gd name="T34" fmla="*/ 0 w 1637"/>
                <a:gd name="T35" fmla="*/ 2147483647 h 709"/>
                <a:gd name="T36" fmla="*/ 2147483647 w 1637"/>
                <a:gd name="T37" fmla="*/ 0 h 709"/>
                <a:gd name="T38" fmla="*/ 2147483647 w 1637"/>
                <a:gd name="T39" fmla="*/ 2147483647 h 709"/>
                <a:gd name="T40" fmla="*/ 2147483647 w 1637"/>
                <a:gd name="T41" fmla="*/ 2147483647 h 709"/>
                <a:gd name="T42" fmla="*/ 2147483647 w 1637"/>
                <a:gd name="T43" fmla="*/ 2147483647 h 709"/>
                <a:gd name="T44" fmla="*/ 2147483647 w 1637"/>
                <a:gd name="T45" fmla="*/ 2147483647 h 709"/>
                <a:gd name="T46" fmla="*/ 2147483647 w 1637"/>
                <a:gd name="T47" fmla="*/ 2147483647 h 709"/>
                <a:gd name="T48" fmla="*/ 2147483647 w 1637"/>
                <a:gd name="T49" fmla="*/ 2147483647 h 709"/>
                <a:gd name="T50" fmla="*/ 2147483647 w 1637"/>
                <a:gd name="T51" fmla="*/ 2147483647 h 709"/>
                <a:gd name="T52" fmla="*/ 2147483647 w 1637"/>
                <a:gd name="T53" fmla="*/ 2147483647 h 709"/>
                <a:gd name="T54" fmla="*/ 2147483647 w 1637"/>
                <a:gd name="T55" fmla="*/ 2147483647 h 709"/>
                <a:gd name="T56" fmla="*/ 2147483647 w 1637"/>
                <a:gd name="T57" fmla="*/ 2147483647 h 709"/>
                <a:gd name="T58" fmla="*/ 2147483647 w 1637"/>
                <a:gd name="T59" fmla="*/ 2147483647 h 709"/>
                <a:gd name="T60" fmla="*/ 2147483647 w 1637"/>
                <a:gd name="T61" fmla="*/ 2147483647 h 709"/>
                <a:gd name="T62" fmla="*/ 2147483647 w 1637"/>
                <a:gd name="T63" fmla="*/ 2147483647 h 709"/>
                <a:gd name="T64" fmla="*/ 2147483647 w 1637"/>
                <a:gd name="T65" fmla="*/ 2147483647 h 709"/>
                <a:gd name="T66" fmla="*/ 2147483647 w 1637"/>
                <a:gd name="T67" fmla="*/ 2147483647 h 709"/>
                <a:gd name="T68" fmla="*/ 2147483647 w 1637"/>
                <a:gd name="T69" fmla="*/ 2147483647 h 709"/>
                <a:gd name="T70" fmla="*/ 2147483647 w 1637"/>
                <a:gd name="T71" fmla="*/ 2147483647 h 709"/>
                <a:gd name="T72" fmla="*/ 2147483647 w 1637"/>
                <a:gd name="T73" fmla="*/ 2147483647 h 709"/>
                <a:gd name="T74" fmla="*/ 2147483647 w 1637"/>
                <a:gd name="T75" fmla="*/ 2147483647 h 709"/>
                <a:gd name="T76" fmla="*/ 2147483647 w 1637"/>
                <a:gd name="T77" fmla="*/ 2147483647 h 709"/>
                <a:gd name="T78" fmla="*/ 2147483647 w 1637"/>
                <a:gd name="T79" fmla="*/ 2147483647 h 709"/>
                <a:gd name="T80" fmla="*/ 2147483647 w 1637"/>
                <a:gd name="T81" fmla="*/ 2147483647 h 709"/>
                <a:gd name="T82" fmla="*/ 2147483647 w 1637"/>
                <a:gd name="T83" fmla="*/ 2147483647 h 709"/>
                <a:gd name="T84" fmla="*/ 2147483647 w 1637"/>
                <a:gd name="T85" fmla="*/ 2147483647 h 709"/>
                <a:gd name="T86" fmla="*/ 2147483647 w 1637"/>
                <a:gd name="T87" fmla="*/ 2147483647 h 709"/>
                <a:gd name="T88" fmla="*/ 2147483647 w 1637"/>
                <a:gd name="T89" fmla="*/ 2147483647 h 709"/>
                <a:gd name="T90" fmla="*/ 2147483647 w 1637"/>
                <a:gd name="T91" fmla="*/ 2147483647 h 709"/>
                <a:gd name="T92" fmla="*/ 2147483647 w 1637"/>
                <a:gd name="T93" fmla="*/ 2147483647 h 709"/>
                <a:gd name="T94" fmla="*/ 2147483647 w 1637"/>
                <a:gd name="T95" fmla="*/ 2147483647 h 709"/>
                <a:gd name="T96" fmla="*/ 2147483647 w 1637"/>
                <a:gd name="T97" fmla="*/ 2147483647 h 709"/>
                <a:gd name="T98" fmla="*/ 2147483647 w 1637"/>
                <a:gd name="T99" fmla="*/ 2147483647 h 709"/>
                <a:gd name="T100" fmla="*/ 2147483647 w 1637"/>
                <a:gd name="T101" fmla="*/ 2147483647 h 709"/>
                <a:gd name="T102" fmla="*/ 2147483647 w 1637"/>
                <a:gd name="T103" fmla="*/ 2147483647 h 709"/>
                <a:gd name="T104" fmla="*/ 2147483647 w 1637"/>
                <a:gd name="T105" fmla="*/ 2147483647 h 709"/>
                <a:gd name="T106" fmla="*/ 2147483647 w 1637"/>
                <a:gd name="T107" fmla="*/ 2147483647 h 709"/>
                <a:gd name="T108" fmla="*/ 2147483647 w 1637"/>
                <a:gd name="T109" fmla="*/ 2147483647 h 709"/>
                <a:gd name="T110" fmla="*/ 2147483647 w 1637"/>
                <a:gd name="T111" fmla="*/ 2147483647 h 709"/>
                <a:gd name="T112" fmla="*/ 2147483647 w 1637"/>
                <a:gd name="T113" fmla="*/ 2147483647 h 7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7"/>
                <a:gd name="T172" fmla="*/ 0 h 709"/>
                <a:gd name="T173" fmla="*/ 1637 w 1637"/>
                <a:gd name="T174" fmla="*/ 709 h 7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7" h="709">
                  <a:moveTo>
                    <a:pt x="997" y="709"/>
                  </a:moveTo>
                  <a:lnTo>
                    <a:pt x="993" y="709"/>
                  </a:lnTo>
                  <a:lnTo>
                    <a:pt x="969" y="709"/>
                  </a:lnTo>
                  <a:lnTo>
                    <a:pt x="934" y="709"/>
                  </a:lnTo>
                  <a:lnTo>
                    <a:pt x="923" y="709"/>
                  </a:lnTo>
                  <a:lnTo>
                    <a:pt x="912" y="709"/>
                  </a:lnTo>
                  <a:lnTo>
                    <a:pt x="888" y="709"/>
                  </a:lnTo>
                  <a:lnTo>
                    <a:pt x="876" y="709"/>
                  </a:lnTo>
                  <a:lnTo>
                    <a:pt x="829" y="709"/>
                  </a:lnTo>
                  <a:lnTo>
                    <a:pt x="793" y="709"/>
                  </a:lnTo>
                  <a:lnTo>
                    <a:pt x="736" y="709"/>
                  </a:lnTo>
                  <a:lnTo>
                    <a:pt x="726" y="709"/>
                  </a:lnTo>
                  <a:lnTo>
                    <a:pt x="723" y="709"/>
                  </a:lnTo>
                  <a:lnTo>
                    <a:pt x="689" y="709"/>
                  </a:lnTo>
                  <a:lnTo>
                    <a:pt x="654" y="709"/>
                  </a:lnTo>
                  <a:lnTo>
                    <a:pt x="621" y="709"/>
                  </a:lnTo>
                  <a:lnTo>
                    <a:pt x="619" y="709"/>
                  </a:lnTo>
                  <a:lnTo>
                    <a:pt x="617" y="709"/>
                  </a:lnTo>
                  <a:lnTo>
                    <a:pt x="595" y="709"/>
                  </a:lnTo>
                  <a:lnTo>
                    <a:pt x="548" y="708"/>
                  </a:lnTo>
                  <a:lnTo>
                    <a:pt x="511" y="708"/>
                  </a:lnTo>
                  <a:lnTo>
                    <a:pt x="501" y="708"/>
                  </a:lnTo>
                  <a:lnTo>
                    <a:pt x="495" y="709"/>
                  </a:lnTo>
                  <a:lnTo>
                    <a:pt x="375" y="708"/>
                  </a:lnTo>
                  <a:lnTo>
                    <a:pt x="375" y="627"/>
                  </a:lnTo>
                  <a:lnTo>
                    <a:pt x="375" y="606"/>
                  </a:lnTo>
                  <a:lnTo>
                    <a:pt x="375" y="592"/>
                  </a:lnTo>
                  <a:lnTo>
                    <a:pt x="375" y="562"/>
                  </a:lnTo>
                  <a:lnTo>
                    <a:pt x="375" y="545"/>
                  </a:lnTo>
                  <a:lnTo>
                    <a:pt x="375" y="533"/>
                  </a:lnTo>
                  <a:lnTo>
                    <a:pt x="375" y="473"/>
                  </a:lnTo>
                  <a:lnTo>
                    <a:pt x="269" y="473"/>
                  </a:lnTo>
                  <a:lnTo>
                    <a:pt x="268" y="473"/>
                  </a:lnTo>
                  <a:lnTo>
                    <a:pt x="263" y="473"/>
                  </a:lnTo>
                  <a:lnTo>
                    <a:pt x="127" y="473"/>
                  </a:lnTo>
                  <a:lnTo>
                    <a:pt x="90" y="473"/>
                  </a:lnTo>
                  <a:lnTo>
                    <a:pt x="91" y="473"/>
                  </a:lnTo>
                  <a:lnTo>
                    <a:pt x="81" y="473"/>
                  </a:lnTo>
                  <a:lnTo>
                    <a:pt x="0" y="473"/>
                  </a:lnTo>
                  <a:lnTo>
                    <a:pt x="0" y="444"/>
                  </a:lnTo>
                  <a:lnTo>
                    <a:pt x="0" y="401"/>
                  </a:lnTo>
                  <a:lnTo>
                    <a:pt x="0" y="381"/>
                  </a:lnTo>
                  <a:lnTo>
                    <a:pt x="0" y="355"/>
                  </a:lnTo>
                  <a:lnTo>
                    <a:pt x="0" y="340"/>
                  </a:lnTo>
                  <a:lnTo>
                    <a:pt x="0" y="325"/>
                  </a:lnTo>
                  <a:lnTo>
                    <a:pt x="0" y="308"/>
                  </a:lnTo>
                  <a:lnTo>
                    <a:pt x="0" y="296"/>
                  </a:lnTo>
                  <a:lnTo>
                    <a:pt x="0" y="266"/>
                  </a:lnTo>
                  <a:lnTo>
                    <a:pt x="0" y="236"/>
                  </a:lnTo>
                  <a:lnTo>
                    <a:pt x="0" y="207"/>
                  </a:lnTo>
                  <a:lnTo>
                    <a:pt x="0" y="178"/>
                  </a:lnTo>
                  <a:lnTo>
                    <a:pt x="0" y="97"/>
                  </a:lnTo>
                  <a:lnTo>
                    <a:pt x="0" y="44"/>
                  </a:lnTo>
                  <a:lnTo>
                    <a:pt x="0" y="12"/>
                  </a:lnTo>
                  <a:lnTo>
                    <a:pt x="0" y="1"/>
                  </a:lnTo>
                  <a:lnTo>
                    <a:pt x="8" y="1"/>
                  </a:lnTo>
                  <a:lnTo>
                    <a:pt x="11" y="0"/>
                  </a:lnTo>
                  <a:lnTo>
                    <a:pt x="103" y="0"/>
                  </a:lnTo>
                  <a:lnTo>
                    <a:pt x="151" y="0"/>
                  </a:lnTo>
                  <a:lnTo>
                    <a:pt x="158" y="1"/>
                  </a:lnTo>
                  <a:lnTo>
                    <a:pt x="197" y="1"/>
                  </a:lnTo>
                  <a:lnTo>
                    <a:pt x="221" y="1"/>
                  </a:lnTo>
                  <a:lnTo>
                    <a:pt x="225" y="1"/>
                  </a:lnTo>
                  <a:lnTo>
                    <a:pt x="237" y="1"/>
                  </a:lnTo>
                  <a:lnTo>
                    <a:pt x="296" y="1"/>
                  </a:lnTo>
                  <a:lnTo>
                    <a:pt x="338" y="1"/>
                  </a:lnTo>
                  <a:lnTo>
                    <a:pt x="370" y="1"/>
                  </a:lnTo>
                  <a:lnTo>
                    <a:pt x="432" y="1"/>
                  </a:lnTo>
                  <a:lnTo>
                    <a:pt x="446" y="2"/>
                  </a:lnTo>
                  <a:lnTo>
                    <a:pt x="529" y="1"/>
                  </a:lnTo>
                  <a:lnTo>
                    <a:pt x="604" y="1"/>
                  </a:lnTo>
                  <a:lnTo>
                    <a:pt x="665" y="1"/>
                  </a:lnTo>
                  <a:lnTo>
                    <a:pt x="722" y="1"/>
                  </a:lnTo>
                  <a:lnTo>
                    <a:pt x="846" y="1"/>
                  </a:lnTo>
                  <a:lnTo>
                    <a:pt x="898" y="1"/>
                  </a:lnTo>
                  <a:lnTo>
                    <a:pt x="1040" y="1"/>
                  </a:lnTo>
                  <a:lnTo>
                    <a:pt x="1063" y="22"/>
                  </a:lnTo>
                  <a:lnTo>
                    <a:pt x="1075" y="29"/>
                  </a:lnTo>
                  <a:lnTo>
                    <a:pt x="1087" y="31"/>
                  </a:lnTo>
                  <a:lnTo>
                    <a:pt x="1105" y="38"/>
                  </a:lnTo>
                  <a:lnTo>
                    <a:pt x="1133" y="57"/>
                  </a:lnTo>
                  <a:lnTo>
                    <a:pt x="1158" y="34"/>
                  </a:lnTo>
                  <a:lnTo>
                    <a:pt x="1201" y="36"/>
                  </a:lnTo>
                  <a:lnTo>
                    <a:pt x="1206" y="37"/>
                  </a:lnTo>
                  <a:lnTo>
                    <a:pt x="1227" y="34"/>
                  </a:lnTo>
                  <a:lnTo>
                    <a:pt x="1229" y="35"/>
                  </a:lnTo>
                  <a:lnTo>
                    <a:pt x="1273" y="35"/>
                  </a:lnTo>
                  <a:lnTo>
                    <a:pt x="1290" y="48"/>
                  </a:lnTo>
                  <a:lnTo>
                    <a:pt x="1296" y="54"/>
                  </a:lnTo>
                  <a:lnTo>
                    <a:pt x="1317" y="58"/>
                  </a:lnTo>
                  <a:lnTo>
                    <a:pt x="1356" y="70"/>
                  </a:lnTo>
                  <a:lnTo>
                    <a:pt x="1375" y="90"/>
                  </a:lnTo>
                  <a:lnTo>
                    <a:pt x="1390" y="113"/>
                  </a:lnTo>
                  <a:lnTo>
                    <a:pt x="1410" y="119"/>
                  </a:lnTo>
                  <a:lnTo>
                    <a:pt x="1424" y="122"/>
                  </a:lnTo>
                  <a:lnTo>
                    <a:pt x="1440" y="172"/>
                  </a:lnTo>
                  <a:lnTo>
                    <a:pt x="1446" y="178"/>
                  </a:lnTo>
                  <a:lnTo>
                    <a:pt x="1445" y="180"/>
                  </a:lnTo>
                  <a:lnTo>
                    <a:pt x="1441" y="186"/>
                  </a:lnTo>
                  <a:lnTo>
                    <a:pt x="1454" y="207"/>
                  </a:lnTo>
                  <a:lnTo>
                    <a:pt x="1456" y="226"/>
                  </a:lnTo>
                  <a:lnTo>
                    <a:pt x="1462" y="237"/>
                  </a:lnTo>
                  <a:lnTo>
                    <a:pt x="1473" y="237"/>
                  </a:lnTo>
                  <a:lnTo>
                    <a:pt x="1482" y="268"/>
                  </a:lnTo>
                  <a:lnTo>
                    <a:pt x="1484" y="271"/>
                  </a:lnTo>
                  <a:lnTo>
                    <a:pt x="1490" y="296"/>
                  </a:lnTo>
                  <a:lnTo>
                    <a:pt x="1485" y="312"/>
                  </a:lnTo>
                  <a:lnTo>
                    <a:pt x="1486" y="326"/>
                  </a:lnTo>
                  <a:lnTo>
                    <a:pt x="1507" y="346"/>
                  </a:lnTo>
                  <a:lnTo>
                    <a:pt x="1508" y="353"/>
                  </a:lnTo>
                  <a:lnTo>
                    <a:pt x="1506" y="355"/>
                  </a:lnTo>
                  <a:lnTo>
                    <a:pt x="1507" y="362"/>
                  </a:lnTo>
                  <a:lnTo>
                    <a:pt x="1519" y="381"/>
                  </a:lnTo>
                  <a:lnTo>
                    <a:pt x="1531" y="405"/>
                  </a:lnTo>
                  <a:lnTo>
                    <a:pt x="1522" y="414"/>
                  </a:lnTo>
                  <a:lnTo>
                    <a:pt x="1521" y="428"/>
                  </a:lnTo>
                  <a:lnTo>
                    <a:pt x="1531" y="429"/>
                  </a:lnTo>
                  <a:lnTo>
                    <a:pt x="1532" y="433"/>
                  </a:lnTo>
                  <a:lnTo>
                    <a:pt x="1530" y="435"/>
                  </a:lnTo>
                  <a:lnTo>
                    <a:pt x="1532" y="444"/>
                  </a:lnTo>
                  <a:lnTo>
                    <a:pt x="1529" y="459"/>
                  </a:lnTo>
                  <a:lnTo>
                    <a:pt x="1530" y="461"/>
                  </a:lnTo>
                  <a:lnTo>
                    <a:pt x="1531" y="461"/>
                  </a:lnTo>
                  <a:lnTo>
                    <a:pt x="1532" y="473"/>
                  </a:lnTo>
                  <a:lnTo>
                    <a:pt x="1543" y="496"/>
                  </a:lnTo>
                  <a:lnTo>
                    <a:pt x="1543" y="498"/>
                  </a:lnTo>
                  <a:lnTo>
                    <a:pt x="1539" y="503"/>
                  </a:lnTo>
                  <a:lnTo>
                    <a:pt x="1538" y="524"/>
                  </a:lnTo>
                  <a:lnTo>
                    <a:pt x="1530" y="533"/>
                  </a:lnTo>
                  <a:lnTo>
                    <a:pt x="1554" y="566"/>
                  </a:lnTo>
                  <a:lnTo>
                    <a:pt x="1551" y="571"/>
                  </a:lnTo>
                  <a:lnTo>
                    <a:pt x="1550" y="572"/>
                  </a:lnTo>
                  <a:lnTo>
                    <a:pt x="1554" y="585"/>
                  </a:lnTo>
                  <a:lnTo>
                    <a:pt x="1562" y="586"/>
                  </a:lnTo>
                  <a:lnTo>
                    <a:pt x="1567" y="577"/>
                  </a:lnTo>
                  <a:lnTo>
                    <a:pt x="1577" y="636"/>
                  </a:lnTo>
                  <a:lnTo>
                    <a:pt x="1591" y="647"/>
                  </a:lnTo>
                  <a:lnTo>
                    <a:pt x="1600" y="651"/>
                  </a:lnTo>
                  <a:lnTo>
                    <a:pt x="1624" y="703"/>
                  </a:lnTo>
                  <a:lnTo>
                    <a:pt x="1637" y="709"/>
                  </a:lnTo>
                  <a:lnTo>
                    <a:pt x="1630" y="709"/>
                  </a:lnTo>
                  <a:lnTo>
                    <a:pt x="1547" y="709"/>
                  </a:lnTo>
                  <a:lnTo>
                    <a:pt x="1531" y="709"/>
                  </a:lnTo>
                  <a:lnTo>
                    <a:pt x="1507" y="709"/>
                  </a:lnTo>
                  <a:lnTo>
                    <a:pt x="1505" y="709"/>
                  </a:lnTo>
                  <a:lnTo>
                    <a:pt x="1484" y="709"/>
                  </a:lnTo>
                  <a:lnTo>
                    <a:pt x="1462" y="709"/>
                  </a:lnTo>
                  <a:lnTo>
                    <a:pt x="1460" y="709"/>
                  </a:lnTo>
                  <a:lnTo>
                    <a:pt x="1437" y="709"/>
                  </a:lnTo>
                  <a:lnTo>
                    <a:pt x="1421" y="709"/>
                  </a:lnTo>
                  <a:lnTo>
                    <a:pt x="1413" y="709"/>
                  </a:lnTo>
                  <a:lnTo>
                    <a:pt x="1367" y="709"/>
                  </a:lnTo>
                  <a:lnTo>
                    <a:pt x="1356" y="709"/>
                  </a:lnTo>
                  <a:lnTo>
                    <a:pt x="1344" y="709"/>
                  </a:lnTo>
                  <a:lnTo>
                    <a:pt x="1336" y="709"/>
                  </a:lnTo>
                  <a:lnTo>
                    <a:pt x="1296" y="709"/>
                  </a:lnTo>
                  <a:lnTo>
                    <a:pt x="1273" y="709"/>
                  </a:lnTo>
                  <a:lnTo>
                    <a:pt x="1252" y="709"/>
                  </a:lnTo>
                  <a:lnTo>
                    <a:pt x="1249" y="709"/>
                  </a:lnTo>
                  <a:lnTo>
                    <a:pt x="1203" y="709"/>
                  </a:lnTo>
                  <a:lnTo>
                    <a:pt x="1167" y="709"/>
                  </a:lnTo>
                  <a:lnTo>
                    <a:pt x="1156" y="709"/>
                  </a:lnTo>
                  <a:lnTo>
                    <a:pt x="1146" y="709"/>
                  </a:lnTo>
                  <a:lnTo>
                    <a:pt x="1133" y="709"/>
                  </a:lnTo>
                  <a:lnTo>
                    <a:pt x="1109" y="709"/>
                  </a:lnTo>
                  <a:lnTo>
                    <a:pt x="1082" y="709"/>
                  </a:lnTo>
                  <a:lnTo>
                    <a:pt x="1063" y="709"/>
                  </a:lnTo>
                  <a:lnTo>
                    <a:pt x="1040" y="709"/>
                  </a:lnTo>
                  <a:lnTo>
                    <a:pt x="1039" y="709"/>
                  </a:lnTo>
                  <a:lnTo>
                    <a:pt x="1016" y="709"/>
                  </a:lnTo>
                  <a:lnTo>
                    <a:pt x="997" y="70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26" name="S_NC">
              <a:extLst>
                <a:ext uri="{FF2B5EF4-FFF2-40B4-BE49-F238E27FC236}">
                  <a16:creationId xmlns:a16="http://schemas.microsoft.com/office/drawing/2014/main" id="{25B59148-A2CF-439D-9C18-F89BDFBBD139}"/>
                </a:ext>
              </a:extLst>
            </p:cNvPr>
            <p:cNvSpPr>
              <a:spLocks/>
            </p:cNvSpPr>
            <p:nvPr/>
          </p:nvSpPr>
          <p:spPr bwMode="auto">
            <a:xfrm>
              <a:off x="7967966" y="4116557"/>
              <a:ext cx="1590675" cy="628650"/>
            </a:xfrm>
            <a:custGeom>
              <a:avLst/>
              <a:gdLst>
                <a:gd name="T0" fmla="*/ 2147483647 w 1656"/>
                <a:gd name="T1" fmla="*/ 2147483647 h 647"/>
                <a:gd name="T2" fmla="*/ 2147483647 w 1656"/>
                <a:gd name="T3" fmla="*/ 2147483647 h 647"/>
                <a:gd name="T4" fmla="*/ 2147483647 w 1656"/>
                <a:gd name="T5" fmla="*/ 2147483647 h 647"/>
                <a:gd name="T6" fmla="*/ 2147483647 w 1656"/>
                <a:gd name="T7" fmla="*/ 0 h 647"/>
                <a:gd name="T8" fmla="*/ 2147483647 w 1656"/>
                <a:gd name="T9" fmla="*/ 0 h 647"/>
                <a:gd name="T10" fmla="*/ 2147483647 w 1656"/>
                <a:gd name="T11" fmla="*/ 0 h 647"/>
                <a:gd name="T12" fmla="*/ 2147483647 w 1656"/>
                <a:gd name="T13" fmla="*/ 0 h 647"/>
                <a:gd name="T14" fmla="*/ 2147483647 w 1656"/>
                <a:gd name="T15" fmla="*/ 2147483647 h 647"/>
                <a:gd name="T16" fmla="*/ 2147483647 w 1656"/>
                <a:gd name="T17" fmla="*/ 2147483647 h 647"/>
                <a:gd name="T18" fmla="*/ 2147483647 w 1656"/>
                <a:gd name="T19" fmla="*/ 2147483647 h 647"/>
                <a:gd name="T20" fmla="*/ 2147483647 w 1656"/>
                <a:gd name="T21" fmla="*/ 2147483647 h 647"/>
                <a:gd name="T22" fmla="*/ 2147483647 w 1656"/>
                <a:gd name="T23" fmla="*/ 2147483647 h 647"/>
                <a:gd name="T24" fmla="*/ 2147483647 w 1656"/>
                <a:gd name="T25" fmla="*/ 2147483647 h 647"/>
                <a:gd name="T26" fmla="*/ 2147483647 w 1656"/>
                <a:gd name="T27" fmla="*/ 2147483647 h 647"/>
                <a:gd name="T28" fmla="*/ 2147483647 w 1656"/>
                <a:gd name="T29" fmla="*/ 2147483647 h 647"/>
                <a:gd name="T30" fmla="*/ 2147483647 w 1656"/>
                <a:gd name="T31" fmla="*/ 2147483647 h 647"/>
                <a:gd name="T32" fmla="*/ 2147483647 w 1656"/>
                <a:gd name="T33" fmla="*/ 2147483647 h 647"/>
                <a:gd name="T34" fmla="*/ 2147483647 w 1656"/>
                <a:gd name="T35" fmla="*/ 2147483647 h 647"/>
                <a:gd name="T36" fmla="*/ 2147483647 w 1656"/>
                <a:gd name="T37" fmla="*/ 2147483647 h 647"/>
                <a:gd name="T38" fmla="*/ 2147483647 w 1656"/>
                <a:gd name="T39" fmla="*/ 2147483647 h 647"/>
                <a:gd name="T40" fmla="*/ 2147483647 w 1656"/>
                <a:gd name="T41" fmla="*/ 2147483647 h 647"/>
                <a:gd name="T42" fmla="*/ 2147483647 w 1656"/>
                <a:gd name="T43" fmla="*/ 2147483647 h 647"/>
                <a:gd name="T44" fmla="*/ 2147483647 w 1656"/>
                <a:gd name="T45" fmla="*/ 2147483647 h 647"/>
                <a:gd name="T46" fmla="*/ 2147483647 w 1656"/>
                <a:gd name="T47" fmla="*/ 2147483647 h 647"/>
                <a:gd name="T48" fmla="*/ 2147483647 w 1656"/>
                <a:gd name="T49" fmla="*/ 2147483647 h 647"/>
                <a:gd name="T50" fmla="*/ 2147483647 w 1656"/>
                <a:gd name="T51" fmla="*/ 2147483647 h 647"/>
                <a:gd name="T52" fmla="*/ 2147483647 w 1656"/>
                <a:gd name="T53" fmla="*/ 2147483647 h 647"/>
                <a:gd name="T54" fmla="*/ 2147483647 w 1656"/>
                <a:gd name="T55" fmla="*/ 2147483647 h 647"/>
                <a:gd name="T56" fmla="*/ 2147483647 w 1656"/>
                <a:gd name="T57" fmla="*/ 2147483647 h 647"/>
                <a:gd name="T58" fmla="*/ 2147483647 w 1656"/>
                <a:gd name="T59" fmla="*/ 2147483647 h 647"/>
                <a:gd name="T60" fmla="*/ 2147483647 w 1656"/>
                <a:gd name="T61" fmla="*/ 2147483647 h 647"/>
                <a:gd name="T62" fmla="*/ 2147483647 w 1656"/>
                <a:gd name="T63" fmla="*/ 2147483647 h 647"/>
                <a:gd name="T64" fmla="*/ 2147483647 w 1656"/>
                <a:gd name="T65" fmla="*/ 2147483647 h 647"/>
                <a:gd name="T66" fmla="*/ 2147483647 w 1656"/>
                <a:gd name="T67" fmla="*/ 2147483647 h 647"/>
                <a:gd name="T68" fmla="*/ 2147483647 w 1656"/>
                <a:gd name="T69" fmla="*/ 2147483647 h 647"/>
                <a:gd name="T70" fmla="*/ 2147483647 w 1656"/>
                <a:gd name="T71" fmla="*/ 2147483647 h 647"/>
                <a:gd name="T72" fmla="*/ 2147483647 w 1656"/>
                <a:gd name="T73" fmla="*/ 2147483647 h 647"/>
                <a:gd name="T74" fmla="*/ 2147483647 w 1656"/>
                <a:gd name="T75" fmla="*/ 2147483647 h 647"/>
                <a:gd name="T76" fmla="*/ 2147483647 w 1656"/>
                <a:gd name="T77" fmla="*/ 2147483647 h 647"/>
                <a:gd name="T78" fmla="*/ 2147483647 w 1656"/>
                <a:gd name="T79" fmla="*/ 2147483647 h 647"/>
                <a:gd name="T80" fmla="*/ 2147483647 w 1656"/>
                <a:gd name="T81" fmla="*/ 2147483647 h 647"/>
                <a:gd name="T82" fmla="*/ 2147483647 w 1656"/>
                <a:gd name="T83" fmla="*/ 2147483647 h 647"/>
                <a:gd name="T84" fmla="*/ 2147483647 w 1656"/>
                <a:gd name="T85" fmla="*/ 2147483647 h 647"/>
                <a:gd name="T86" fmla="*/ 2147483647 w 1656"/>
                <a:gd name="T87" fmla="*/ 2147483647 h 647"/>
                <a:gd name="T88" fmla="*/ 2147483647 w 1656"/>
                <a:gd name="T89" fmla="*/ 2147483647 h 647"/>
                <a:gd name="T90" fmla="*/ 0 w 1656"/>
                <a:gd name="T91" fmla="*/ 2147483647 h 647"/>
                <a:gd name="T92" fmla="*/ 2147483647 w 1656"/>
                <a:gd name="T93" fmla="*/ 2147483647 h 647"/>
                <a:gd name="T94" fmla="*/ 2147483647 w 1656"/>
                <a:gd name="T95" fmla="*/ 2147483647 h 647"/>
                <a:gd name="T96" fmla="*/ 2147483647 w 1656"/>
                <a:gd name="T97" fmla="*/ 2147483647 h 647"/>
                <a:gd name="T98" fmla="*/ 2147483647 w 1656"/>
                <a:gd name="T99" fmla="*/ 2147483647 h 647"/>
                <a:gd name="T100" fmla="*/ 2147483647 w 1656"/>
                <a:gd name="T101" fmla="*/ 2147483647 h 647"/>
                <a:gd name="T102" fmla="*/ 2147483647 w 1656"/>
                <a:gd name="T103" fmla="*/ 2147483647 h 647"/>
                <a:gd name="T104" fmla="*/ 2147483647 w 1656"/>
                <a:gd name="T105" fmla="*/ 2147483647 h 6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6"/>
                <a:gd name="T160" fmla="*/ 0 h 647"/>
                <a:gd name="T161" fmla="*/ 1656 w 1656"/>
                <a:gd name="T162" fmla="*/ 647 h 6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6" h="647">
                  <a:moveTo>
                    <a:pt x="356" y="122"/>
                  </a:moveTo>
                  <a:lnTo>
                    <a:pt x="364" y="115"/>
                  </a:lnTo>
                  <a:lnTo>
                    <a:pt x="387" y="108"/>
                  </a:lnTo>
                  <a:lnTo>
                    <a:pt x="392" y="102"/>
                  </a:lnTo>
                  <a:lnTo>
                    <a:pt x="409" y="109"/>
                  </a:lnTo>
                  <a:lnTo>
                    <a:pt x="411" y="115"/>
                  </a:lnTo>
                  <a:lnTo>
                    <a:pt x="419" y="115"/>
                  </a:lnTo>
                  <a:lnTo>
                    <a:pt x="423" y="109"/>
                  </a:lnTo>
                  <a:lnTo>
                    <a:pt x="429" y="109"/>
                  </a:lnTo>
                  <a:lnTo>
                    <a:pt x="447" y="77"/>
                  </a:lnTo>
                  <a:lnTo>
                    <a:pt x="449" y="72"/>
                  </a:lnTo>
                  <a:lnTo>
                    <a:pt x="458" y="65"/>
                  </a:lnTo>
                  <a:lnTo>
                    <a:pt x="481" y="60"/>
                  </a:lnTo>
                  <a:lnTo>
                    <a:pt x="484" y="47"/>
                  </a:lnTo>
                  <a:lnTo>
                    <a:pt x="490" y="22"/>
                  </a:lnTo>
                  <a:lnTo>
                    <a:pt x="494" y="0"/>
                  </a:lnTo>
                  <a:lnTo>
                    <a:pt x="504" y="0"/>
                  </a:lnTo>
                  <a:lnTo>
                    <a:pt x="532" y="2"/>
                  </a:lnTo>
                  <a:lnTo>
                    <a:pt x="538" y="4"/>
                  </a:lnTo>
                  <a:lnTo>
                    <a:pt x="555" y="4"/>
                  </a:lnTo>
                  <a:lnTo>
                    <a:pt x="564" y="4"/>
                  </a:lnTo>
                  <a:lnTo>
                    <a:pt x="611" y="6"/>
                  </a:lnTo>
                  <a:lnTo>
                    <a:pt x="640" y="7"/>
                  </a:lnTo>
                  <a:lnTo>
                    <a:pt x="645" y="7"/>
                  </a:lnTo>
                  <a:lnTo>
                    <a:pt x="646" y="7"/>
                  </a:lnTo>
                  <a:lnTo>
                    <a:pt x="648" y="8"/>
                  </a:lnTo>
                  <a:lnTo>
                    <a:pt x="651" y="8"/>
                  </a:lnTo>
                  <a:lnTo>
                    <a:pt x="655" y="7"/>
                  </a:lnTo>
                  <a:lnTo>
                    <a:pt x="663" y="7"/>
                  </a:lnTo>
                  <a:lnTo>
                    <a:pt x="676" y="7"/>
                  </a:lnTo>
                  <a:lnTo>
                    <a:pt x="693" y="8"/>
                  </a:lnTo>
                  <a:lnTo>
                    <a:pt x="703" y="8"/>
                  </a:lnTo>
                  <a:lnTo>
                    <a:pt x="715" y="9"/>
                  </a:lnTo>
                  <a:lnTo>
                    <a:pt x="725" y="9"/>
                  </a:lnTo>
                  <a:lnTo>
                    <a:pt x="753" y="11"/>
                  </a:lnTo>
                  <a:lnTo>
                    <a:pt x="785" y="11"/>
                  </a:lnTo>
                  <a:lnTo>
                    <a:pt x="798" y="11"/>
                  </a:lnTo>
                  <a:lnTo>
                    <a:pt x="803" y="11"/>
                  </a:lnTo>
                  <a:lnTo>
                    <a:pt x="808" y="11"/>
                  </a:lnTo>
                  <a:lnTo>
                    <a:pt x="831" y="11"/>
                  </a:lnTo>
                  <a:lnTo>
                    <a:pt x="861" y="11"/>
                  </a:lnTo>
                  <a:lnTo>
                    <a:pt x="878" y="11"/>
                  </a:lnTo>
                  <a:lnTo>
                    <a:pt x="890" y="12"/>
                  </a:lnTo>
                  <a:lnTo>
                    <a:pt x="900" y="12"/>
                  </a:lnTo>
                  <a:lnTo>
                    <a:pt x="925" y="12"/>
                  </a:lnTo>
                  <a:lnTo>
                    <a:pt x="949" y="12"/>
                  </a:lnTo>
                  <a:lnTo>
                    <a:pt x="954" y="11"/>
                  </a:lnTo>
                  <a:lnTo>
                    <a:pt x="969" y="11"/>
                  </a:lnTo>
                  <a:lnTo>
                    <a:pt x="1027" y="11"/>
                  </a:lnTo>
                  <a:lnTo>
                    <a:pt x="1030" y="11"/>
                  </a:lnTo>
                  <a:lnTo>
                    <a:pt x="1034" y="11"/>
                  </a:lnTo>
                  <a:lnTo>
                    <a:pt x="1037" y="11"/>
                  </a:lnTo>
                  <a:lnTo>
                    <a:pt x="1042" y="11"/>
                  </a:lnTo>
                  <a:lnTo>
                    <a:pt x="1045" y="11"/>
                  </a:lnTo>
                  <a:lnTo>
                    <a:pt x="1066" y="12"/>
                  </a:lnTo>
                  <a:lnTo>
                    <a:pt x="1089" y="12"/>
                  </a:lnTo>
                  <a:lnTo>
                    <a:pt x="1097" y="11"/>
                  </a:lnTo>
                  <a:lnTo>
                    <a:pt x="1105" y="11"/>
                  </a:lnTo>
                  <a:lnTo>
                    <a:pt x="1112" y="11"/>
                  </a:lnTo>
                  <a:lnTo>
                    <a:pt x="1121" y="11"/>
                  </a:lnTo>
                  <a:lnTo>
                    <a:pt x="1135" y="11"/>
                  </a:lnTo>
                  <a:lnTo>
                    <a:pt x="1141" y="11"/>
                  </a:lnTo>
                  <a:lnTo>
                    <a:pt x="1174" y="11"/>
                  </a:lnTo>
                  <a:lnTo>
                    <a:pt x="1182" y="11"/>
                  </a:lnTo>
                  <a:lnTo>
                    <a:pt x="1191" y="11"/>
                  </a:lnTo>
                  <a:lnTo>
                    <a:pt x="1200" y="11"/>
                  </a:lnTo>
                  <a:lnTo>
                    <a:pt x="1211" y="11"/>
                  </a:lnTo>
                  <a:lnTo>
                    <a:pt x="1219" y="11"/>
                  </a:lnTo>
                  <a:lnTo>
                    <a:pt x="1226" y="11"/>
                  </a:lnTo>
                  <a:lnTo>
                    <a:pt x="1263" y="11"/>
                  </a:lnTo>
                  <a:lnTo>
                    <a:pt x="1267" y="11"/>
                  </a:lnTo>
                  <a:lnTo>
                    <a:pt x="1314" y="11"/>
                  </a:lnTo>
                  <a:lnTo>
                    <a:pt x="1322" y="11"/>
                  </a:lnTo>
                  <a:lnTo>
                    <a:pt x="1339" y="10"/>
                  </a:lnTo>
                  <a:lnTo>
                    <a:pt x="1346" y="11"/>
                  </a:lnTo>
                  <a:lnTo>
                    <a:pt x="1351" y="11"/>
                  </a:lnTo>
                  <a:lnTo>
                    <a:pt x="1385" y="11"/>
                  </a:lnTo>
                  <a:lnTo>
                    <a:pt x="1386" y="9"/>
                  </a:lnTo>
                  <a:lnTo>
                    <a:pt x="1393" y="9"/>
                  </a:lnTo>
                  <a:lnTo>
                    <a:pt x="1416" y="9"/>
                  </a:lnTo>
                  <a:lnTo>
                    <a:pt x="1455" y="9"/>
                  </a:lnTo>
                  <a:lnTo>
                    <a:pt x="1456" y="9"/>
                  </a:lnTo>
                  <a:lnTo>
                    <a:pt x="1463" y="9"/>
                  </a:lnTo>
                  <a:lnTo>
                    <a:pt x="1465" y="9"/>
                  </a:lnTo>
                  <a:lnTo>
                    <a:pt x="1486" y="9"/>
                  </a:lnTo>
                  <a:lnTo>
                    <a:pt x="1493" y="10"/>
                  </a:lnTo>
                  <a:lnTo>
                    <a:pt x="1498" y="10"/>
                  </a:lnTo>
                  <a:lnTo>
                    <a:pt x="1505" y="10"/>
                  </a:lnTo>
                  <a:lnTo>
                    <a:pt x="1510" y="10"/>
                  </a:lnTo>
                  <a:lnTo>
                    <a:pt x="1533" y="9"/>
                  </a:lnTo>
                  <a:lnTo>
                    <a:pt x="1557" y="10"/>
                  </a:lnTo>
                  <a:lnTo>
                    <a:pt x="1581" y="10"/>
                  </a:lnTo>
                  <a:lnTo>
                    <a:pt x="1583" y="22"/>
                  </a:lnTo>
                  <a:lnTo>
                    <a:pt x="1599" y="85"/>
                  </a:lnTo>
                  <a:lnTo>
                    <a:pt x="1656" y="228"/>
                  </a:lnTo>
                  <a:lnTo>
                    <a:pt x="1646" y="317"/>
                  </a:lnTo>
                  <a:lnTo>
                    <a:pt x="1603" y="330"/>
                  </a:lnTo>
                  <a:lnTo>
                    <a:pt x="1555" y="360"/>
                  </a:lnTo>
                  <a:lnTo>
                    <a:pt x="1555" y="361"/>
                  </a:lnTo>
                  <a:lnTo>
                    <a:pt x="1554" y="361"/>
                  </a:lnTo>
                  <a:lnTo>
                    <a:pt x="1503" y="405"/>
                  </a:lnTo>
                  <a:lnTo>
                    <a:pt x="1456" y="465"/>
                  </a:lnTo>
                  <a:lnTo>
                    <a:pt x="1439" y="453"/>
                  </a:lnTo>
                  <a:lnTo>
                    <a:pt x="1416" y="448"/>
                  </a:lnTo>
                  <a:lnTo>
                    <a:pt x="1348" y="460"/>
                  </a:lnTo>
                  <a:lnTo>
                    <a:pt x="1325" y="473"/>
                  </a:lnTo>
                  <a:lnTo>
                    <a:pt x="1272" y="508"/>
                  </a:lnTo>
                  <a:lnTo>
                    <a:pt x="1236" y="543"/>
                  </a:lnTo>
                  <a:lnTo>
                    <a:pt x="1227" y="553"/>
                  </a:lnTo>
                  <a:lnTo>
                    <a:pt x="1194" y="629"/>
                  </a:lnTo>
                  <a:lnTo>
                    <a:pt x="1191" y="641"/>
                  </a:lnTo>
                  <a:lnTo>
                    <a:pt x="1159" y="633"/>
                  </a:lnTo>
                  <a:lnTo>
                    <a:pt x="1112" y="635"/>
                  </a:lnTo>
                  <a:lnTo>
                    <a:pt x="1081" y="647"/>
                  </a:lnTo>
                  <a:lnTo>
                    <a:pt x="1075" y="641"/>
                  </a:lnTo>
                  <a:lnTo>
                    <a:pt x="1062" y="627"/>
                  </a:lnTo>
                  <a:lnTo>
                    <a:pt x="1060" y="625"/>
                  </a:lnTo>
                  <a:lnTo>
                    <a:pt x="1019" y="580"/>
                  </a:lnTo>
                  <a:lnTo>
                    <a:pt x="993" y="553"/>
                  </a:lnTo>
                  <a:lnTo>
                    <a:pt x="982" y="541"/>
                  </a:lnTo>
                  <a:lnTo>
                    <a:pt x="946" y="502"/>
                  </a:lnTo>
                  <a:lnTo>
                    <a:pt x="932" y="487"/>
                  </a:lnTo>
                  <a:lnTo>
                    <a:pt x="910" y="465"/>
                  </a:lnTo>
                  <a:lnTo>
                    <a:pt x="909" y="464"/>
                  </a:lnTo>
                  <a:lnTo>
                    <a:pt x="909" y="463"/>
                  </a:lnTo>
                  <a:lnTo>
                    <a:pt x="882" y="435"/>
                  </a:lnTo>
                  <a:lnTo>
                    <a:pt x="869" y="422"/>
                  </a:lnTo>
                  <a:lnTo>
                    <a:pt x="867" y="422"/>
                  </a:lnTo>
                  <a:lnTo>
                    <a:pt x="855" y="422"/>
                  </a:lnTo>
                  <a:lnTo>
                    <a:pt x="831" y="422"/>
                  </a:lnTo>
                  <a:lnTo>
                    <a:pt x="822" y="421"/>
                  </a:lnTo>
                  <a:lnTo>
                    <a:pt x="808" y="421"/>
                  </a:lnTo>
                  <a:lnTo>
                    <a:pt x="758" y="420"/>
                  </a:lnTo>
                  <a:lnTo>
                    <a:pt x="748" y="420"/>
                  </a:lnTo>
                  <a:lnTo>
                    <a:pt x="747" y="420"/>
                  </a:lnTo>
                  <a:lnTo>
                    <a:pt x="722" y="419"/>
                  </a:lnTo>
                  <a:lnTo>
                    <a:pt x="703" y="419"/>
                  </a:lnTo>
                  <a:lnTo>
                    <a:pt x="659" y="419"/>
                  </a:lnTo>
                  <a:lnTo>
                    <a:pt x="662" y="391"/>
                  </a:lnTo>
                  <a:lnTo>
                    <a:pt x="651" y="375"/>
                  </a:lnTo>
                  <a:lnTo>
                    <a:pt x="648" y="372"/>
                  </a:lnTo>
                  <a:lnTo>
                    <a:pt x="645" y="366"/>
                  </a:lnTo>
                  <a:lnTo>
                    <a:pt x="639" y="358"/>
                  </a:lnTo>
                  <a:lnTo>
                    <a:pt x="621" y="360"/>
                  </a:lnTo>
                  <a:lnTo>
                    <a:pt x="612" y="343"/>
                  </a:lnTo>
                  <a:lnTo>
                    <a:pt x="615" y="341"/>
                  </a:lnTo>
                  <a:lnTo>
                    <a:pt x="595" y="338"/>
                  </a:lnTo>
                  <a:lnTo>
                    <a:pt x="574" y="337"/>
                  </a:lnTo>
                  <a:lnTo>
                    <a:pt x="559" y="337"/>
                  </a:lnTo>
                  <a:lnTo>
                    <a:pt x="552" y="336"/>
                  </a:lnTo>
                  <a:lnTo>
                    <a:pt x="527" y="335"/>
                  </a:lnTo>
                  <a:lnTo>
                    <a:pt x="481" y="333"/>
                  </a:lnTo>
                  <a:lnTo>
                    <a:pt x="477" y="333"/>
                  </a:lnTo>
                  <a:lnTo>
                    <a:pt x="458" y="332"/>
                  </a:lnTo>
                  <a:lnTo>
                    <a:pt x="440" y="331"/>
                  </a:lnTo>
                  <a:lnTo>
                    <a:pt x="422" y="331"/>
                  </a:lnTo>
                  <a:lnTo>
                    <a:pt x="409" y="330"/>
                  </a:lnTo>
                  <a:lnTo>
                    <a:pt x="394" y="329"/>
                  </a:lnTo>
                  <a:lnTo>
                    <a:pt x="389" y="329"/>
                  </a:lnTo>
                  <a:lnTo>
                    <a:pt x="387" y="329"/>
                  </a:lnTo>
                  <a:lnTo>
                    <a:pt x="368" y="331"/>
                  </a:lnTo>
                  <a:lnTo>
                    <a:pt x="340" y="337"/>
                  </a:lnTo>
                  <a:lnTo>
                    <a:pt x="326" y="342"/>
                  </a:lnTo>
                  <a:lnTo>
                    <a:pt x="312" y="346"/>
                  </a:lnTo>
                  <a:lnTo>
                    <a:pt x="306" y="346"/>
                  </a:lnTo>
                  <a:lnTo>
                    <a:pt x="291" y="360"/>
                  </a:lnTo>
                  <a:lnTo>
                    <a:pt x="270" y="361"/>
                  </a:lnTo>
                  <a:lnTo>
                    <a:pt x="266" y="362"/>
                  </a:lnTo>
                  <a:lnTo>
                    <a:pt x="247" y="368"/>
                  </a:lnTo>
                  <a:lnTo>
                    <a:pt x="246" y="370"/>
                  </a:lnTo>
                  <a:lnTo>
                    <a:pt x="227" y="376"/>
                  </a:lnTo>
                  <a:lnTo>
                    <a:pt x="215" y="376"/>
                  </a:lnTo>
                  <a:lnTo>
                    <a:pt x="187" y="377"/>
                  </a:lnTo>
                  <a:lnTo>
                    <a:pt x="157" y="377"/>
                  </a:lnTo>
                  <a:lnTo>
                    <a:pt x="154" y="377"/>
                  </a:lnTo>
                  <a:lnTo>
                    <a:pt x="144" y="377"/>
                  </a:lnTo>
                  <a:lnTo>
                    <a:pt x="131" y="377"/>
                  </a:lnTo>
                  <a:lnTo>
                    <a:pt x="131" y="379"/>
                  </a:lnTo>
                  <a:lnTo>
                    <a:pt x="71" y="379"/>
                  </a:lnTo>
                  <a:lnTo>
                    <a:pt x="69" y="379"/>
                  </a:lnTo>
                  <a:lnTo>
                    <a:pt x="59" y="379"/>
                  </a:lnTo>
                  <a:lnTo>
                    <a:pt x="36" y="379"/>
                  </a:lnTo>
                  <a:lnTo>
                    <a:pt x="14" y="378"/>
                  </a:lnTo>
                  <a:lnTo>
                    <a:pt x="0" y="378"/>
                  </a:lnTo>
                  <a:lnTo>
                    <a:pt x="0" y="376"/>
                  </a:lnTo>
                  <a:lnTo>
                    <a:pt x="3" y="346"/>
                  </a:lnTo>
                  <a:lnTo>
                    <a:pt x="5" y="327"/>
                  </a:lnTo>
                  <a:lnTo>
                    <a:pt x="14" y="316"/>
                  </a:lnTo>
                  <a:lnTo>
                    <a:pt x="42" y="317"/>
                  </a:lnTo>
                  <a:lnTo>
                    <a:pt x="54" y="306"/>
                  </a:lnTo>
                  <a:lnTo>
                    <a:pt x="59" y="287"/>
                  </a:lnTo>
                  <a:lnTo>
                    <a:pt x="60" y="275"/>
                  </a:lnTo>
                  <a:lnTo>
                    <a:pt x="67" y="266"/>
                  </a:lnTo>
                  <a:lnTo>
                    <a:pt x="68" y="267"/>
                  </a:lnTo>
                  <a:lnTo>
                    <a:pt x="83" y="253"/>
                  </a:lnTo>
                  <a:lnTo>
                    <a:pt x="107" y="243"/>
                  </a:lnTo>
                  <a:lnTo>
                    <a:pt x="123" y="241"/>
                  </a:lnTo>
                  <a:lnTo>
                    <a:pt x="129" y="241"/>
                  </a:lnTo>
                  <a:lnTo>
                    <a:pt x="154" y="243"/>
                  </a:lnTo>
                  <a:lnTo>
                    <a:pt x="200" y="211"/>
                  </a:lnTo>
                  <a:lnTo>
                    <a:pt x="199" y="207"/>
                  </a:lnTo>
                  <a:lnTo>
                    <a:pt x="223" y="194"/>
                  </a:lnTo>
                  <a:lnTo>
                    <a:pt x="247" y="193"/>
                  </a:lnTo>
                  <a:lnTo>
                    <a:pt x="254" y="189"/>
                  </a:lnTo>
                  <a:lnTo>
                    <a:pt x="265" y="167"/>
                  </a:lnTo>
                  <a:lnTo>
                    <a:pt x="265" y="165"/>
                  </a:lnTo>
                  <a:lnTo>
                    <a:pt x="266" y="152"/>
                  </a:lnTo>
                  <a:lnTo>
                    <a:pt x="289" y="139"/>
                  </a:lnTo>
                  <a:lnTo>
                    <a:pt x="318" y="126"/>
                  </a:lnTo>
                  <a:lnTo>
                    <a:pt x="321" y="130"/>
                  </a:lnTo>
                  <a:lnTo>
                    <a:pt x="319" y="139"/>
                  </a:lnTo>
                  <a:lnTo>
                    <a:pt x="339" y="145"/>
                  </a:lnTo>
                  <a:lnTo>
                    <a:pt x="340" y="144"/>
                  </a:lnTo>
                  <a:lnTo>
                    <a:pt x="347" y="137"/>
                  </a:lnTo>
                  <a:lnTo>
                    <a:pt x="356" y="122"/>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900" b="1" dirty="0">
                  <a:solidFill>
                    <a:srgbClr val="FF0000"/>
                  </a:solidFill>
                  <a:latin typeface="+mj-lt"/>
                  <a:cs typeface="Arial" panose="020B0604020202020204" pitchFamily="34" charset="0"/>
                </a:rPr>
                <a:t>       </a:t>
              </a:r>
            </a:p>
          </p:txBody>
        </p:sp>
        <p:sp>
          <p:nvSpPr>
            <p:cNvPr id="27" name="S_MT">
              <a:extLst>
                <a:ext uri="{FF2B5EF4-FFF2-40B4-BE49-F238E27FC236}">
                  <a16:creationId xmlns:a16="http://schemas.microsoft.com/office/drawing/2014/main" id="{8130FB05-0731-4777-B39B-6E5D2AC57746}"/>
                </a:ext>
              </a:extLst>
            </p:cNvPr>
            <p:cNvSpPr>
              <a:spLocks/>
            </p:cNvSpPr>
            <p:nvPr/>
          </p:nvSpPr>
          <p:spPr bwMode="auto">
            <a:xfrm>
              <a:off x="2291066" y="1287632"/>
              <a:ext cx="2152650" cy="1057275"/>
            </a:xfrm>
            <a:custGeom>
              <a:avLst/>
              <a:gdLst>
                <a:gd name="T0" fmla="*/ 2147483647 w 2247"/>
                <a:gd name="T1" fmla="*/ 2147483647 h 1097"/>
                <a:gd name="T2" fmla="*/ 2147483647 w 2247"/>
                <a:gd name="T3" fmla="*/ 2147483647 h 1097"/>
                <a:gd name="T4" fmla="*/ 2147483647 w 2247"/>
                <a:gd name="T5" fmla="*/ 2147483647 h 1097"/>
                <a:gd name="T6" fmla="*/ 2147483647 w 2247"/>
                <a:gd name="T7" fmla="*/ 2147483647 h 1097"/>
                <a:gd name="T8" fmla="*/ 2147483647 w 2247"/>
                <a:gd name="T9" fmla="*/ 2147483647 h 1097"/>
                <a:gd name="T10" fmla="*/ 2147483647 w 2247"/>
                <a:gd name="T11" fmla="*/ 2147483647 h 1097"/>
                <a:gd name="T12" fmla="*/ 2147483647 w 2247"/>
                <a:gd name="T13" fmla="*/ 2147483647 h 1097"/>
                <a:gd name="T14" fmla="*/ 2147483647 w 2247"/>
                <a:gd name="T15" fmla="*/ 2147483647 h 1097"/>
                <a:gd name="T16" fmla="*/ 2147483647 w 2247"/>
                <a:gd name="T17" fmla="*/ 2147483647 h 1097"/>
                <a:gd name="T18" fmla="*/ 2147483647 w 2247"/>
                <a:gd name="T19" fmla="*/ 2147483647 h 1097"/>
                <a:gd name="T20" fmla="*/ 2147483647 w 2247"/>
                <a:gd name="T21" fmla="*/ 2147483647 h 1097"/>
                <a:gd name="T22" fmla="*/ 2147483647 w 2247"/>
                <a:gd name="T23" fmla="*/ 2147483647 h 1097"/>
                <a:gd name="T24" fmla="*/ 0 w 2247"/>
                <a:gd name="T25" fmla="*/ 2147483647 h 1097"/>
                <a:gd name="T26" fmla="*/ 0 w 2247"/>
                <a:gd name="T27" fmla="*/ 2147483647 h 1097"/>
                <a:gd name="T28" fmla="*/ 0 w 2247"/>
                <a:gd name="T29" fmla="*/ 2147483647 h 1097"/>
                <a:gd name="T30" fmla="*/ 0 w 2247"/>
                <a:gd name="T31" fmla="*/ 2147483647 h 1097"/>
                <a:gd name="T32" fmla="*/ 0 w 2247"/>
                <a:gd name="T33" fmla="*/ 0 h 1097"/>
                <a:gd name="T34" fmla="*/ 2147483647 w 2247"/>
                <a:gd name="T35" fmla="*/ 0 h 1097"/>
                <a:gd name="T36" fmla="*/ 2147483647 w 2247"/>
                <a:gd name="T37" fmla="*/ 0 h 1097"/>
                <a:gd name="T38" fmla="*/ 2147483647 w 2247"/>
                <a:gd name="T39" fmla="*/ 0 h 1097"/>
                <a:gd name="T40" fmla="*/ 2147483647 w 2247"/>
                <a:gd name="T41" fmla="*/ 0 h 1097"/>
                <a:gd name="T42" fmla="*/ 2147483647 w 2247"/>
                <a:gd name="T43" fmla="*/ 0 h 1097"/>
                <a:gd name="T44" fmla="*/ 2147483647 w 2247"/>
                <a:gd name="T45" fmla="*/ 0 h 1097"/>
                <a:gd name="T46" fmla="*/ 2147483647 w 2247"/>
                <a:gd name="T47" fmla="*/ 2147483647 h 1097"/>
                <a:gd name="T48" fmla="*/ 2147483647 w 2247"/>
                <a:gd name="T49" fmla="*/ 2147483647 h 1097"/>
                <a:gd name="T50" fmla="*/ 2147483647 w 2247"/>
                <a:gd name="T51" fmla="*/ 2147483647 h 1097"/>
                <a:gd name="T52" fmla="*/ 2147483647 w 2247"/>
                <a:gd name="T53" fmla="*/ 2147483647 h 1097"/>
                <a:gd name="T54" fmla="*/ 2147483647 w 2247"/>
                <a:gd name="T55" fmla="*/ 2147483647 h 1097"/>
                <a:gd name="T56" fmla="*/ 2147483647 w 2247"/>
                <a:gd name="T57" fmla="*/ 2147483647 h 1097"/>
                <a:gd name="T58" fmla="*/ 2147483647 w 2247"/>
                <a:gd name="T59" fmla="*/ 2147483647 h 1097"/>
                <a:gd name="T60" fmla="*/ 2147483647 w 2247"/>
                <a:gd name="T61" fmla="*/ 2147483647 h 1097"/>
                <a:gd name="T62" fmla="*/ 2147483647 w 2247"/>
                <a:gd name="T63" fmla="*/ 2147483647 h 1097"/>
                <a:gd name="T64" fmla="*/ 2147483647 w 2247"/>
                <a:gd name="T65" fmla="*/ 2147483647 h 1097"/>
                <a:gd name="T66" fmla="*/ 2147483647 w 2247"/>
                <a:gd name="T67" fmla="*/ 2147483647 h 1097"/>
                <a:gd name="T68" fmla="*/ 2147483647 w 2247"/>
                <a:gd name="T69" fmla="*/ 2147483647 h 1097"/>
                <a:gd name="T70" fmla="*/ 2147483647 w 2247"/>
                <a:gd name="T71" fmla="*/ 2147483647 h 1097"/>
                <a:gd name="T72" fmla="*/ 2147483647 w 2247"/>
                <a:gd name="T73" fmla="*/ 2147483647 h 1097"/>
                <a:gd name="T74" fmla="*/ 2147483647 w 2247"/>
                <a:gd name="T75" fmla="*/ 2147483647 h 1097"/>
                <a:gd name="T76" fmla="*/ 2147483647 w 2247"/>
                <a:gd name="T77" fmla="*/ 2147483647 h 1097"/>
                <a:gd name="T78" fmla="*/ 2147483647 w 2247"/>
                <a:gd name="T79" fmla="*/ 2147483647 h 1097"/>
                <a:gd name="T80" fmla="*/ 2147483647 w 2247"/>
                <a:gd name="T81" fmla="*/ 2147483647 h 1097"/>
                <a:gd name="T82" fmla="*/ 2147483647 w 2247"/>
                <a:gd name="T83" fmla="*/ 2147483647 h 1097"/>
                <a:gd name="T84" fmla="*/ 2147483647 w 2247"/>
                <a:gd name="T85" fmla="*/ 2147483647 h 1097"/>
                <a:gd name="T86" fmla="*/ 2147483647 w 2247"/>
                <a:gd name="T87" fmla="*/ 2147483647 h 1097"/>
                <a:gd name="T88" fmla="*/ 2147483647 w 2247"/>
                <a:gd name="T89" fmla="*/ 2147483647 h 1097"/>
                <a:gd name="T90" fmla="*/ 2147483647 w 2247"/>
                <a:gd name="T91" fmla="*/ 2147483647 h 1097"/>
                <a:gd name="T92" fmla="*/ 2147483647 w 2247"/>
                <a:gd name="T93" fmla="*/ 2147483647 h 1097"/>
                <a:gd name="T94" fmla="*/ 2147483647 w 2247"/>
                <a:gd name="T95" fmla="*/ 2147483647 h 1097"/>
                <a:gd name="T96" fmla="*/ 2147483647 w 2247"/>
                <a:gd name="T97" fmla="*/ 2147483647 h 1097"/>
                <a:gd name="T98" fmla="*/ 2147483647 w 2247"/>
                <a:gd name="T99" fmla="*/ 2147483647 h 1097"/>
                <a:gd name="T100" fmla="*/ 2147483647 w 2247"/>
                <a:gd name="T101" fmla="*/ 2147483647 h 1097"/>
                <a:gd name="T102" fmla="*/ 2147483647 w 2247"/>
                <a:gd name="T103" fmla="*/ 2147483647 h 1097"/>
                <a:gd name="T104" fmla="*/ 2147483647 w 2247"/>
                <a:gd name="T105" fmla="*/ 2147483647 h 1097"/>
                <a:gd name="T106" fmla="*/ 2147483647 w 2247"/>
                <a:gd name="T107" fmla="*/ 2147483647 h 1097"/>
                <a:gd name="T108" fmla="*/ 2147483647 w 2247"/>
                <a:gd name="T109" fmla="*/ 2147483647 h 1097"/>
                <a:gd name="T110" fmla="*/ 2147483647 w 2247"/>
                <a:gd name="T111" fmla="*/ 2147483647 h 1097"/>
                <a:gd name="T112" fmla="*/ 2147483647 w 2247"/>
                <a:gd name="T113" fmla="*/ 2147483647 h 1097"/>
                <a:gd name="T114" fmla="*/ 2147483647 w 2247"/>
                <a:gd name="T115" fmla="*/ 2147483647 h 1097"/>
                <a:gd name="T116" fmla="*/ 2147483647 w 2247"/>
                <a:gd name="T117" fmla="*/ 2147483647 h 1097"/>
                <a:gd name="T118" fmla="*/ 2147483647 w 2247"/>
                <a:gd name="T119" fmla="*/ 2147483647 h 1097"/>
                <a:gd name="T120" fmla="*/ 2147483647 w 2247"/>
                <a:gd name="T121" fmla="*/ 2147483647 h 1097"/>
                <a:gd name="T122" fmla="*/ 2147483647 w 2247"/>
                <a:gd name="T123" fmla="*/ 2147483647 h 1097"/>
                <a:gd name="T124" fmla="*/ 2147483647 w 2247"/>
                <a:gd name="T125" fmla="*/ 2147483647 h 10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47"/>
                <a:gd name="T190" fmla="*/ 0 h 1097"/>
                <a:gd name="T191" fmla="*/ 2247 w 2247"/>
                <a:gd name="T192" fmla="*/ 1097 h 10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47" h="1097">
                  <a:moveTo>
                    <a:pt x="395" y="781"/>
                  </a:moveTo>
                  <a:lnTo>
                    <a:pt x="336" y="823"/>
                  </a:lnTo>
                  <a:lnTo>
                    <a:pt x="312" y="827"/>
                  </a:lnTo>
                  <a:lnTo>
                    <a:pt x="277" y="813"/>
                  </a:lnTo>
                  <a:lnTo>
                    <a:pt x="307" y="591"/>
                  </a:lnTo>
                  <a:lnTo>
                    <a:pt x="313" y="591"/>
                  </a:lnTo>
                  <a:lnTo>
                    <a:pt x="322" y="562"/>
                  </a:lnTo>
                  <a:lnTo>
                    <a:pt x="321" y="553"/>
                  </a:lnTo>
                  <a:lnTo>
                    <a:pt x="313" y="551"/>
                  </a:lnTo>
                  <a:lnTo>
                    <a:pt x="289" y="557"/>
                  </a:lnTo>
                  <a:lnTo>
                    <a:pt x="272" y="560"/>
                  </a:lnTo>
                  <a:lnTo>
                    <a:pt x="266" y="553"/>
                  </a:lnTo>
                  <a:lnTo>
                    <a:pt x="266" y="540"/>
                  </a:lnTo>
                  <a:lnTo>
                    <a:pt x="257" y="535"/>
                  </a:lnTo>
                  <a:lnTo>
                    <a:pt x="240" y="545"/>
                  </a:lnTo>
                  <a:lnTo>
                    <a:pt x="236" y="540"/>
                  </a:lnTo>
                  <a:lnTo>
                    <a:pt x="240" y="532"/>
                  </a:lnTo>
                  <a:lnTo>
                    <a:pt x="204" y="489"/>
                  </a:lnTo>
                  <a:lnTo>
                    <a:pt x="184" y="473"/>
                  </a:lnTo>
                  <a:lnTo>
                    <a:pt x="135" y="415"/>
                  </a:lnTo>
                  <a:lnTo>
                    <a:pt x="106" y="407"/>
                  </a:lnTo>
                  <a:lnTo>
                    <a:pt x="56" y="369"/>
                  </a:lnTo>
                  <a:lnTo>
                    <a:pt x="78" y="359"/>
                  </a:lnTo>
                  <a:lnTo>
                    <a:pt x="56" y="344"/>
                  </a:lnTo>
                  <a:lnTo>
                    <a:pt x="56" y="304"/>
                  </a:lnTo>
                  <a:lnTo>
                    <a:pt x="0" y="242"/>
                  </a:lnTo>
                  <a:lnTo>
                    <a:pt x="0" y="236"/>
                  </a:lnTo>
                  <a:lnTo>
                    <a:pt x="0" y="186"/>
                  </a:lnTo>
                  <a:lnTo>
                    <a:pt x="0" y="127"/>
                  </a:lnTo>
                  <a:lnTo>
                    <a:pt x="0" y="119"/>
                  </a:lnTo>
                  <a:lnTo>
                    <a:pt x="0" y="118"/>
                  </a:lnTo>
                  <a:lnTo>
                    <a:pt x="0" y="30"/>
                  </a:lnTo>
                  <a:lnTo>
                    <a:pt x="0" y="6"/>
                  </a:lnTo>
                  <a:lnTo>
                    <a:pt x="0" y="0"/>
                  </a:lnTo>
                  <a:lnTo>
                    <a:pt x="247" y="0"/>
                  </a:lnTo>
                  <a:lnTo>
                    <a:pt x="371" y="1"/>
                  </a:lnTo>
                  <a:lnTo>
                    <a:pt x="722" y="1"/>
                  </a:lnTo>
                  <a:lnTo>
                    <a:pt x="894" y="1"/>
                  </a:lnTo>
                  <a:lnTo>
                    <a:pt x="992" y="1"/>
                  </a:lnTo>
                  <a:lnTo>
                    <a:pt x="1134" y="1"/>
                  </a:lnTo>
                  <a:lnTo>
                    <a:pt x="1227" y="0"/>
                  </a:lnTo>
                  <a:lnTo>
                    <a:pt x="1461" y="0"/>
                  </a:lnTo>
                  <a:lnTo>
                    <a:pt x="1658" y="0"/>
                  </a:lnTo>
                  <a:lnTo>
                    <a:pt x="1858" y="1"/>
                  </a:lnTo>
                  <a:lnTo>
                    <a:pt x="2056" y="1"/>
                  </a:lnTo>
                  <a:lnTo>
                    <a:pt x="2245" y="1"/>
                  </a:lnTo>
                  <a:lnTo>
                    <a:pt x="2245" y="60"/>
                  </a:lnTo>
                  <a:lnTo>
                    <a:pt x="2245" y="79"/>
                  </a:lnTo>
                  <a:lnTo>
                    <a:pt x="2245" y="87"/>
                  </a:lnTo>
                  <a:lnTo>
                    <a:pt x="2245" y="89"/>
                  </a:lnTo>
                  <a:lnTo>
                    <a:pt x="2245" y="119"/>
                  </a:lnTo>
                  <a:lnTo>
                    <a:pt x="2245" y="144"/>
                  </a:lnTo>
                  <a:lnTo>
                    <a:pt x="2246" y="207"/>
                  </a:lnTo>
                  <a:lnTo>
                    <a:pt x="2246" y="236"/>
                  </a:lnTo>
                  <a:lnTo>
                    <a:pt x="2246" y="237"/>
                  </a:lnTo>
                  <a:lnTo>
                    <a:pt x="2246" y="266"/>
                  </a:lnTo>
                  <a:lnTo>
                    <a:pt x="2246" y="295"/>
                  </a:lnTo>
                  <a:lnTo>
                    <a:pt x="2246" y="379"/>
                  </a:lnTo>
                  <a:lnTo>
                    <a:pt x="2246" y="384"/>
                  </a:lnTo>
                  <a:lnTo>
                    <a:pt x="2246" y="395"/>
                  </a:lnTo>
                  <a:lnTo>
                    <a:pt x="2246" y="443"/>
                  </a:lnTo>
                  <a:lnTo>
                    <a:pt x="2246" y="532"/>
                  </a:lnTo>
                  <a:lnTo>
                    <a:pt x="2245" y="557"/>
                  </a:lnTo>
                  <a:lnTo>
                    <a:pt x="2246" y="581"/>
                  </a:lnTo>
                  <a:lnTo>
                    <a:pt x="2246" y="591"/>
                  </a:lnTo>
                  <a:lnTo>
                    <a:pt x="2246" y="643"/>
                  </a:lnTo>
                  <a:lnTo>
                    <a:pt x="2245" y="651"/>
                  </a:lnTo>
                  <a:lnTo>
                    <a:pt x="2246" y="686"/>
                  </a:lnTo>
                  <a:lnTo>
                    <a:pt x="2246" y="722"/>
                  </a:lnTo>
                  <a:lnTo>
                    <a:pt x="2246" y="737"/>
                  </a:lnTo>
                  <a:lnTo>
                    <a:pt x="2246" y="768"/>
                  </a:lnTo>
                  <a:lnTo>
                    <a:pt x="2246" y="886"/>
                  </a:lnTo>
                  <a:lnTo>
                    <a:pt x="2247" y="895"/>
                  </a:lnTo>
                  <a:lnTo>
                    <a:pt x="2247" y="945"/>
                  </a:lnTo>
                  <a:lnTo>
                    <a:pt x="2247" y="946"/>
                  </a:lnTo>
                  <a:lnTo>
                    <a:pt x="2243" y="946"/>
                  </a:lnTo>
                  <a:lnTo>
                    <a:pt x="2117" y="946"/>
                  </a:lnTo>
                  <a:lnTo>
                    <a:pt x="2098" y="945"/>
                  </a:lnTo>
                  <a:lnTo>
                    <a:pt x="2059" y="945"/>
                  </a:lnTo>
                  <a:lnTo>
                    <a:pt x="2050" y="945"/>
                  </a:lnTo>
                  <a:lnTo>
                    <a:pt x="1896" y="945"/>
                  </a:lnTo>
                  <a:lnTo>
                    <a:pt x="1880" y="947"/>
                  </a:lnTo>
                  <a:lnTo>
                    <a:pt x="1877" y="947"/>
                  </a:lnTo>
                  <a:lnTo>
                    <a:pt x="1856" y="947"/>
                  </a:lnTo>
                  <a:lnTo>
                    <a:pt x="1832" y="947"/>
                  </a:lnTo>
                  <a:lnTo>
                    <a:pt x="1830" y="947"/>
                  </a:lnTo>
                  <a:lnTo>
                    <a:pt x="1692" y="946"/>
                  </a:lnTo>
                  <a:lnTo>
                    <a:pt x="1669" y="945"/>
                  </a:lnTo>
                  <a:lnTo>
                    <a:pt x="1522" y="945"/>
                  </a:lnTo>
                  <a:lnTo>
                    <a:pt x="1459" y="945"/>
                  </a:lnTo>
                  <a:lnTo>
                    <a:pt x="1435" y="945"/>
                  </a:lnTo>
                  <a:lnTo>
                    <a:pt x="1412" y="945"/>
                  </a:lnTo>
                  <a:lnTo>
                    <a:pt x="1389" y="945"/>
                  </a:lnTo>
                  <a:lnTo>
                    <a:pt x="1319" y="945"/>
                  </a:lnTo>
                  <a:lnTo>
                    <a:pt x="1295" y="944"/>
                  </a:lnTo>
                  <a:lnTo>
                    <a:pt x="1169" y="945"/>
                  </a:lnTo>
                  <a:lnTo>
                    <a:pt x="1158" y="945"/>
                  </a:lnTo>
                  <a:lnTo>
                    <a:pt x="1131" y="945"/>
                  </a:lnTo>
                  <a:lnTo>
                    <a:pt x="1055" y="947"/>
                  </a:lnTo>
                  <a:lnTo>
                    <a:pt x="935" y="945"/>
                  </a:lnTo>
                  <a:lnTo>
                    <a:pt x="933" y="1024"/>
                  </a:lnTo>
                  <a:lnTo>
                    <a:pt x="935" y="1064"/>
                  </a:lnTo>
                  <a:lnTo>
                    <a:pt x="935" y="1069"/>
                  </a:lnTo>
                  <a:lnTo>
                    <a:pt x="927" y="1067"/>
                  </a:lnTo>
                  <a:lnTo>
                    <a:pt x="926" y="1067"/>
                  </a:lnTo>
                  <a:lnTo>
                    <a:pt x="920" y="1064"/>
                  </a:lnTo>
                  <a:lnTo>
                    <a:pt x="897" y="1028"/>
                  </a:lnTo>
                  <a:lnTo>
                    <a:pt x="874" y="1004"/>
                  </a:lnTo>
                  <a:lnTo>
                    <a:pt x="870" y="1005"/>
                  </a:lnTo>
                  <a:lnTo>
                    <a:pt x="855" y="1014"/>
                  </a:lnTo>
                  <a:lnTo>
                    <a:pt x="848" y="1029"/>
                  </a:lnTo>
                  <a:lnTo>
                    <a:pt x="851" y="1054"/>
                  </a:lnTo>
                  <a:lnTo>
                    <a:pt x="829" y="1052"/>
                  </a:lnTo>
                  <a:lnTo>
                    <a:pt x="733" y="1056"/>
                  </a:lnTo>
                  <a:lnTo>
                    <a:pt x="711" y="1048"/>
                  </a:lnTo>
                  <a:lnTo>
                    <a:pt x="691" y="1064"/>
                  </a:lnTo>
                  <a:lnTo>
                    <a:pt x="664" y="1072"/>
                  </a:lnTo>
                  <a:lnTo>
                    <a:pt x="620" y="1064"/>
                  </a:lnTo>
                  <a:lnTo>
                    <a:pt x="601" y="1081"/>
                  </a:lnTo>
                  <a:lnTo>
                    <a:pt x="605" y="1093"/>
                  </a:lnTo>
                  <a:lnTo>
                    <a:pt x="600" y="1097"/>
                  </a:lnTo>
                  <a:lnTo>
                    <a:pt x="570" y="1075"/>
                  </a:lnTo>
                  <a:lnTo>
                    <a:pt x="545" y="1003"/>
                  </a:lnTo>
                  <a:lnTo>
                    <a:pt x="485" y="975"/>
                  </a:lnTo>
                  <a:lnTo>
                    <a:pt x="487" y="945"/>
                  </a:lnTo>
                  <a:lnTo>
                    <a:pt x="395" y="781"/>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28" name="S_MS">
              <a:extLst>
                <a:ext uri="{FF2B5EF4-FFF2-40B4-BE49-F238E27FC236}">
                  <a16:creationId xmlns:a16="http://schemas.microsoft.com/office/drawing/2014/main" id="{BE4B84EB-6228-48D1-8EBE-2EC9A55AE650}"/>
                </a:ext>
              </a:extLst>
            </p:cNvPr>
            <p:cNvSpPr>
              <a:spLocks/>
            </p:cNvSpPr>
            <p:nvPr/>
          </p:nvSpPr>
          <p:spPr bwMode="auto">
            <a:xfrm>
              <a:off x="6663041" y="4488032"/>
              <a:ext cx="628650" cy="1095375"/>
            </a:xfrm>
            <a:custGeom>
              <a:avLst/>
              <a:gdLst>
                <a:gd name="T0" fmla="*/ 2147483647 w 662"/>
                <a:gd name="T1" fmla="*/ 2147483647 h 1138"/>
                <a:gd name="T2" fmla="*/ 2147483647 w 662"/>
                <a:gd name="T3" fmla="*/ 2147483647 h 1138"/>
                <a:gd name="T4" fmla="*/ 2147483647 w 662"/>
                <a:gd name="T5" fmla="*/ 2147483647 h 1138"/>
                <a:gd name="T6" fmla="*/ 2147483647 w 662"/>
                <a:gd name="T7" fmla="*/ 2147483647 h 1138"/>
                <a:gd name="T8" fmla="*/ 2147483647 w 662"/>
                <a:gd name="T9" fmla="*/ 2147483647 h 1138"/>
                <a:gd name="T10" fmla="*/ 2147483647 w 662"/>
                <a:gd name="T11" fmla="*/ 2147483647 h 1138"/>
                <a:gd name="T12" fmla="*/ 2147483647 w 662"/>
                <a:gd name="T13" fmla="*/ 2147483647 h 1138"/>
                <a:gd name="T14" fmla="*/ 2147483647 w 662"/>
                <a:gd name="T15" fmla="*/ 2147483647 h 1138"/>
                <a:gd name="T16" fmla="*/ 2147483647 w 662"/>
                <a:gd name="T17" fmla="*/ 2147483647 h 1138"/>
                <a:gd name="T18" fmla="*/ 2147483647 w 662"/>
                <a:gd name="T19" fmla="*/ 2147483647 h 1138"/>
                <a:gd name="T20" fmla="*/ 2147483647 w 662"/>
                <a:gd name="T21" fmla="*/ 2147483647 h 1138"/>
                <a:gd name="T22" fmla="*/ 2147483647 w 662"/>
                <a:gd name="T23" fmla="*/ 2147483647 h 1138"/>
                <a:gd name="T24" fmla="*/ 2147483647 w 662"/>
                <a:gd name="T25" fmla="*/ 2147483647 h 1138"/>
                <a:gd name="T26" fmla="*/ 2147483647 w 662"/>
                <a:gd name="T27" fmla="*/ 2147483647 h 1138"/>
                <a:gd name="T28" fmla="*/ 2147483647 w 662"/>
                <a:gd name="T29" fmla="*/ 2147483647 h 1138"/>
                <a:gd name="T30" fmla="*/ 2147483647 w 662"/>
                <a:gd name="T31" fmla="*/ 2147483647 h 1138"/>
                <a:gd name="T32" fmla="*/ 2147483647 w 662"/>
                <a:gd name="T33" fmla="*/ 2147483647 h 1138"/>
                <a:gd name="T34" fmla="*/ 2147483647 w 662"/>
                <a:gd name="T35" fmla="*/ 2147483647 h 1138"/>
                <a:gd name="T36" fmla="*/ 2147483647 w 662"/>
                <a:gd name="T37" fmla="*/ 2147483647 h 1138"/>
                <a:gd name="T38" fmla="*/ 2147483647 w 662"/>
                <a:gd name="T39" fmla="*/ 2147483647 h 1138"/>
                <a:gd name="T40" fmla="*/ 2147483647 w 662"/>
                <a:gd name="T41" fmla="*/ 0 h 1138"/>
                <a:gd name="T42" fmla="*/ 2147483647 w 662"/>
                <a:gd name="T43" fmla="*/ 0 h 1138"/>
                <a:gd name="T44" fmla="*/ 2147483647 w 662"/>
                <a:gd name="T45" fmla="*/ 0 h 1138"/>
                <a:gd name="T46" fmla="*/ 2147483647 w 662"/>
                <a:gd name="T47" fmla="*/ 0 h 1138"/>
                <a:gd name="T48" fmla="*/ 2147483647 w 662"/>
                <a:gd name="T49" fmla="*/ 0 h 1138"/>
                <a:gd name="T50" fmla="*/ 2147483647 w 662"/>
                <a:gd name="T51" fmla="*/ 0 h 1138"/>
                <a:gd name="T52" fmla="*/ 2147483647 w 662"/>
                <a:gd name="T53" fmla="*/ 0 h 1138"/>
                <a:gd name="T54" fmla="*/ 2147483647 w 662"/>
                <a:gd name="T55" fmla="*/ 0 h 1138"/>
                <a:gd name="T56" fmla="*/ 2147483647 w 662"/>
                <a:gd name="T57" fmla="*/ 2147483647 h 1138"/>
                <a:gd name="T58" fmla="*/ 2147483647 w 662"/>
                <a:gd name="T59" fmla="*/ 2147483647 h 1138"/>
                <a:gd name="T60" fmla="*/ 2147483647 w 662"/>
                <a:gd name="T61" fmla="*/ 2147483647 h 1138"/>
                <a:gd name="T62" fmla="*/ 2147483647 w 662"/>
                <a:gd name="T63" fmla="*/ 2147483647 h 1138"/>
                <a:gd name="T64" fmla="*/ 2147483647 w 662"/>
                <a:gd name="T65" fmla="*/ 2147483647 h 1138"/>
                <a:gd name="T66" fmla="*/ 2147483647 w 662"/>
                <a:gd name="T67" fmla="*/ 2147483647 h 1138"/>
                <a:gd name="T68" fmla="*/ 2147483647 w 662"/>
                <a:gd name="T69" fmla="*/ 2147483647 h 1138"/>
                <a:gd name="T70" fmla="*/ 2147483647 w 662"/>
                <a:gd name="T71" fmla="*/ 2147483647 h 1138"/>
                <a:gd name="T72" fmla="*/ 2147483647 w 662"/>
                <a:gd name="T73" fmla="*/ 2147483647 h 1138"/>
                <a:gd name="T74" fmla="*/ 2147483647 w 662"/>
                <a:gd name="T75" fmla="*/ 2147483647 h 1138"/>
                <a:gd name="T76" fmla="*/ 2147483647 w 662"/>
                <a:gd name="T77" fmla="*/ 2147483647 h 1138"/>
                <a:gd name="T78" fmla="*/ 2147483647 w 662"/>
                <a:gd name="T79" fmla="*/ 2147483647 h 1138"/>
                <a:gd name="T80" fmla="*/ 2147483647 w 662"/>
                <a:gd name="T81" fmla="*/ 2147483647 h 1138"/>
                <a:gd name="T82" fmla="*/ 2147483647 w 662"/>
                <a:gd name="T83" fmla="*/ 2147483647 h 1138"/>
                <a:gd name="T84" fmla="*/ 2147483647 w 662"/>
                <a:gd name="T85" fmla="*/ 2147483647 h 1138"/>
                <a:gd name="T86" fmla="*/ 2147483647 w 662"/>
                <a:gd name="T87" fmla="*/ 2147483647 h 1138"/>
                <a:gd name="T88" fmla="*/ 2147483647 w 662"/>
                <a:gd name="T89" fmla="*/ 2147483647 h 1138"/>
                <a:gd name="T90" fmla="*/ 2147483647 w 662"/>
                <a:gd name="T91" fmla="*/ 2147483647 h 1138"/>
                <a:gd name="T92" fmla="*/ 2147483647 w 662"/>
                <a:gd name="T93" fmla="*/ 2147483647 h 1138"/>
                <a:gd name="T94" fmla="*/ 2147483647 w 662"/>
                <a:gd name="T95" fmla="*/ 2147483647 h 1138"/>
                <a:gd name="T96" fmla="*/ 2147483647 w 662"/>
                <a:gd name="T97" fmla="*/ 2147483647 h 1138"/>
                <a:gd name="T98" fmla="*/ 2147483647 w 662"/>
                <a:gd name="T99" fmla="*/ 2147483647 h 1138"/>
                <a:gd name="T100" fmla="*/ 2147483647 w 662"/>
                <a:gd name="T101" fmla="*/ 2147483647 h 1138"/>
                <a:gd name="T102" fmla="*/ 2147483647 w 662"/>
                <a:gd name="T103" fmla="*/ 2147483647 h 1138"/>
                <a:gd name="T104" fmla="*/ 2147483647 w 662"/>
                <a:gd name="T105" fmla="*/ 2147483647 h 1138"/>
                <a:gd name="T106" fmla="*/ 2147483647 w 662"/>
                <a:gd name="T107" fmla="*/ 2147483647 h 1138"/>
                <a:gd name="T108" fmla="*/ 2147483647 w 662"/>
                <a:gd name="T109" fmla="*/ 2147483647 h 1138"/>
                <a:gd name="T110" fmla="*/ 2147483647 w 662"/>
                <a:gd name="T111" fmla="*/ 2147483647 h 1138"/>
                <a:gd name="T112" fmla="*/ 2147483647 w 662"/>
                <a:gd name="T113" fmla="*/ 2147483647 h 1138"/>
                <a:gd name="T114" fmla="*/ 2147483647 w 662"/>
                <a:gd name="T115" fmla="*/ 2147483647 h 1138"/>
                <a:gd name="T116" fmla="*/ 2147483647 w 662"/>
                <a:gd name="T117" fmla="*/ 2147483647 h 1138"/>
                <a:gd name="T118" fmla="*/ 0 w 662"/>
                <a:gd name="T119" fmla="*/ 2147483647 h 1138"/>
                <a:gd name="T120" fmla="*/ 2147483647 w 662"/>
                <a:gd name="T121" fmla="*/ 2147483647 h 1138"/>
                <a:gd name="T122" fmla="*/ 2147483647 w 662"/>
                <a:gd name="T123" fmla="*/ 2147483647 h 1138"/>
                <a:gd name="T124" fmla="*/ 2147483647 w 662"/>
                <a:gd name="T125" fmla="*/ 2147483647 h 11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2"/>
                <a:gd name="T190" fmla="*/ 0 h 1138"/>
                <a:gd name="T191" fmla="*/ 662 w 662"/>
                <a:gd name="T192" fmla="*/ 1138 h 11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2" h="1138">
                  <a:moveTo>
                    <a:pt x="60" y="766"/>
                  </a:moveTo>
                  <a:lnTo>
                    <a:pt x="69" y="766"/>
                  </a:lnTo>
                  <a:lnTo>
                    <a:pt x="73" y="738"/>
                  </a:lnTo>
                  <a:lnTo>
                    <a:pt x="75" y="737"/>
                  </a:lnTo>
                  <a:lnTo>
                    <a:pt x="103" y="707"/>
                  </a:lnTo>
                  <a:lnTo>
                    <a:pt x="96" y="690"/>
                  </a:lnTo>
                  <a:lnTo>
                    <a:pt x="113" y="681"/>
                  </a:lnTo>
                  <a:lnTo>
                    <a:pt x="113" y="679"/>
                  </a:lnTo>
                  <a:lnTo>
                    <a:pt x="116" y="677"/>
                  </a:lnTo>
                  <a:lnTo>
                    <a:pt x="110" y="677"/>
                  </a:lnTo>
                  <a:lnTo>
                    <a:pt x="110" y="679"/>
                  </a:lnTo>
                  <a:lnTo>
                    <a:pt x="109" y="677"/>
                  </a:lnTo>
                  <a:lnTo>
                    <a:pt x="96" y="677"/>
                  </a:lnTo>
                  <a:lnTo>
                    <a:pt x="96" y="657"/>
                  </a:lnTo>
                  <a:lnTo>
                    <a:pt x="120" y="662"/>
                  </a:lnTo>
                  <a:lnTo>
                    <a:pt x="120" y="601"/>
                  </a:lnTo>
                  <a:lnTo>
                    <a:pt x="97" y="590"/>
                  </a:lnTo>
                  <a:lnTo>
                    <a:pt x="120" y="594"/>
                  </a:lnTo>
                  <a:lnTo>
                    <a:pt x="106" y="575"/>
                  </a:lnTo>
                  <a:lnTo>
                    <a:pt x="111" y="572"/>
                  </a:lnTo>
                  <a:lnTo>
                    <a:pt x="119" y="560"/>
                  </a:lnTo>
                  <a:lnTo>
                    <a:pt x="96" y="569"/>
                  </a:lnTo>
                  <a:lnTo>
                    <a:pt x="89" y="470"/>
                  </a:lnTo>
                  <a:lnTo>
                    <a:pt x="89" y="469"/>
                  </a:lnTo>
                  <a:lnTo>
                    <a:pt x="96" y="380"/>
                  </a:lnTo>
                  <a:lnTo>
                    <a:pt x="88" y="381"/>
                  </a:lnTo>
                  <a:lnTo>
                    <a:pt x="96" y="360"/>
                  </a:lnTo>
                  <a:lnTo>
                    <a:pt x="76" y="366"/>
                  </a:lnTo>
                  <a:lnTo>
                    <a:pt x="84" y="351"/>
                  </a:lnTo>
                  <a:lnTo>
                    <a:pt x="79" y="346"/>
                  </a:lnTo>
                  <a:lnTo>
                    <a:pt x="78" y="345"/>
                  </a:lnTo>
                  <a:lnTo>
                    <a:pt x="76" y="338"/>
                  </a:lnTo>
                  <a:lnTo>
                    <a:pt x="96" y="304"/>
                  </a:lnTo>
                  <a:lnTo>
                    <a:pt x="96" y="286"/>
                  </a:lnTo>
                  <a:lnTo>
                    <a:pt x="120" y="290"/>
                  </a:lnTo>
                  <a:lnTo>
                    <a:pt x="104" y="240"/>
                  </a:lnTo>
                  <a:lnTo>
                    <a:pt x="120" y="231"/>
                  </a:lnTo>
                  <a:lnTo>
                    <a:pt x="128" y="207"/>
                  </a:lnTo>
                  <a:lnTo>
                    <a:pt x="150" y="176"/>
                  </a:lnTo>
                  <a:lnTo>
                    <a:pt x="166" y="166"/>
                  </a:lnTo>
                  <a:lnTo>
                    <a:pt x="163" y="151"/>
                  </a:lnTo>
                  <a:lnTo>
                    <a:pt x="180" y="148"/>
                  </a:lnTo>
                  <a:lnTo>
                    <a:pt x="176" y="158"/>
                  </a:lnTo>
                  <a:lnTo>
                    <a:pt x="180" y="161"/>
                  </a:lnTo>
                  <a:lnTo>
                    <a:pt x="200" y="111"/>
                  </a:lnTo>
                  <a:lnTo>
                    <a:pt x="197" y="83"/>
                  </a:lnTo>
                  <a:lnTo>
                    <a:pt x="204" y="77"/>
                  </a:lnTo>
                  <a:lnTo>
                    <a:pt x="207" y="88"/>
                  </a:lnTo>
                  <a:lnTo>
                    <a:pt x="220" y="74"/>
                  </a:lnTo>
                  <a:lnTo>
                    <a:pt x="200" y="62"/>
                  </a:lnTo>
                  <a:lnTo>
                    <a:pt x="205" y="58"/>
                  </a:lnTo>
                  <a:lnTo>
                    <a:pt x="213" y="63"/>
                  </a:lnTo>
                  <a:lnTo>
                    <a:pt x="222" y="58"/>
                  </a:lnTo>
                  <a:lnTo>
                    <a:pt x="219" y="52"/>
                  </a:lnTo>
                  <a:lnTo>
                    <a:pt x="230" y="39"/>
                  </a:lnTo>
                  <a:lnTo>
                    <a:pt x="231" y="37"/>
                  </a:lnTo>
                  <a:lnTo>
                    <a:pt x="234" y="34"/>
                  </a:lnTo>
                  <a:lnTo>
                    <a:pt x="249" y="31"/>
                  </a:lnTo>
                  <a:lnTo>
                    <a:pt x="260" y="22"/>
                  </a:lnTo>
                  <a:lnTo>
                    <a:pt x="260" y="11"/>
                  </a:lnTo>
                  <a:lnTo>
                    <a:pt x="249" y="0"/>
                  </a:lnTo>
                  <a:lnTo>
                    <a:pt x="307" y="0"/>
                  </a:lnTo>
                  <a:lnTo>
                    <a:pt x="334" y="0"/>
                  </a:lnTo>
                  <a:lnTo>
                    <a:pt x="358" y="0"/>
                  </a:lnTo>
                  <a:lnTo>
                    <a:pt x="373" y="0"/>
                  </a:lnTo>
                  <a:lnTo>
                    <a:pt x="393" y="0"/>
                  </a:lnTo>
                  <a:lnTo>
                    <a:pt x="409" y="0"/>
                  </a:lnTo>
                  <a:lnTo>
                    <a:pt x="428" y="0"/>
                  </a:lnTo>
                  <a:lnTo>
                    <a:pt x="438" y="0"/>
                  </a:lnTo>
                  <a:lnTo>
                    <a:pt x="447" y="0"/>
                  </a:lnTo>
                  <a:lnTo>
                    <a:pt x="457" y="0"/>
                  </a:lnTo>
                  <a:lnTo>
                    <a:pt x="474" y="0"/>
                  </a:lnTo>
                  <a:lnTo>
                    <a:pt x="484" y="0"/>
                  </a:lnTo>
                  <a:lnTo>
                    <a:pt x="491" y="0"/>
                  </a:lnTo>
                  <a:lnTo>
                    <a:pt x="493" y="0"/>
                  </a:lnTo>
                  <a:lnTo>
                    <a:pt x="509" y="0"/>
                  </a:lnTo>
                  <a:lnTo>
                    <a:pt x="526" y="0"/>
                  </a:lnTo>
                  <a:lnTo>
                    <a:pt x="534" y="0"/>
                  </a:lnTo>
                  <a:lnTo>
                    <a:pt x="551" y="0"/>
                  </a:lnTo>
                  <a:lnTo>
                    <a:pt x="568" y="0"/>
                  </a:lnTo>
                  <a:lnTo>
                    <a:pt x="610" y="0"/>
                  </a:lnTo>
                  <a:lnTo>
                    <a:pt x="611" y="0"/>
                  </a:lnTo>
                  <a:lnTo>
                    <a:pt x="613" y="0"/>
                  </a:lnTo>
                  <a:lnTo>
                    <a:pt x="633" y="0"/>
                  </a:lnTo>
                  <a:lnTo>
                    <a:pt x="643" y="0"/>
                  </a:lnTo>
                  <a:lnTo>
                    <a:pt x="657" y="21"/>
                  </a:lnTo>
                  <a:lnTo>
                    <a:pt x="662" y="25"/>
                  </a:lnTo>
                  <a:lnTo>
                    <a:pt x="661" y="39"/>
                  </a:lnTo>
                  <a:lnTo>
                    <a:pt x="657" y="76"/>
                  </a:lnTo>
                  <a:lnTo>
                    <a:pt x="655" y="97"/>
                  </a:lnTo>
                  <a:lnTo>
                    <a:pt x="653" y="117"/>
                  </a:lnTo>
                  <a:lnTo>
                    <a:pt x="653" y="118"/>
                  </a:lnTo>
                  <a:lnTo>
                    <a:pt x="652" y="125"/>
                  </a:lnTo>
                  <a:lnTo>
                    <a:pt x="651" y="131"/>
                  </a:lnTo>
                  <a:lnTo>
                    <a:pt x="649" y="147"/>
                  </a:lnTo>
                  <a:lnTo>
                    <a:pt x="648" y="159"/>
                  </a:lnTo>
                  <a:lnTo>
                    <a:pt x="645" y="191"/>
                  </a:lnTo>
                  <a:lnTo>
                    <a:pt x="644" y="195"/>
                  </a:lnTo>
                  <a:lnTo>
                    <a:pt x="643" y="214"/>
                  </a:lnTo>
                  <a:lnTo>
                    <a:pt x="642" y="222"/>
                  </a:lnTo>
                  <a:lnTo>
                    <a:pt x="641" y="234"/>
                  </a:lnTo>
                  <a:lnTo>
                    <a:pt x="637" y="273"/>
                  </a:lnTo>
                  <a:lnTo>
                    <a:pt x="634" y="295"/>
                  </a:lnTo>
                  <a:lnTo>
                    <a:pt x="633" y="298"/>
                  </a:lnTo>
                  <a:lnTo>
                    <a:pt x="629" y="345"/>
                  </a:lnTo>
                  <a:lnTo>
                    <a:pt x="628" y="353"/>
                  </a:lnTo>
                  <a:lnTo>
                    <a:pt x="627" y="375"/>
                  </a:lnTo>
                  <a:lnTo>
                    <a:pt x="624" y="403"/>
                  </a:lnTo>
                  <a:lnTo>
                    <a:pt x="622" y="418"/>
                  </a:lnTo>
                  <a:lnTo>
                    <a:pt x="622" y="423"/>
                  </a:lnTo>
                  <a:lnTo>
                    <a:pt x="617" y="473"/>
                  </a:lnTo>
                  <a:lnTo>
                    <a:pt x="616" y="481"/>
                  </a:lnTo>
                  <a:lnTo>
                    <a:pt x="615" y="488"/>
                  </a:lnTo>
                  <a:lnTo>
                    <a:pt x="611" y="542"/>
                  </a:lnTo>
                  <a:lnTo>
                    <a:pt x="610" y="550"/>
                  </a:lnTo>
                  <a:lnTo>
                    <a:pt x="608" y="570"/>
                  </a:lnTo>
                  <a:lnTo>
                    <a:pt x="603" y="613"/>
                  </a:lnTo>
                  <a:lnTo>
                    <a:pt x="603" y="619"/>
                  </a:lnTo>
                  <a:lnTo>
                    <a:pt x="601" y="635"/>
                  </a:lnTo>
                  <a:lnTo>
                    <a:pt x="600" y="649"/>
                  </a:lnTo>
                  <a:lnTo>
                    <a:pt x="600" y="651"/>
                  </a:lnTo>
                  <a:lnTo>
                    <a:pt x="600" y="654"/>
                  </a:lnTo>
                  <a:lnTo>
                    <a:pt x="599" y="661"/>
                  </a:lnTo>
                  <a:lnTo>
                    <a:pt x="597" y="677"/>
                  </a:lnTo>
                  <a:lnTo>
                    <a:pt x="592" y="732"/>
                  </a:lnTo>
                  <a:lnTo>
                    <a:pt x="592" y="737"/>
                  </a:lnTo>
                  <a:lnTo>
                    <a:pt x="593" y="741"/>
                  </a:lnTo>
                  <a:lnTo>
                    <a:pt x="594" y="779"/>
                  </a:lnTo>
                  <a:lnTo>
                    <a:pt x="596" y="825"/>
                  </a:lnTo>
                  <a:lnTo>
                    <a:pt x="596" y="831"/>
                  </a:lnTo>
                  <a:lnTo>
                    <a:pt x="597" y="840"/>
                  </a:lnTo>
                  <a:lnTo>
                    <a:pt x="597" y="854"/>
                  </a:lnTo>
                  <a:lnTo>
                    <a:pt x="598" y="882"/>
                  </a:lnTo>
                  <a:lnTo>
                    <a:pt x="600" y="916"/>
                  </a:lnTo>
                  <a:lnTo>
                    <a:pt x="600" y="924"/>
                  </a:lnTo>
                  <a:lnTo>
                    <a:pt x="600" y="932"/>
                  </a:lnTo>
                  <a:lnTo>
                    <a:pt x="601" y="944"/>
                  </a:lnTo>
                  <a:lnTo>
                    <a:pt x="603" y="1003"/>
                  </a:lnTo>
                  <a:lnTo>
                    <a:pt x="603" y="1006"/>
                  </a:lnTo>
                  <a:lnTo>
                    <a:pt x="605" y="1038"/>
                  </a:lnTo>
                  <a:lnTo>
                    <a:pt x="606" y="1068"/>
                  </a:lnTo>
                  <a:lnTo>
                    <a:pt x="607" y="1097"/>
                  </a:lnTo>
                  <a:lnTo>
                    <a:pt x="587" y="1104"/>
                  </a:lnTo>
                  <a:lnTo>
                    <a:pt x="540" y="1097"/>
                  </a:lnTo>
                  <a:lnTo>
                    <a:pt x="522" y="1084"/>
                  </a:lnTo>
                  <a:lnTo>
                    <a:pt x="521" y="1092"/>
                  </a:lnTo>
                  <a:lnTo>
                    <a:pt x="493" y="1088"/>
                  </a:lnTo>
                  <a:lnTo>
                    <a:pt x="440" y="1106"/>
                  </a:lnTo>
                  <a:lnTo>
                    <a:pt x="430" y="1092"/>
                  </a:lnTo>
                  <a:lnTo>
                    <a:pt x="433" y="1104"/>
                  </a:lnTo>
                  <a:lnTo>
                    <a:pt x="400" y="1137"/>
                  </a:lnTo>
                  <a:lnTo>
                    <a:pt x="396" y="1138"/>
                  </a:lnTo>
                  <a:lnTo>
                    <a:pt x="377" y="1121"/>
                  </a:lnTo>
                  <a:lnTo>
                    <a:pt x="365" y="1071"/>
                  </a:lnTo>
                  <a:lnTo>
                    <a:pt x="353" y="1062"/>
                  </a:lnTo>
                  <a:lnTo>
                    <a:pt x="352" y="1062"/>
                  </a:lnTo>
                  <a:lnTo>
                    <a:pt x="336" y="1022"/>
                  </a:lnTo>
                  <a:lnTo>
                    <a:pt x="339" y="1003"/>
                  </a:lnTo>
                  <a:lnTo>
                    <a:pt x="353" y="961"/>
                  </a:lnTo>
                  <a:lnTo>
                    <a:pt x="357" y="943"/>
                  </a:lnTo>
                  <a:lnTo>
                    <a:pt x="353" y="944"/>
                  </a:lnTo>
                  <a:lnTo>
                    <a:pt x="353" y="943"/>
                  </a:lnTo>
                  <a:lnTo>
                    <a:pt x="337" y="943"/>
                  </a:lnTo>
                  <a:lnTo>
                    <a:pt x="283" y="943"/>
                  </a:lnTo>
                  <a:lnTo>
                    <a:pt x="260" y="944"/>
                  </a:lnTo>
                  <a:lnTo>
                    <a:pt x="258" y="944"/>
                  </a:lnTo>
                  <a:lnTo>
                    <a:pt x="242" y="944"/>
                  </a:lnTo>
                  <a:lnTo>
                    <a:pt x="236" y="944"/>
                  </a:lnTo>
                  <a:lnTo>
                    <a:pt x="213" y="944"/>
                  </a:lnTo>
                  <a:lnTo>
                    <a:pt x="204" y="944"/>
                  </a:lnTo>
                  <a:lnTo>
                    <a:pt x="200" y="944"/>
                  </a:lnTo>
                  <a:lnTo>
                    <a:pt x="174" y="944"/>
                  </a:lnTo>
                  <a:lnTo>
                    <a:pt x="166" y="944"/>
                  </a:lnTo>
                  <a:lnTo>
                    <a:pt x="152" y="944"/>
                  </a:lnTo>
                  <a:lnTo>
                    <a:pt x="120" y="944"/>
                  </a:lnTo>
                  <a:lnTo>
                    <a:pt x="109" y="944"/>
                  </a:lnTo>
                  <a:lnTo>
                    <a:pt x="87" y="944"/>
                  </a:lnTo>
                  <a:lnTo>
                    <a:pt x="73" y="944"/>
                  </a:lnTo>
                  <a:lnTo>
                    <a:pt x="49" y="944"/>
                  </a:lnTo>
                  <a:lnTo>
                    <a:pt x="0" y="944"/>
                  </a:lnTo>
                  <a:lnTo>
                    <a:pt x="5" y="942"/>
                  </a:lnTo>
                  <a:lnTo>
                    <a:pt x="3" y="913"/>
                  </a:lnTo>
                  <a:lnTo>
                    <a:pt x="9" y="898"/>
                  </a:lnTo>
                  <a:lnTo>
                    <a:pt x="26" y="857"/>
                  </a:lnTo>
                  <a:lnTo>
                    <a:pt x="26" y="791"/>
                  </a:lnTo>
                  <a:lnTo>
                    <a:pt x="48" y="771"/>
                  </a:lnTo>
                  <a:lnTo>
                    <a:pt x="49" y="770"/>
                  </a:lnTo>
                  <a:lnTo>
                    <a:pt x="53" y="766"/>
                  </a:lnTo>
                  <a:lnTo>
                    <a:pt x="60" y="766"/>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29" name="S_MO">
              <a:extLst>
                <a:ext uri="{FF2B5EF4-FFF2-40B4-BE49-F238E27FC236}">
                  <a16:creationId xmlns:a16="http://schemas.microsoft.com/office/drawing/2014/main" id="{80D585B9-986E-419C-96D4-0C5CAB9F6FE4}"/>
                </a:ext>
              </a:extLst>
            </p:cNvPr>
            <p:cNvSpPr>
              <a:spLocks/>
            </p:cNvSpPr>
            <p:nvPr/>
          </p:nvSpPr>
          <p:spPr bwMode="auto">
            <a:xfrm>
              <a:off x="5920091" y="3202157"/>
              <a:ext cx="1200150" cy="1057275"/>
            </a:xfrm>
            <a:custGeom>
              <a:avLst/>
              <a:gdLst>
                <a:gd name="T0" fmla="*/ 2147483647 w 1248"/>
                <a:gd name="T1" fmla="*/ 2147483647 h 1090"/>
                <a:gd name="T2" fmla="*/ 2147483647 w 1248"/>
                <a:gd name="T3" fmla="*/ 2147483647 h 1090"/>
                <a:gd name="T4" fmla="*/ 2147483647 w 1248"/>
                <a:gd name="T5" fmla="*/ 2147483647 h 1090"/>
                <a:gd name="T6" fmla="*/ 2147483647 w 1248"/>
                <a:gd name="T7" fmla="*/ 2147483647 h 1090"/>
                <a:gd name="T8" fmla="*/ 2147483647 w 1248"/>
                <a:gd name="T9" fmla="*/ 0 h 1090"/>
                <a:gd name="T10" fmla="*/ 2147483647 w 1248"/>
                <a:gd name="T11" fmla="*/ 2147483647 h 1090"/>
                <a:gd name="T12" fmla="*/ 2147483647 w 1248"/>
                <a:gd name="T13" fmla="*/ 2147483647 h 1090"/>
                <a:gd name="T14" fmla="*/ 2147483647 w 1248"/>
                <a:gd name="T15" fmla="*/ 2147483647 h 1090"/>
                <a:gd name="T16" fmla="*/ 2147483647 w 1248"/>
                <a:gd name="T17" fmla="*/ 2147483647 h 1090"/>
                <a:gd name="T18" fmla="*/ 2147483647 w 1248"/>
                <a:gd name="T19" fmla="*/ 2147483647 h 1090"/>
                <a:gd name="T20" fmla="*/ 2147483647 w 1248"/>
                <a:gd name="T21" fmla="*/ 2147483647 h 1090"/>
                <a:gd name="T22" fmla="*/ 2147483647 w 1248"/>
                <a:gd name="T23" fmla="*/ 2147483647 h 1090"/>
                <a:gd name="T24" fmla="*/ 2147483647 w 1248"/>
                <a:gd name="T25" fmla="*/ 2147483647 h 1090"/>
                <a:gd name="T26" fmla="*/ 2147483647 w 1248"/>
                <a:gd name="T27" fmla="*/ 2147483647 h 1090"/>
                <a:gd name="T28" fmla="*/ 2147483647 w 1248"/>
                <a:gd name="T29" fmla="*/ 2147483647 h 1090"/>
                <a:gd name="T30" fmla="*/ 2147483647 w 1248"/>
                <a:gd name="T31" fmla="*/ 2147483647 h 1090"/>
                <a:gd name="T32" fmla="*/ 2147483647 w 1248"/>
                <a:gd name="T33" fmla="*/ 2147483647 h 1090"/>
                <a:gd name="T34" fmla="*/ 2147483647 w 1248"/>
                <a:gd name="T35" fmla="*/ 2147483647 h 1090"/>
                <a:gd name="T36" fmla="*/ 2147483647 w 1248"/>
                <a:gd name="T37" fmla="*/ 2147483647 h 1090"/>
                <a:gd name="T38" fmla="*/ 2147483647 w 1248"/>
                <a:gd name="T39" fmla="*/ 2147483647 h 1090"/>
                <a:gd name="T40" fmla="*/ 2147483647 w 1248"/>
                <a:gd name="T41" fmla="*/ 2147483647 h 1090"/>
                <a:gd name="T42" fmla="*/ 2147483647 w 1248"/>
                <a:gd name="T43" fmla="*/ 2147483647 h 1090"/>
                <a:gd name="T44" fmla="*/ 2147483647 w 1248"/>
                <a:gd name="T45" fmla="*/ 2147483647 h 1090"/>
                <a:gd name="T46" fmla="*/ 2147483647 w 1248"/>
                <a:gd name="T47" fmla="*/ 2147483647 h 1090"/>
                <a:gd name="T48" fmla="*/ 2147483647 w 1248"/>
                <a:gd name="T49" fmla="*/ 2147483647 h 1090"/>
                <a:gd name="T50" fmla="*/ 2147483647 w 1248"/>
                <a:gd name="T51" fmla="*/ 2147483647 h 1090"/>
                <a:gd name="T52" fmla="*/ 2147483647 w 1248"/>
                <a:gd name="T53" fmla="*/ 2147483647 h 1090"/>
                <a:gd name="T54" fmla="*/ 2147483647 w 1248"/>
                <a:gd name="T55" fmla="*/ 2147483647 h 1090"/>
                <a:gd name="T56" fmla="*/ 2147483647 w 1248"/>
                <a:gd name="T57" fmla="*/ 2147483647 h 1090"/>
                <a:gd name="T58" fmla="*/ 2147483647 w 1248"/>
                <a:gd name="T59" fmla="*/ 2147483647 h 1090"/>
                <a:gd name="T60" fmla="*/ 2147483647 w 1248"/>
                <a:gd name="T61" fmla="*/ 2147483647 h 1090"/>
                <a:gd name="T62" fmla="*/ 2147483647 w 1248"/>
                <a:gd name="T63" fmla="*/ 2147483647 h 1090"/>
                <a:gd name="T64" fmla="*/ 2147483647 w 1248"/>
                <a:gd name="T65" fmla="*/ 2147483647 h 1090"/>
                <a:gd name="T66" fmla="*/ 2147483647 w 1248"/>
                <a:gd name="T67" fmla="*/ 2147483647 h 1090"/>
                <a:gd name="T68" fmla="*/ 2147483647 w 1248"/>
                <a:gd name="T69" fmla="*/ 2147483647 h 1090"/>
                <a:gd name="T70" fmla="*/ 2147483647 w 1248"/>
                <a:gd name="T71" fmla="*/ 2147483647 h 1090"/>
                <a:gd name="T72" fmla="*/ 2147483647 w 1248"/>
                <a:gd name="T73" fmla="*/ 2147483647 h 1090"/>
                <a:gd name="T74" fmla="*/ 2147483647 w 1248"/>
                <a:gd name="T75" fmla="*/ 2147483647 h 1090"/>
                <a:gd name="T76" fmla="*/ 2147483647 w 1248"/>
                <a:gd name="T77" fmla="*/ 2147483647 h 1090"/>
                <a:gd name="T78" fmla="*/ 2147483647 w 1248"/>
                <a:gd name="T79" fmla="*/ 2147483647 h 1090"/>
                <a:gd name="T80" fmla="*/ 2147483647 w 1248"/>
                <a:gd name="T81" fmla="*/ 2147483647 h 1090"/>
                <a:gd name="T82" fmla="*/ 2147483647 w 1248"/>
                <a:gd name="T83" fmla="*/ 2147483647 h 1090"/>
                <a:gd name="T84" fmla="*/ 2147483647 w 1248"/>
                <a:gd name="T85" fmla="*/ 2147483647 h 1090"/>
                <a:gd name="T86" fmla="*/ 2147483647 w 1248"/>
                <a:gd name="T87" fmla="*/ 2147483647 h 1090"/>
                <a:gd name="T88" fmla="*/ 2147483647 w 1248"/>
                <a:gd name="T89" fmla="*/ 2147483647 h 1090"/>
                <a:gd name="T90" fmla="*/ 2147483647 w 1248"/>
                <a:gd name="T91" fmla="*/ 2147483647 h 1090"/>
                <a:gd name="T92" fmla="*/ 2147483647 w 1248"/>
                <a:gd name="T93" fmla="*/ 2147483647 h 1090"/>
                <a:gd name="T94" fmla="*/ 2147483647 w 1248"/>
                <a:gd name="T95" fmla="*/ 2147483647 h 1090"/>
                <a:gd name="T96" fmla="*/ 2147483647 w 1248"/>
                <a:gd name="T97" fmla="*/ 2147483647 h 1090"/>
                <a:gd name="T98" fmla="*/ 2147483647 w 1248"/>
                <a:gd name="T99" fmla="*/ 2147483647 h 1090"/>
                <a:gd name="T100" fmla="*/ 0 w 1248"/>
                <a:gd name="T101" fmla="*/ 2147483647 h 1090"/>
                <a:gd name="T102" fmla="*/ 2147483647 w 1248"/>
                <a:gd name="T103" fmla="*/ 2147483647 h 1090"/>
                <a:gd name="T104" fmla="*/ 2147483647 w 1248"/>
                <a:gd name="T105" fmla="*/ 2147483647 h 10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8"/>
                <a:gd name="T160" fmla="*/ 0 h 1090"/>
                <a:gd name="T161" fmla="*/ 1248 w 1248"/>
                <a:gd name="T162" fmla="*/ 1090 h 10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8" h="1090">
                  <a:moveTo>
                    <a:pt x="288" y="10"/>
                  </a:moveTo>
                  <a:lnTo>
                    <a:pt x="329" y="10"/>
                  </a:lnTo>
                  <a:lnTo>
                    <a:pt x="331" y="8"/>
                  </a:lnTo>
                  <a:lnTo>
                    <a:pt x="374" y="8"/>
                  </a:lnTo>
                  <a:lnTo>
                    <a:pt x="375" y="7"/>
                  </a:lnTo>
                  <a:lnTo>
                    <a:pt x="378" y="8"/>
                  </a:lnTo>
                  <a:lnTo>
                    <a:pt x="414" y="7"/>
                  </a:lnTo>
                  <a:lnTo>
                    <a:pt x="425" y="7"/>
                  </a:lnTo>
                  <a:lnTo>
                    <a:pt x="436" y="7"/>
                  </a:lnTo>
                  <a:lnTo>
                    <a:pt x="449" y="7"/>
                  </a:lnTo>
                  <a:lnTo>
                    <a:pt x="472" y="7"/>
                  </a:lnTo>
                  <a:lnTo>
                    <a:pt x="500" y="6"/>
                  </a:lnTo>
                  <a:lnTo>
                    <a:pt x="518" y="6"/>
                  </a:lnTo>
                  <a:lnTo>
                    <a:pt x="565" y="5"/>
                  </a:lnTo>
                  <a:lnTo>
                    <a:pt x="572" y="5"/>
                  </a:lnTo>
                  <a:lnTo>
                    <a:pt x="587" y="4"/>
                  </a:lnTo>
                  <a:lnTo>
                    <a:pt x="612" y="4"/>
                  </a:lnTo>
                  <a:lnTo>
                    <a:pt x="640" y="3"/>
                  </a:lnTo>
                  <a:lnTo>
                    <a:pt x="658" y="3"/>
                  </a:lnTo>
                  <a:lnTo>
                    <a:pt x="662" y="3"/>
                  </a:lnTo>
                  <a:lnTo>
                    <a:pt x="672" y="3"/>
                  </a:lnTo>
                  <a:lnTo>
                    <a:pt x="694" y="2"/>
                  </a:lnTo>
                  <a:lnTo>
                    <a:pt x="701" y="2"/>
                  </a:lnTo>
                  <a:lnTo>
                    <a:pt x="716" y="1"/>
                  </a:lnTo>
                  <a:lnTo>
                    <a:pt x="756" y="0"/>
                  </a:lnTo>
                  <a:lnTo>
                    <a:pt x="758" y="2"/>
                  </a:lnTo>
                  <a:lnTo>
                    <a:pt x="759" y="3"/>
                  </a:lnTo>
                  <a:lnTo>
                    <a:pt x="776" y="16"/>
                  </a:lnTo>
                  <a:lnTo>
                    <a:pt x="799" y="49"/>
                  </a:lnTo>
                  <a:lnTo>
                    <a:pt x="815" y="56"/>
                  </a:lnTo>
                  <a:lnTo>
                    <a:pt x="812" y="57"/>
                  </a:lnTo>
                  <a:lnTo>
                    <a:pt x="809" y="59"/>
                  </a:lnTo>
                  <a:lnTo>
                    <a:pt x="800" y="86"/>
                  </a:lnTo>
                  <a:lnTo>
                    <a:pt x="799" y="87"/>
                  </a:lnTo>
                  <a:lnTo>
                    <a:pt x="797" y="97"/>
                  </a:lnTo>
                  <a:lnTo>
                    <a:pt x="797" y="114"/>
                  </a:lnTo>
                  <a:lnTo>
                    <a:pt x="804" y="144"/>
                  </a:lnTo>
                  <a:lnTo>
                    <a:pt x="811" y="157"/>
                  </a:lnTo>
                  <a:lnTo>
                    <a:pt x="809" y="174"/>
                  </a:lnTo>
                  <a:lnTo>
                    <a:pt x="822" y="189"/>
                  </a:lnTo>
                  <a:lnTo>
                    <a:pt x="824" y="201"/>
                  </a:lnTo>
                  <a:lnTo>
                    <a:pt x="823" y="203"/>
                  </a:lnTo>
                  <a:lnTo>
                    <a:pt x="834" y="218"/>
                  </a:lnTo>
                  <a:lnTo>
                    <a:pt x="835" y="219"/>
                  </a:lnTo>
                  <a:lnTo>
                    <a:pt x="841" y="224"/>
                  </a:lnTo>
                  <a:lnTo>
                    <a:pt x="843" y="228"/>
                  </a:lnTo>
                  <a:lnTo>
                    <a:pt x="860" y="240"/>
                  </a:lnTo>
                  <a:lnTo>
                    <a:pt x="864" y="251"/>
                  </a:lnTo>
                  <a:lnTo>
                    <a:pt x="872" y="254"/>
                  </a:lnTo>
                  <a:lnTo>
                    <a:pt x="893" y="280"/>
                  </a:lnTo>
                  <a:lnTo>
                    <a:pt x="904" y="287"/>
                  </a:lnTo>
                  <a:lnTo>
                    <a:pt x="922" y="300"/>
                  </a:lnTo>
                  <a:lnTo>
                    <a:pt x="939" y="318"/>
                  </a:lnTo>
                  <a:lnTo>
                    <a:pt x="944" y="327"/>
                  </a:lnTo>
                  <a:lnTo>
                    <a:pt x="951" y="351"/>
                  </a:lnTo>
                  <a:lnTo>
                    <a:pt x="952" y="381"/>
                  </a:lnTo>
                  <a:lnTo>
                    <a:pt x="956" y="396"/>
                  </a:lnTo>
                  <a:lnTo>
                    <a:pt x="971" y="412"/>
                  </a:lnTo>
                  <a:lnTo>
                    <a:pt x="977" y="410"/>
                  </a:lnTo>
                  <a:lnTo>
                    <a:pt x="995" y="388"/>
                  </a:lnTo>
                  <a:lnTo>
                    <a:pt x="1009" y="392"/>
                  </a:lnTo>
                  <a:lnTo>
                    <a:pt x="1017" y="396"/>
                  </a:lnTo>
                  <a:lnTo>
                    <a:pt x="1028" y="399"/>
                  </a:lnTo>
                  <a:lnTo>
                    <a:pt x="1033" y="400"/>
                  </a:lnTo>
                  <a:lnTo>
                    <a:pt x="1056" y="415"/>
                  </a:lnTo>
                  <a:lnTo>
                    <a:pt x="1058" y="427"/>
                  </a:lnTo>
                  <a:lnTo>
                    <a:pt x="1056" y="428"/>
                  </a:lnTo>
                  <a:lnTo>
                    <a:pt x="1056" y="429"/>
                  </a:lnTo>
                  <a:lnTo>
                    <a:pt x="1048" y="434"/>
                  </a:lnTo>
                  <a:lnTo>
                    <a:pt x="1046" y="440"/>
                  </a:lnTo>
                  <a:lnTo>
                    <a:pt x="1046" y="461"/>
                  </a:lnTo>
                  <a:lnTo>
                    <a:pt x="1046" y="470"/>
                  </a:lnTo>
                  <a:lnTo>
                    <a:pt x="1033" y="489"/>
                  </a:lnTo>
                  <a:lnTo>
                    <a:pt x="1032" y="491"/>
                  </a:lnTo>
                  <a:lnTo>
                    <a:pt x="1030" y="494"/>
                  </a:lnTo>
                  <a:lnTo>
                    <a:pt x="1029" y="499"/>
                  </a:lnTo>
                  <a:lnTo>
                    <a:pt x="1016" y="526"/>
                  </a:lnTo>
                  <a:lnTo>
                    <a:pt x="1010" y="558"/>
                  </a:lnTo>
                  <a:lnTo>
                    <a:pt x="1013" y="564"/>
                  </a:lnTo>
                  <a:lnTo>
                    <a:pt x="1032" y="586"/>
                  </a:lnTo>
                  <a:lnTo>
                    <a:pt x="1033" y="587"/>
                  </a:lnTo>
                  <a:lnTo>
                    <a:pt x="1033" y="590"/>
                  </a:lnTo>
                  <a:lnTo>
                    <a:pt x="1040" y="596"/>
                  </a:lnTo>
                  <a:lnTo>
                    <a:pt x="1056" y="602"/>
                  </a:lnTo>
                  <a:lnTo>
                    <a:pt x="1080" y="625"/>
                  </a:lnTo>
                  <a:lnTo>
                    <a:pt x="1091" y="646"/>
                  </a:lnTo>
                  <a:lnTo>
                    <a:pt x="1102" y="644"/>
                  </a:lnTo>
                  <a:lnTo>
                    <a:pt x="1117" y="646"/>
                  </a:lnTo>
                  <a:lnTo>
                    <a:pt x="1141" y="663"/>
                  </a:lnTo>
                  <a:lnTo>
                    <a:pt x="1142" y="676"/>
                  </a:lnTo>
                  <a:lnTo>
                    <a:pt x="1173" y="707"/>
                  </a:lnTo>
                  <a:lnTo>
                    <a:pt x="1169" y="718"/>
                  </a:lnTo>
                  <a:lnTo>
                    <a:pt x="1169" y="719"/>
                  </a:lnTo>
                  <a:lnTo>
                    <a:pt x="1187" y="764"/>
                  </a:lnTo>
                  <a:lnTo>
                    <a:pt x="1182" y="773"/>
                  </a:lnTo>
                  <a:lnTo>
                    <a:pt x="1175" y="774"/>
                  </a:lnTo>
                  <a:lnTo>
                    <a:pt x="1171" y="779"/>
                  </a:lnTo>
                  <a:lnTo>
                    <a:pt x="1173" y="794"/>
                  </a:lnTo>
                  <a:lnTo>
                    <a:pt x="1175" y="794"/>
                  </a:lnTo>
                  <a:lnTo>
                    <a:pt x="1181" y="794"/>
                  </a:lnTo>
                  <a:lnTo>
                    <a:pt x="1197" y="844"/>
                  </a:lnTo>
                  <a:lnTo>
                    <a:pt x="1208" y="851"/>
                  </a:lnTo>
                  <a:lnTo>
                    <a:pt x="1217" y="853"/>
                  </a:lnTo>
                  <a:lnTo>
                    <a:pt x="1219" y="836"/>
                  </a:lnTo>
                  <a:lnTo>
                    <a:pt x="1236" y="853"/>
                  </a:lnTo>
                  <a:lnTo>
                    <a:pt x="1244" y="857"/>
                  </a:lnTo>
                  <a:lnTo>
                    <a:pt x="1248" y="865"/>
                  </a:lnTo>
                  <a:lnTo>
                    <a:pt x="1248" y="867"/>
                  </a:lnTo>
                  <a:lnTo>
                    <a:pt x="1245" y="880"/>
                  </a:lnTo>
                  <a:lnTo>
                    <a:pt x="1243" y="883"/>
                  </a:lnTo>
                  <a:lnTo>
                    <a:pt x="1244" y="904"/>
                  </a:lnTo>
                  <a:lnTo>
                    <a:pt x="1244" y="912"/>
                  </a:lnTo>
                  <a:lnTo>
                    <a:pt x="1231" y="913"/>
                  </a:lnTo>
                  <a:lnTo>
                    <a:pt x="1234" y="935"/>
                  </a:lnTo>
                  <a:lnTo>
                    <a:pt x="1220" y="956"/>
                  </a:lnTo>
                  <a:lnTo>
                    <a:pt x="1205" y="940"/>
                  </a:lnTo>
                  <a:lnTo>
                    <a:pt x="1198" y="942"/>
                  </a:lnTo>
                  <a:lnTo>
                    <a:pt x="1197" y="944"/>
                  </a:lnTo>
                  <a:lnTo>
                    <a:pt x="1188" y="972"/>
                  </a:lnTo>
                  <a:lnTo>
                    <a:pt x="1175" y="972"/>
                  </a:lnTo>
                  <a:lnTo>
                    <a:pt x="1173" y="954"/>
                  </a:lnTo>
                  <a:lnTo>
                    <a:pt x="1166" y="972"/>
                  </a:lnTo>
                  <a:lnTo>
                    <a:pt x="1171" y="1001"/>
                  </a:lnTo>
                  <a:lnTo>
                    <a:pt x="1165" y="1010"/>
                  </a:lnTo>
                  <a:lnTo>
                    <a:pt x="1166" y="1031"/>
                  </a:lnTo>
                  <a:lnTo>
                    <a:pt x="1136" y="1031"/>
                  </a:lnTo>
                  <a:lnTo>
                    <a:pt x="1148" y="1046"/>
                  </a:lnTo>
                  <a:lnTo>
                    <a:pt x="1155" y="1059"/>
                  </a:lnTo>
                  <a:lnTo>
                    <a:pt x="1150" y="1064"/>
                  </a:lnTo>
                  <a:lnTo>
                    <a:pt x="1129" y="1089"/>
                  </a:lnTo>
                  <a:lnTo>
                    <a:pt x="1126" y="1089"/>
                  </a:lnTo>
                  <a:lnTo>
                    <a:pt x="1096" y="1089"/>
                  </a:lnTo>
                  <a:lnTo>
                    <a:pt x="1087" y="1089"/>
                  </a:lnTo>
                  <a:lnTo>
                    <a:pt x="1049" y="1090"/>
                  </a:lnTo>
                  <a:lnTo>
                    <a:pt x="1033" y="1090"/>
                  </a:lnTo>
                  <a:lnTo>
                    <a:pt x="1025" y="1090"/>
                  </a:lnTo>
                  <a:lnTo>
                    <a:pt x="1009" y="1090"/>
                  </a:lnTo>
                  <a:lnTo>
                    <a:pt x="1024" y="1063"/>
                  </a:lnTo>
                  <a:lnTo>
                    <a:pt x="1030" y="1061"/>
                  </a:lnTo>
                  <a:lnTo>
                    <a:pt x="1044" y="1042"/>
                  </a:lnTo>
                  <a:lnTo>
                    <a:pt x="1056" y="1032"/>
                  </a:lnTo>
                  <a:lnTo>
                    <a:pt x="1051" y="972"/>
                  </a:lnTo>
                  <a:lnTo>
                    <a:pt x="1038" y="972"/>
                  </a:lnTo>
                  <a:lnTo>
                    <a:pt x="1033" y="972"/>
                  </a:lnTo>
                  <a:lnTo>
                    <a:pt x="1024" y="972"/>
                  </a:lnTo>
                  <a:lnTo>
                    <a:pt x="972" y="972"/>
                  </a:lnTo>
                  <a:lnTo>
                    <a:pt x="946" y="972"/>
                  </a:lnTo>
                  <a:lnTo>
                    <a:pt x="943" y="972"/>
                  </a:lnTo>
                  <a:lnTo>
                    <a:pt x="932" y="972"/>
                  </a:lnTo>
                  <a:lnTo>
                    <a:pt x="916" y="972"/>
                  </a:lnTo>
                  <a:lnTo>
                    <a:pt x="893" y="972"/>
                  </a:lnTo>
                  <a:lnTo>
                    <a:pt x="869" y="972"/>
                  </a:lnTo>
                  <a:lnTo>
                    <a:pt x="855" y="972"/>
                  </a:lnTo>
                  <a:lnTo>
                    <a:pt x="849" y="972"/>
                  </a:lnTo>
                  <a:lnTo>
                    <a:pt x="817" y="972"/>
                  </a:lnTo>
                  <a:lnTo>
                    <a:pt x="816" y="972"/>
                  </a:lnTo>
                  <a:lnTo>
                    <a:pt x="814" y="972"/>
                  </a:lnTo>
                  <a:lnTo>
                    <a:pt x="808" y="972"/>
                  </a:lnTo>
                  <a:lnTo>
                    <a:pt x="799" y="972"/>
                  </a:lnTo>
                  <a:lnTo>
                    <a:pt x="790" y="972"/>
                  </a:lnTo>
                  <a:lnTo>
                    <a:pt x="766" y="972"/>
                  </a:lnTo>
                  <a:lnTo>
                    <a:pt x="753" y="972"/>
                  </a:lnTo>
                  <a:lnTo>
                    <a:pt x="705" y="972"/>
                  </a:lnTo>
                  <a:lnTo>
                    <a:pt x="683" y="972"/>
                  </a:lnTo>
                  <a:lnTo>
                    <a:pt x="682" y="972"/>
                  </a:lnTo>
                  <a:lnTo>
                    <a:pt x="678" y="972"/>
                  </a:lnTo>
                  <a:lnTo>
                    <a:pt x="635" y="972"/>
                  </a:lnTo>
                  <a:lnTo>
                    <a:pt x="623" y="972"/>
                  </a:lnTo>
                  <a:lnTo>
                    <a:pt x="607" y="972"/>
                  </a:lnTo>
                  <a:lnTo>
                    <a:pt x="572" y="972"/>
                  </a:lnTo>
                  <a:lnTo>
                    <a:pt x="565" y="972"/>
                  </a:lnTo>
                  <a:lnTo>
                    <a:pt x="561" y="972"/>
                  </a:lnTo>
                  <a:lnTo>
                    <a:pt x="546" y="972"/>
                  </a:lnTo>
                  <a:lnTo>
                    <a:pt x="510" y="972"/>
                  </a:lnTo>
                  <a:lnTo>
                    <a:pt x="490" y="972"/>
                  </a:lnTo>
                  <a:lnTo>
                    <a:pt x="464" y="972"/>
                  </a:lnTo>
                  <a:lnTo>
                    <a:pt x="459" y="972"/>
                  </a:lnTo>
                  <a:lnTo>
                    <a:pt x="449" y="972"/>
                  </a:lnTo>
                  <a:lnTo>
                    <a:pt x="436" y="972"/>
                  </a:lnTo>
                  <a:lnTo>
                    <a:pt x="409" y="972"/>
                  </a:lnTo>
                  <a:lnTo>
                    <a:pt x="386" y="972"/>
                  </a:lnTo>
                  <a:lnTo>
                    <a:pt x="369" y="972"/>
                  </a:lnTo>
                  <a:lnTo>
                    <a:pt x="357" y="972"/>
                  </a:lnTo>
                  <a:lnTo>
                    <a:pt x="344" y="972"/>
                  </a:lnTo>
                  <a:lnTo>
                    <a:pt x="331" y="972"/>
                  </a:lnTo>
                  <a:lnTo>
                    <a:pt x="317" y="972"/>
                  </a:lnTo>
                  <a:lnTo>
                    <a:pt x="261" y="972"/>
                  </a:lnTo>
                  <a:lnTo>
                    <a:pt x="238" y="972"/>
                  </a:lnTo>
                  <a:lnTo>
                    <a:pt x="215" y="972"/>
                  </a:lnTo>
                  <a:lnTo>
                    <a:pt x="215" y="948"/>
                  </a:lnTo>
                  <a:lnTo>
                    <a:pt x="215" y="937"/>
                  </a:lnTo>
                  <a:lnTo>
                    <a:pt x="215" y="932"/>
                  </a:lnTo>
                  <a:lnTo>
                    <a:pt x="215" y="930"/>
                  </a:lnTo>
                  <a:lnTo>
                    <a:pt x="215" y="915"/>
                  </a:lnTo>
                  <a:lnTo>
                    <a:pt x="215" y="909"/>
                  </a:lnTo>
                  <a:lnTo>
                    <a:pt x="215" y="886"/>
                  </a:lnTo>
                  <a:lnTo>
                    <a:pt x="215" y="863"/>
                  </a:lnTo>
                  <a:lnTo>
                    <a:pt x="215" y="854"/>
                  </a:lnTo>
                  <a:lnTo>
                    <a:pt x="215" y="853"/>
                  </a:lnTo>
                  <a:lnTo>
                    <a:pt x="215" y="845"/>
                  </a:lnTo>
                  <a:lnTo>
                    <a:pt x="215" y="840"/>
                  </a:lnTo>
                  <a:lnTo>
                    <a:pt x="215" y="833"/>
                  </a:lnTo>
                  <a:lnTo>
                    <a:pt x="215" y="814"/>
                  </a:lnTo>
                  <a:lnTo>
                    <a:pt x="215" y="774"/>
                  </a:lnTo>
                  <a:lnTo>
                    <a:pt x="215" y="767"/>
                  </a:lnTo>
                  <a:lnTo>
                    <a:pt x="215" y="764"/>
                  </a:lnTo>
                  <a:lnTo>
                    <a:pt x="216" y="735"/>
                  </a:lnTo>
                  <a:lnTo>
                    <a:pt x="215" y="699"/>
                  </a:lnTo>
                  <a:lnTo>
                    <a:pt x="215" y="695"/>
                  </a:lnTo>
                  <a:lnTo>
                    <a:pt x="216" y="668"/>
                  </a:lnTo>
                  <a:lnTo>
                    <a:pt x="216" y="632"/>
                  </a:lnTo>
                  <a:lnTo>
                    <a:pt x="216" y="608"/>
                  </a:lnTo>
                  <a:lnTo>
                    <a:pt x="216" y="602"/>
                  </a:lnTo>
                  <a:lnTo>
                    <a:pt x="216" y="581"/>
                  </a:lnTo>
                  <a:lnTo>
                    <a:pt x="216" y="558"/>
                  </a:lnTo>
                  <a:lnTo>
                    <a:pt x="216" y="525"/>
                  </a:lnTo>
                  <a:lnTo>
                    <a:pt x="216" y="504"/>
                  </a:lnTo>
                  <a:lnTo>
                    <a:pt x="216" y="499"/>
                  </a:lnTo>
                  <a:lnTo>
                    <a:pt x="217" y="470"/>
                  </a:lnTo>
                  <a:lnTo>
                    <a:pt x="217" y="443"/>
                  </a:lnTo>
                  <a:lnTo>
                    <a:pt x="217" y="440"/>
                  </a:lnTo>
                  <a:lnTo>
                    <a:pt x="217" y="416"/>
                  </a:lnTo>
                  <a:lnTo>
                    <a:pt x="217" y="403"/>
                  </a:lnTo>
                  <a:lnTo>
                    <a:pt x="217" y="386"/>
                  </a:lnTo>
                  <a:lnTo>
                    <a:pt x="217" y="370"/>
                  </a:lnTo>
                  <a:lnTo>
                    <a:pt x="217" y="354"/>
                  </a:lnTo>
                  <a:lnTo>
                    <a:pt x="217" y="352"/>
                  </a:lnTo>
                  <a:lnTo>
                    <a:pt x="218" y="351"/>
                  </a:lnTo>
                  <a:lnTo>
                    <a:pt x="218" y="343"/>
                  </a:lnTo>
                  <a:lnTo>
                    <a:pt x="214" y="343"/>
                  </a:lnTo>
                  <a:lnTo>
                    <a:pt x="191" y="340"/>
                  </a:lnTo>
                  <a:lnTo>
                    <a:pt x="186" y="333"/>
                  </a:lnTo>
                  <a:lnTo>
                    <a:pt x="167" y="315"/>
                  </a:lnTo>
                  <a:lnTo>
                    <a:pt x="167" y="292"/>
                  </a:lnTo>
                  <a:lnTo>
                    <a:pt x="150" y="281"/>
                  </a:lnTo>
                  <a:lnTo>
                    <a:pt x="141" y="274"/>
                  </a:lnTo>
                  <a:lnTo>
                    <a:pt x="135" y="262"/>
                  </a:lnTo>
                  <a:lnTo>
                    <a:pt x="125" y="255"/>
                  </a:lnTo>
                  <a:lnTo>
                    <a:pt x="134" y="233"/>
                  </a:lnTo>
                  <a:lnTo>
                    <a:pt x="145" y="220"/>
                  </a:lnTo>
                  <a:lnTo>
                    <a:pt x="167" y="209"/>
                  </a:lnTo>
                  <a:lnTo>
                    <a:pt x="167" y="187"/>
                  </a:lnTo>
                  <a:lnTo>
                    <a:pt x="157" y="174"/>
                  </a:lnTo>
                  <a:lnTo>
                    <a:pt x="146" y="169"/>
                  </a:lnTo>
                  <a:lnTo>
                    <a:pt x="139" y="174"/>
                  </a:lnTo>
                  <a:lnTo>
                    <a:pt x="121" y="174"/>
                  </a:lnTo>
                  <a:lnTo>
                    <a:pt x="87" y="144"/>
                  </a:lnTo>
                  <a:lnTo>
                    <a:pt x="74" y="138"/>
                  </a:lnTo>
                  <a:lnTo>
                    <a:pt x="50" y="86"/>
                  </a:lnTo>
                  <a:lnTo>
                    <a:pt x="41" y="82"/>
                  </a:lnTo>
                  <a:lnTo>
                    <a:pt x="27" y="71"/>
                  </a:lnTo>
                  <a:lnTo>
                    <a:pt x="17" y="12"/>
                  </a:lnTo>
                  <a:lnTo>
                    <a:pt x="12" y="21"/>
                  </a:lnTo>
                  <a:lnTo>
                    <a:pt x="4" y="20"/>
                  </a:lnTo>
                  <a:lnTo>
                    <a:pt x="0" y="7"/>
                  </a:lnTo>
                  <a:lnTo>
                    <a:pt x="1" y="6"/>
                  </a:lnTo>
                  <a:lnTo>
                    <a:pt x="4" y="6"/>
                  </a:lnTo>
                  <a:lnTo>
                    <a:pt x="50" y="7"/>
                  </a:lnTo>
                  <a:lnTo>
                    <a:pt x="74" y="7"/>
                  </a:lnTo>
                  <a:lnTo>
                    <a:pt x="98" y="7"/>
                  </a:lnTo>
                  <a:lnTo>
                    <a:pt x="106" y="8"/>
                  </a:lnTo>
                  <a:lnTo>
                    <a:pt x="145" y="8"/>
                  </a:lnTo>
                  <a:lnTo>
                    <a:pt x="160" y="8"/>
                  </a:lnTo>
                  <a:lnTo>
                    <a:pt x="191" y="10"/>
                  </a:lnTo>
                  <a:lnTo>
                    <a:pt x="213" y="10"/>
                  </a:lnTo>
                  <a:lnTo>
                    <a:pt x="238" y="10"/>
                  </a:lnTo>
                  <a:lnTo>
                    <a:pt x="243" y="10"/>
                  </a:lnTo>
                  <a:lnTo>
                    <a:pt x="285" y="10"/>
                  </a:lnTo>
                  <a:lnTo>
                    <a:pt x="288" y="1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nvGrpSpPr>
            <p:cNvPr id="30" name="S_MN">
              <a:extLst>
                <a:ext uri="{FF2B5EF4-FFF2-40B4-BE49-F238E27FC236}">
                  <a16:creationId xmlns:a16="http://schemas.microsoft.com/office/drawing/2014/main" id="{9D9DF392-17F0-475B-99C5-B8D6B0574AF9}"/>
                </a:ext>
              </a:extLst>
            </p:cNvPr>
            <p:cNvGrpSpPr>
              <a:grpSpLocks/>
            </p:cNvGrpSpPr>
            <p:nvPr/>
          </p:nvGrpSpPr>
          <p:grpSpPr bwMode="auto">
            <a:xfrm>
              <a:off x="5662916" y="1201907"/>
              <a:ext cx="1524000" cy="1343025"/>
              <a:chOff x="5662916" y="1201907"/>
              <a:chExt cx="1216850" cy="1030861"/>
            </a:xfrm>
            <a:grpFill/>
          </p:grpSpPr>
          <p:sp>
            <p:nvSpPr>
              <p:cNvPr id="73" name="myShape_MN2">
                <a:extLst>
                  <a:ext uri="{FF2B5EF4-FFF2-40B4-BE49-F238E27FC236}">
                    <a16:creationId xmlns:a16="http://schemas.microsoft.com/office/drawing/2014/main" id="{20B64D6E-9B88-4EF1-94F5-0127CE0A459F}"/>
                  </a:ext>
                </a:extLst>
              </p:cNvPr>
              <p:cNvSpPr>
                <a:spLocks/>
              </p:cNvSpPr>
              <p:nvPr/>
            </p:nvSpPr>
            <p:spPr bwMode="auto">
              <a:xfrm>
                <a:off x="5662916" y="1201907"/>
                <a:ext cx="1102770" cy="1030861"/>
              </a:xfrm>
              <a:custGeom>
                <a:avLst/>
                <a:gdLst>
                  <a:gd name="T0" fmla="*/ 2147483647 w 1441"/>
                  <a:gd name="T1" fmla="*/ 2147483647 h 1390"/>
                  <a:gd name="T2" fmla="*/ 2147483647 w 1441"/>
                  <a:gd name="T3" fmla="*/ 2147483647 h 1390"/>
                  <a:gd name="T4" fmla="*/ 2147483647 w 1441"/>
                  <a:gd name="T5" fmla="*/ 2147483647 h 1390"/>
                  <a:gd name="T6" fmla="*/ 2147483647 w 1441"/>
                  <a:gd name="T7" fmla="*/ 2147483647 h 1390"/>
                  <a:gd name="T8" fmla="*/ 2147483647 w 1441"/>
                  <a:gd name="T9" fmla="*/ 2147483647 h 1390"/>
                  <a:gd name="T10" fmla="*/ 2147483647 w 1441"/>
                  <a:gd name="T11" fmla="*/ 2147483647 h 1390"/>
                  <a:gd name="T12" fmla="*/ 2147483647 w 1441"/>
                  <a:gd name="T13" fmla="*/ 2147483647 h 1390"/>
                  <a:gd name="T14" fmla="*/ 2147483647 w 1441"/>
                  <a:gd name="T15" fmla="*/ 2147483647 h 1390"/>
                  <a:gd name="T16" fmla="*/ 2147483647 w 1441"/>
                  <a:gd name="T17" fmla="*/ 2147483647 h 1390"/>
                  <a:gd name="T18" fmla="*/ 2147483647 w 1441"/>
                  <a:gd name="T19" fmla="*/ 2147483647 h 1390"/>
                  <a:gd name="T20" fmla="*/ 2147483647 w 1441"/>
                  <a:gd name="T21" fmla="*/ 2147483647 h 1390"/>
                  <a:gd name="T22" fmla="*/ 2147483647 w 1441"/>
                  <a:gd name="T23" fmla="*/ 2147483647 h 1390"/>
                  <a:gd name="T24" fmla="*/ 2147483647 w 1441"/>
                  <a:gd name="T25" fmla="*/ 2147483647 h 1390"/>
                  <a:gd name="T26" fmla="*/ 2147483647 w 1441"/>
                  <a:gd name="T27" fmla="*/ 2147483647 h 1390"/>
                  <a:gd name="T28" fmla="*/ 2147483647 w 1441"/>
                  <a:gd name="T29" fmla="*/ 2147483647 h 1390"/>
                  <a:gd name="T30" fmla="*/ 2147483647 w 1441"/>
                  <a:gd name="T31" fmla="*/ 2147483647 h 1390"/>
                  <a:gd name="T32" fmla="*/ 2147483647 w 1441"/>
                  <a:gd name="T33" fmla="*/ 2147483647 h 1390"/>
                  <a:gd name="T34" fmla="*/ 2147483647 w 1441"/>
                  <a:gd name="T35" fmla="*/ 2147483647 h 1390"/>
                  <a:gd name="T36" fmla="*/ 2147483647 w 1441"/>
                  <a:gd name="T37" fmla="*/ 2147483647 h 1390"/>
                  <a:gd name="T38" fmla="*/ 2147483647 w 1441"/>
                  <a:gd name="T39" fmla="*/ 2147483647 h 1390"/>
                  <a:gd name="T40" fmla="*/ 2147483647 w 1441"/>
                  <a:gd name="T41" fmla="*/ 2147483647 h 1390"/>
                  <a:gd name="T42" fmla="*/ 2147483647 w 1441"/>
                  <a:gd name="T43" fmla="*/ 2147483647 h 1390"/>
                  <a:gd name="T44" fmla="*/ 2147483647 w 1441"/>
                  <a:gd name="T45" fmla="*/ 2147483647 h 1390"/>
                  <a:gd name="T46" fmla="*/ 2147483647 w 1441"/>
                  <a:gd name="T47" fmla="*/ 2147483647 h 1390"/>
                  <a:gd name="T48" fmla="*/ 2147483647 w 1441"/>
                  <a:gd name="T49" fmla="*/ 2147483647 h 1390"/>
                  <a:gd name="T50" fmla="*/ 2147483647 w 1441"/>
                  <a:gd name="T51" fmla="*/ 2147483647 h 1390"/>
                  <a:gd name="T52" fmla="*/ 2147483647 w 1441"/>
                  <a:gd name="T53" fmla="*/ 2147483647 h 1390"/>
                  <a:gd name="T54" fmla="*/ 2147483647 w 1441"/>
                  <a:gd name="T55" fmla="*/ 2147483647 h 1390"/>
                  <a:gd name="T56" fmla="*/ 2147483647 w 1441"/>
                  <a:gd name="T57" fmla="*/ 2147483647 h 1390"/>
                  <a:gd name="T58" fmla="*/ 2147483647 w 1441"/>
                  <a:gd name="T59" fmla="*/ 2147483647 h 1390"/>
                  <a:gd name="T60" fmla="*/ 2147483647 w 1441"/>
                  <a:gd name="T61" fmla="*/ 2147483647 h 1390"/>
                  <a:gd name="T62" fmla="*/ 2147483647 w 1441"/>
                  <a:gd name="T63" fmla="*/ 2147483647 h 1390"/>
                  <a:gd name="T64" fmla="*/ 2147483647 w 1441"/>
                  <a:gd name="T65" fmla="*/ 2147483647 h 1390"/>
                  <a:gd name="T66" fmla="*/ 2147483647 w 1441"/>
                  <a:gd name="T67" fmla="*/ 2147483647 h 1390"/>
                  <a:gd name="T68" fmla="*/ 2147483647 w 1441"/>
                  <a:gd name="T69" fmla="*/ 2147483647 h 1390"/>
                  <a:gd name="T70" fmla="*/ 2147483647 w 1441"/>
                  <a:gd name="T71" fmla="*/ 2147483647 h 1390"/>
                  <a:gd name="T72" fmla="*/ 2147483647 w 1441"/>
                  <a:gd name="T73" fmla="*/ 2147483647 h 1390"/>
                  <a:gd name="T74" fmla="*/ 2147483647 w 1441"/>
                  <a:gd name="T75" fmla="*/ 2147483647 h 1390"/>
                  <a:gd name="T76" fmla="*/ 2147483647 w 1441"/>
                  <a:gd name="T77" fmla="*/ 2147483647 h 1390"/>
                  <a:gd name="T78" fmla="*/ 2147483647 w 1441"/>
                  <a:gd name="T79" fmla="*/ 2147483647 h 1390"/>
                  <a:gd name="T80" fmla="*/ 2147483647 w 1441"/>
                  <a:gd name="T81" fmla="*/ 2147483647 h 1390"/>
                  <a:gd name="T82" fmla="*/ 2147483647 w 1441"/>
                  <a:gd name="T83" fmla="*/ 2147483647 h 1390"/>
                  <a:gd name="T84" fmla="*/ 2147483647 w 1441"/>
                  <a:gd name="T85" fmla="*/ 2147483647 h 1390"/>
                  <a:gd name="T86" fmla="*/ 2147483647 w 1441"/>
                  <a:gd name="T87" fmla="*/ 2147483647 h 1390"/>
                  <a:gd name="T88" fmla="*/ 2147483647 w 1441"/>
                  <a:gd name="T89" fmla="*/ 2147483647 h 1390"/>
                  <a:gd name="T90" fmla="*/ 2147483647 w 1441"/>
                  <a:gd name="T91" fmla="*/ 2147483647 h 1390"/>
                  <a:gd name="T92" fmla="*/ 2147483647 w 1441"/>
                  <a:gd name="T93" fmla="*/ 2147483647 h 1390"/>
                  <a:gd name="T94" fmla="*/ 2147483647 w 1441"/>
                  <a:gd name="T95" fmla="*/ 2147483647 h 1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1"/>
                  <a:gd name="T145" fmla="*/ 0 h 1390"/>
                  <a:gd name="T146" fmla="*/ 1441 w 1441"/>
                  <a:gd name="T147" fmla="*/ 1390 h 1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1" h="1390">
                    <a:moveTo>
                      <a:pt x="146" y="1081"/>
                    </a:moveTo>
                    <a:lnTo>
                      <a:pt x="146" y="1040"/>
                    </a:lnTo>
                    <a:lnTo>
                      <a:pt x="146" y="972"/>
                    </a:lnTo>
                    <a:lnTo>
                      <a:pt x="143" y="958"/>
                    </a:lnTo>
                    <a:lnTo>
                      <a:pt x="137" y="949"/>
                    </a:lnTo>
                    <a:lnTo>
                      <a:pt x="114" y="939"/>
                    </a:lnTo>
                    <a:lnTo>
                      <a:pt x="74" y="897"/>
                    </a:lnTo>
                    <a:lnTo>
                      <a:pt x="71" y="887"/>
                    </a:lnTo>
                    <a:lnTo>
                      <a:pt x="108" y="858"/>
                    </a:lnTo>
                    <a:lnTo>
                      <a:pt x="125" y="814"/>
                    </a:lnTo>
                    <a:lnTo>
                      <a:pt x="122" y="799"/>
                    </a:lnTo>
                    <a:lnTo>
                      <a:pt x="122" y="794"/>
                    </a:lnTo>
                    <a:lnTo>
                      <a:pt x="114" y="717"/>
                    </a:lnTo>
                    <a:lnTo>
                      <a:pt x="91" y="681"/>
                    </a:lnTo>
                    <a:lnTo>
                      <a:pt x="85" y="652"/>
                    </a:lnTo>
                    <a:lnTo>
                      <a:pt x="84" y="651"/>
                    </a:lnTo>
                    <a:lnTo>
                      <a:pt x="80" y="651"/>
                    </a:lnTo>
                    <a:lnTo>
                      <a:pt x="85" y="593"/>
                    </a:lnTo>
                    <a:lnTo>
                      <a:pt x="76" y="563"/>
                    </a:lnTo>
                    <a:lnTo>
                      <a:pt x="73" y="528"/>
                    </a:lnTo>
                    <a:lnTo>
                      <a:pt x="74" y="519"/>
                    </a:lnTo>
                    <a:lnTo>
                      <a:pt x="74" y="507"/>
                    </a:lnTo>
                    <a:lnTo>
                      <a:pt x="72" y="485"/>
                    </a:lnTo>
                    <a:lnTo>
                      <a:pt x="75" y="484"/>
                    </a:lnTo>
                    <a:lnTo>
                      <a:pt x="70" y="476"/>
                    </a:lnTo>
                    <a:lnTo>
                      <a:pt x="72" y="474"/>
                    </a:lnTo>
                    <a:lnTo>
                      <a:pt x="72" y="445"/>
                    </a:lnTo>
                    <a:lnTo>
                      <a:pt x="71" y="444"/>
                    </a:lnTo>
                    <a:lnTo>
                      <a:pt x="67" y="416"/>
                    </a:lnTo>
                    <a:lnTo>
                      <a:pt x="64" y="405"/>
                    </a:lnTo>
                    <a:lnTo>
                      <a:pt x="39" y="356"/>
                    </a:lnTo>
                    <a:lnTo>
                      <a:pt x="21" y="288"/>
                    </a:lnTo>
                    <a:lnTo>
                      <a:pt x="15" y="286"/>
                    </a:lnTo>
                    <a:lnTo>
                      <a:pt x="16" y="280"/>
                    </a:lnTo>
                    <a:lnTo>
                      <a:pt x="21" y="277"/>
                    </a:lnTo>
                    <a:lnTo>
                      <a:pt x="18" y="227"/>
                    </a:lnTo>
                    <a:lnTo>
                      <a:pt x="13" y="199"/>
                    </a:lnTo>
                    <a:lnTo>
                      <a:pt x="13" y="198"/>
                    </a:lnTo>
                    <a:lnTo>
                      <a:pt x="8" y="123"/>
                    </a:lnTo>
                    <a:lnTo>
                      <a:pt x="10" y="120"/>
                    </a:lnTo>
                    <a:lnTo>
                      <a:pt x="0" y="90"/>
                    </a:lnTo>
                    <a:lnTo>
                      <a:pt x="154" y="90"/>
                    </a:lnTo>
                    <a:lnTo>
                      <a:pt x="357" y="91"/>
                    </a:lnTo>
                    <a:lnTo>
                      <a:pt x="389" y="90"/>
                    </a:lnTo>
                    <a:lnTo>
                      <a:pt x="389" y="0"/>
                    </a:lnTo>
                    <a:lnTo>
                      <a:pt x="425" y="3"/>
                    </a:lnTo>
                    <a:lnTo>
                      <a:pt x="452" y="15"/>
                    </a:lnTo>
                    <a:lnTo>
                      <a:pt x="474" y="140"/>
                    </a:lnTo>
                    <a:lnTo>
                      <a:pt x="495" y="157"/>
                    </a:lnTo>
                    <a:lnTo>
                      <a:pt x="524" y="161"/>
                    </a:lnTo>
                    <a:lnTo>
                      <a:pt x="552" y="162"/>
                    </a:lnTo>
                    <a:lnTo>
                      <a:pt x="558" y="171"/>
                    </a:lnTo>
                    <a:lnTo>
                      <a:pt x="634" y="178"/>
                    </a:lnTo>
                    <a:lnTo>
                      <a:pt x="643" y="204"/>
                    </a:lnTo>
                    <a:lnTo>
                      <a:pt x="689" y="201"/>
                    </a:lnTo>
                    <a:lnTo>
                      <a:pt x="706" y="193"/>
                    </a:lnTo>
                    <a:lnTo>
                      <a:pt x="704" y="187"/>
                    </a:lnTo>
                    <a:lnTo>
                      <a:pt x="753" y="174"/>
                    </a:lnTo>
                    <a:lnTo>
                      <a:pt x="775" y="179"/>
                    </a:lnTo>
                    <a:lnTo>
                      <a:pt x="800" y="178"/>
                    </a:lnTo>
                    <a:lnTo>
                      <a:pt x="842" y="199"/>
                    </a:lnTo>
                    <a:lnTo>
                      <a:pt x="860" y="198"/>
                    </a:lnTo>
                    <a:lnTo>
                      <a:pt x="862" y="224"/>
                    </a:lnTo>
                    <a:lnTo>
                      <a:pt x="885" y="223"/>
                    </a:lnTo>
                    <a:lnTo>
                      <a:pt x="908" y="273"/>
                    </a:lnTo>
                    <a:lnTo>
                      <a:pt x="928" y="268"/>
                    </a:lnTo>
                    <a:lnTo>
                      <a:pt x="924" y="246"/>
                    </a:lnTo>
                    <a:lnTo>
                      <a:pt x="963" y="242"/>
                    </a:lnTo>
                    <a:lnTo>
                      <a:pt x="978" y="250"/>
                    </a:lnTo>
                    <a:lnTo>
                      <a:pt x="982" y="268"/>
                    </a:lnTo>
                    <a:lnTo>
                      <a:pt x="1016" y="278"/>
                    </a:lnTo>
                    <a:lnTo>
                      <a:pt x="1072" y="311"/>
                    </a:lnTo>
                    <a:lnTo>
                      <a:pt x="1114" y="308"/>
                    </a:lnTo>
                    <a:lnTo>
                      <a:pt x="1159" y="283"/>
                    </a:lnTo>
                    <a:lnTo>
                      <a:pt x="1195" y="269"/>
                    </a:lnTo>
                    <a:lnTo>
                      <a:pt x="1212" y="305"/>
                    </a:lnTo>
                    <a:lnTo>
                      <a:pt x="1235" y="301"/>
                    </a:lnTo>
                    <a:lnTo>
                      <a:pt x="1289" y="304"/>
                    </a:lnTo>
                    <a:lnTo>
                      <a:pt x="1325" y="301"/>
                    </a:lnTo>
                    <a:lnTo>
                      <a:pt x="1375" y="330"/>
                    </a:lnTo>
                    <a:lnTo>
                      <a:pt x="1399" y="321"/>
                    </a:lnTo>
                    <a:lnTo>
                      <a:pt x="1441" y="324"/>
                    </a:lnTo>
                    <a:lnTo>
                      <a:pt x="1353" y="368"/>
                    </a:lnTo>
                    <a:lnTo>
                      <a:pt x="1259" y="395"/>
                    </a:lnTo>
                    <a:lnTo>
                      <a:pt x="1212" y="417"/>
                    </a:lnTo>
                    <a:lnTo>
                      <a:pt x="1161" y="453"/>
                    </a:lnTo>
                    <a:lnTo>
                      <a:pt x="1119" y="495"/>
                    </a:lnTo>
                    <a:lnTo>
                      <a:pt x="1095" y="517"/>
                    </a:lnTo>
                    <a:lnTo>
                      <a:pt x="1017" y="577"/>
                    </a:lnTo>
                    <a:lnTo>
                      <a:pt x="978" y="601"/>
                    </a:lnTo>
                    <a:lnTo>
                      <a:pt x="966" y="622"/>
                    </a:lnTo>
                    <a:lnTo>
                      <a:pt x="977" y="631"/>
                    </a:lnTo>
                    <a:lnTo>
                      <a:pt x="961" y="622"/>
                    </a:lnTo>
                    <a:lnTo>
                      <a:pt x="931" y="644"/>
                    </a:lnTo>
                    <a:lnTo>
                      <a:pt x="924" y="642"/>
                    </a:lnTo>
                    <a:lnTo>
                      <a:pt x="924" y="652"/>
                    </a:lnTo>
                    <a:lnTo>
                      <a:pt x="924" y="681"/>
                    </a:lnTo>
                    <a:lnTo>
                      <a:pt x="924" y="701"/>
                    </a:lnTo>
                    <a:lnTo>
                      <a:pt x="924" y="762"/>
                    </a:lnTo>
                    <a:lnTo>
                      <a:pt x="924" y="781"/>
                    </a:lnTo>
                    <a:lnTo>
                      <a:pt x="838" y="837"/>
                    </a:lnTo>
                    <a:lnTo>
                      <a:pt x="821" y="863"/>
                    </a:lnTo>
                    <a:lnTo>
                      <a:pt x="820" y="864"/>
                    </a:lnTo>
                    <a:lnTo>
                      <a:pt x="813" y="883"/>
                    </a:lnTo>
                    <a:lnTo>
                      <a:pt x="838" y="904"/>
                    </a:lnTo>
                    <a:lnTo>
                      <a:pt x="846" y="917"/>
                    </a:lnTo>
                    <a:lnTo>
                      <a:pt x="838" y="966"/>
                    </a:lnTo>
                    <a:lnTo>
                      <a:pt x="836" y="976"/>
                    </a:lnTo>
                    <a:lnTo>
                      <a:pt x="838" y="984"/>
                    </a:lnTo>
                    <a:lnTo>
                      <a:pt x="837" y="986"/>
                    </a:lnTo>
                    <a:lnTo>
                      <a:pt x="839" y="1006"/>
                    </a:lnTo>
                    <a:lnTo>
                      <a:pt x="834" y="1035"/>
                    </a:lnTo>
                    <a:lnTo>
                      <a:pt x="835" y="1068"/>
                    </a:lnTo>
                    <a:lnTo>
                      <a:pt x="829" y="1095"/>
                    </a:lnTo>
                    <a:lnTo>
                      <a:pt x="841" y="1103"/>
                    </a:lnTo>
                    <a:lnTo>
                      <a:pt x="848" y="1109"/>
                    </a:lnTo>
                    <a:lnTo>
                      <a:pt x="885" y="1138"/>
                    </a:lnTo>
                    <a:lnTo>
                      <a:pt x="920" y="1144"/>
                    </a:lnTo>
                    <a:lnTo>
                      <a:pt x="920" y="1145"/>
                    </a:lnTo>
                    <a:lnTo>
                      <a:pt x="922" y="1154"/>
                    </a:lnTo>
                    <a:lnTo>
                      <a:pt x="932" y="1164"/>
                    </a:lnTo>
                    <a:lnTo>
                      <a:pt x="937" y="1168"/>
                    </a:lnTo>
                    <a:lnTo>
                      <a:pt x="955" y="1172"/>
                    </a:lnTo>
                    <a:lnTo>
                      <a:pt x="962" y="1175"/>
                    </a:lnTo>
                    <a:lnTo>
                      <a:pt x="978" y="1183"/>
                    </a:lnTo>
                    <a:lnTo>
                      <a:pt x="1000" y="1213"/>
                    </a:lnTo>
                    <a:lnTo>
                      <a:pt x="1005" y="1226"/>
                    </a:lnTo>
                    <a:lnTo>
                      <a:pt x="1032" y="1243"/>
                    </a:lnTo>
                    <a:lnTo>
                      <a:pt x="1049" y="1259"/>
                    </a:lnTo>
                    <a:lnTo>
                      <a:pt x="1061" y="1266"/>
                    </a:lnTo>
                    <a:lnTo>
                      <a:pt x="1072" y="1268"/>
                    </a:lnTo>
                    <a:lnTo>
                      <a:pt x="1083" y="1271"/>
                    </a:lnTo>
                    <a:lnTo>
                      <a:pt x="1085" y="1276"/>
                    </a:lnTo>
                    <a:lnTo>
                      <a:pt x="1095" y="1284"/>
                    </a:lnTo>
                    <a:lnTo>
                      <a:pt x="1110" y="1306"/>
                    </a:lnTo>
                    <a:lnTo>
                      <a:pt x="1112" y="1308"/>
                    </a:lnTo>
                    <a:lnTo>
                      <a:pt x="1119" y="1324"/>
                    </a:lnTo>
                    <a:lnTo>
                      <a:pt x="1119" y="1328"/>
                    </a:lnTo>
                    <a:lnTo>
                      <a:pt x="1118" y="1337"/>
                    </a:lnTo>
                    <a:lnTo>
                      <a:pt x="1115" y="1362"/>
                    </a:lnTo>
                    <a:lnTo>
                      <a:pt x="1122" y="1370"/>
                    </a:lnTo>
                    <a:lnTo>
                      <a:pt x="1125" y="1389"/>
                    </a:lnTo>
                    <a:lnTo>
                      <a:pt x="1119" y="1389"/>
                    </a:lnTo>
                    <a:lnTo>
                      <a:pt x="1105" y="1389"/>
                    </a:lnTo>
                    <a:lnTo>
                      <a:pt x="1051" y="1389"/>
                    </a:lnTo>
                    <a:lnTo>
                      <a:pt x="1049" y="1389"/>
                    </a:lnTo>
                    <a:lnTo>
                      <a:pt x="1029" y="1389"/>
                    </a:lnTo>
                    <a:lnTo>
                      <a:pt x="963" y="1389"/>
                    </a:lnTo>
                    <a:lnTo>
                      <a:pt x="895" y="1389"/>
                    </a:lnTo>
                    <a:lnTo>
                      <a:pt x="875" y="1389"/>
                    </a:lnTo>
                    <a:lnTo>
                      <a:pt x="791" y="1390"/>
                    </a:lnTo>
                    <a:lnTo>
                      <a:pt x="787" y="1390"/>
                    </a:lnTo>
                    <a:lnTo>
                      <a:pt x="783" y="1390"/>
                    </a:lnTo>
                    <a:lnTo>
                      <a:pt x="722" y="1390"/>
                    </a:lnTo>
                    <a:lnTo>
                      <a:pt x="717" y="1390"/>
                    </a:lnTo>
                    <a:lnTo>
                      <a:pt x="698" y="1390"/>
                    </a:lnTo>
                    <a:lnTo>
                      <a:pt x="670" y="1390"/>
                    </a:lnTo>
                    <a:lnTo>
                      <a:pt x="632" y="1390"/>
                    </a:lnTo>
                    <a:lnTo>
                      <a:pt x="627" y="1390"/>
                    </a:lnTo>
                    <a:lnTo>
                      <a:pt x="610" y="1390"/>
                    </a:lnTo>
                    <a:lnTo>
                      <a:pt x="608" y="1390"/>
                    </a:lnTo>
                    <a:lnTo>
                      <a:pt x="604" y="1390"/>
                    </a:lnTo>
                    <a:lnTo>
                      <a:pt x="558" y="1389"/>
                    </a:lnTo>
                    <a:lnTo>
                      <a:pt x="534" y="1389"/>
                    </a:lnTo>
                    <a:lnTo>
                      <a:pt x="521" y="1389"/>
                    </a:lnTo>
                    <a:lnTo>
                      <a:pt x="482" y="1389"/>
                    </a:lnTo>
                    <a:lnTo>
                      <a:pt x="464" y="1389"/>
                    </a:lnTo>
                    <a:lnTo>
                      <a:pt x="444" y="1389"/>
                    </a:lnTo>
                    <a:lnTo>
                      <a:pt x="440" y="1389"/>
                    </a:lnTo>
                    <a:lnTo>
                      <a:pt x="434" y="1389"/>
                    </a:lnTo>
                    <a:lnTo>
                      <a:pt x="394" y="1389"/>
                    </a:lnTo>
                    <a:lnTo>
                      <a:pt x="371" y="1389"/>
                    </a:lnTo>
                    <a:lnTo>
                      <a:pt x="345" y="1389"/>
                    </a:lnTo>
                    <a:lnTo>
                      <a:pt x="332" y="1390"/>
                    </a:lnTo>
                    <a:lnTo>
                      <a:pt x="283" y="1390"/>
                    </a:lnTo>
                    <a:lnTo>
                      <a:pt x="277" y="1389"/>
                    </a:lnTo>
                    <a:lnTo>
                      <a:pt x="256" y="1389"/>
                    </a:lnTo>
                    <a:lnTo>
                      <a:pt x="242" y="1389"/>
                    </a:lnTo>
                    <a:lnTo>
                      <a:pt x="230" y="1389"/>
                    </a:lnTo>
                    <a:lnTo>
                      <a:pt x="221" y="1389"/>
                    </a:lnTo>
                    <a:lnTo>
                      <a:pt x="183" y="1389"/>
                    </a:lnTo>
                    <a:lnTo>
                      <a:pt x="160" y="1389"/>
                    </a:lnTo>
                    <a:lnTo>
                      <a:pt x="146" y="1389"/>
                    </a:lnTo>
                    <a:lnTo>
                      <a:pt x="146" y="1360"/>
                    </a:lnTo>
                    <a:lnTo>
                      <a:pt x="146" y="1330"/>
                    </a:lnTo>
                    <a:lnTo>
                      <a:pt x="146" y="1307"/>
                    </a:lnTo>
                    <a:lnTo>
                      <a:pt x="146" y="1271"/>
                    </a:lnTo>
                    <a:lnTo>
                      <a:pt x="146" y="1243"/>
                    </a:lnTo>
                    <a:lnTo>
                      <a:pt x="146" y="1225"/>
                    </a:lnTo>
                    <a:lnTo>
                      <a:pt x="146" y="1143"/>
                    </a:lnTo>
                    <a:lnTo>
                      <a:pt x="146" y="1124"/>
                    </a:lnTo>
                    <a:lnTo>
                      <a:pt x="146" y="1123"/>
                    </a:lnTo>
                    <a:lnTo>
                      <a:pt x="146" y="1081"/>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defRPr/>
                </a:pPr>
                <a:r>
                  <a:rPr lang="en-US" sz="900" dirty="0">
                    <a:solidFill>
                      <a:srgbClr val="FF0000"/>
                    </a:solidFill>
                    <a:latin typeface="+mj-lt"/>
                  </a:rPr>
                  <a:t>   MN</a:t>
                </a:r>
              </a:p>
            </p:txBody>
          </p:sp>
          <p:sp>
            <p:nvSpPr>
              <p:cNvPr id="74" name="myShape_MN1">
                <a:extLst>
                  <a:ext uri="{FF2B5EF4-FFF2-40B4-BE49-F238E27FC236}">
                    <a16:creationId xmlns:a16="http://schemas.microsoft.com/office/drawing/2014/main" id="{774A2502-D3A9-439B-AA11-5169C726C053}"/>
                  </a:ext>
                </a:extLst>
              </p:cNvPr>
              <p:cNvSpPr>
                <a:spLocks/>
              </p:cNvSpPr>
              <p:nvPr/>
            </p:nvSpPr>
            <p:spPr bwMode="auto">
              <a:xfrm>
                <a:off x="6841739" y="1443172"/>
                <a:ext cx="38027" cy="7311"/>
              </a:xfrm>
              <a:custGeom>
                <a:avLst/>
                <a:gdLst>
                  <a:gd name="T0" fmla="*/ 0 w 55"/>
                  <a:gd name="T1" fmla="*/ 0 h 8"/>
                  <a:gd name="T2" fmla="*/ 2147483647 w 55"/>
                  <a:gd name="T3" fmla="*/ 0 h 8"/>
                  <a:gd name="T4" fmla="*/ 2147483647 w 55"/>
                  <a:gd name="T5" fmla="*/ 2147483647 h 8"/>
                  <a:gd name="T6" fmla="*/ 2147483647 w 55"/>
                  <a:gd name="T7" fmla="*/ 2147483647 h 8"/>
                  <a:gd name="T8" fmla="*/ 0 w 55"/>
                  <a:gd name="T9" fmla="*/ 0 h 8"/>
                  <a:gd name="T10" fmla="*/ 0 60000 65536"/>
                  <a:gd name="T11" fmla="*/ 0 60000 65536"/>
                  <a:gd name="T12" fmla="*/ 0 60000 65536"/>
                  <a:gd name="T13" fmla="*/ 0 60000 65536"/>
                  <a:gd name="T14" fmla="*/ 0 60000 65536"/>
                  <a:gd name="T15" fmla="*/ 0 w 55"/>
                  <a:gd name="T16" fmla="*/ 0 h 8"/>
                  <a:gd name="T17" fmla="*/ 55 w 55"/>
                  <a:gd name="T18" fmla="*/ 8 h 8"/>
                </a:gdLst>
                <a:ahLst/>
                <a:cxnLst>
                  <a:cxn ang="T10">
                    <a:pos x="T0" y="T1"/>
                  </a:cxn>
                  <a:cxn ang="T11">
                    <a:pos x="T2" y="T3"/>
                  </a:cxn>
                  <a:cxn ang="T12">
                    <a:pos x="T4" y="T5"/>
                  </a:cxn>
                  <a:cxn ang="T13">
                    <a:pos x="T6" y="T7"/>
                  </a:cxn>
                  <a:cxn ang="T14">
                    <a:pos x="T8" y="T9"/>
                  </a:cxn>
                </a:cxnLst>
                <a:rect l="T15" t="T16" r="T17" b="T18"/>
                <a:pathLst>
                  <a:path w="55" h="8">
                    <a:moveTo>
                      <a:pt x="0" y="0"/>
                    </a:moveTo>
                    <a:lnTo>
                      <a:pt x="55" y="0"/>
                    </a:lnTo>
                    <a:lnTo>
                      <a:pt x="44" y="5"/>
                    </a:lnTo>
                    <a:lnTo>
                      <a:pt x="33" y="8"/>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grpSp>
          <p:nvGrpSpPr>
            <p:cNvPr id="31" name="S_MI">
              <a:extLst>
                <a:ext uri="{FF2B5EF4-FFF2-40B4-BE49-F238E27FC236}">
                  <a16:creationId xmlns:a16="http://schemas.microsoft.com/office/drawing/2014/main" id="{A00CE557-F4AB-4BA5-87E0-CC82EFE9B29F}"/>
                </a:ext>
              </a:extLst>
            </p:cNvPr>
            <p:cNvGrpSpPr>
              <a:grpSpLocks/>
            </p:cNvGrpSpPr>
            <p:nvPr/>
          </p:nvGrpSpPr>
          <p:grpSpPr bwMode="auto">
            <a:xfrm>
              <a:off x="6882073" y="1640044"/>
              <a:ext cx="1428743" cy="1323967"/>
              <a:chOff x="6882116" y="1640057"/>
              <a:chExt cx="1143564" cy="1012540"/>
            </a:xfrm>
            <a:grpFill/>
          </p:grpSpPr>
          <p:sp>
            <p:nvSpPr>
              <p:cNvPr id="70" name="myShape_MI3">
                <a:extLst>
                  <a:ext uri="{FF2B5EF4-FFF2-40B4-BE49-F238E27FC236}">
                    <a16:creationId xmlns:a16="http://schemas.microsoft.com/office/drawing/2014/main" id="{813010DF-E15C-4A56-B284-2515D3760AC9}"/>
                  </a:ext>
                </a:extLst>
              </p:cNvPr>
              <p:cNvSpPr>
                <a:spLocks/>
              </p:cNvSpPr>
              <p:nvPr/>
            </p:nvSpPr>
            <p:spPr bwMode="auto">
              <a:xfrm>
                <a:off x="7705482" y="1916866"/>
                <a:ext cx="38119" cy="29138"/>
              </a:xfrm>
              <a:custGeom>
                <a:avLst/>
                <a:gdLst>
                  <a:gd name="T0" fmla="*/ 0 w 48"/>
                  <a:gd name="T1" fmla="*/ 2147483647 h 36"/>
                  <a:gd name="T2" fmla="*/ 0 w 48"/>
                  <a:gd name="T3" fmla="*/ 0 h 36"/>
                  <a:gd name="T4" fmla="*/ 2147483647 w 48"/>
                  <a:gd name="T5" fmla="*/ 2147483647 h 36"/>
                  <a:gd name="T6" fmla="*/ 2147483647 w 48"/>
                  <a:gd name="T7" fmla="*/ 2147483647 h 36"/>
                  <a:gd name="T8" fmla="*/ 0 w 48"/>
                  <a:gd name="T9" fmla="*/ 2147483647 h 36"/>
                  <a:gd name="T10" fmla="*/ 0 60000 65536"/>
                  <a:gd name="T11" fmla="*/ 0 60000 65536"/>
                  <a:gd name="T12" fmla="*/ 0 60000 65536"/>
                  <a:gd name="T13" fmla="*/ 0 60000 65536"/>
                  <a:gd name="T14" fmla="*/ 0 60000 65536"/>
                  <a:gd name="T15" fmla="*/ 0 w 48"/>
                  <a:gd name="T16" fmla="*/ 0 h 36"/>
                  <a:gd name="T17" fmla="*/ 48 w 48"/>
                  <a:gd name="T18" fmla="*/ 36 h 36"/>
                </a:gdLst>
                <a:ahLst/>
                <a:cxnLst>
                  <a:cxn ang="T10">
                    <a:pos x="T0" y="T1"/>
                  </a:cxn>
                  <a:cxn ang="T11">
                    <a:pos x="T2" y="T3"/>
                  </a:cxn>
                  <a:cxn ang="T12">
                    <a:pos x="T4" y="T5"/>
                  </a:cxn>
                  <a:cxn ang="T13">
                    <a:pos x="T6" y="T7"/>
                  </a:cxn>
                  <a:cxn ang="T14">
                    <a:pos x="T8" y="T9"/>
                  </a:cxn>
                </a:cxnLst>
                <a:rect l="T15" t="T16" r="T17" b="T18"/>
                <a:pathLst>
                  <a:path w="48" h="36">
                    <a:moveTo>
                      <a:pt x="0" y="8"/>
                    </a:moveTo>
                    <a:lnTo>
                      <a:pt x="0" y="0"/>
                    </a:lnTo>
                    <a:lnTo>
                      <a:pt x="48" y="31"/>
                    </a:lnTo>
                    <a:lnTo>
                      <a:pt x="27" y="36"/>
                    </a:lnTo>
                    <a:lnTo>
                      <a:pt x="0" y="8"/>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71" name="myShape_MI2">
                <a:extLst>
                  <a:ext uri="{FF2B5EF4-FFF2-40B4-BE49-F238E27FC236}">
                    <a16:creationId xmlns:a16="http://schemas.microsoft.com/office/drawing/2014/main" id="{57F5ECC0-5941-478E-A473-F6AA0E19C34D}"/>
                  </a:ext>
                </a:extLst>
              </p:cNvPr>
              <p:cNvSpPr>
                <a:spLocks/>
              </p:cNvSpPr>
              <p:nvPr/>
            </p:nvSpPr>
            <p:spPr bwMode="auto">
              <a:xfrm>
                <a:off x="7392908" y="1938720"/>
                <a:ext cx="632772" cy="713877"/>
              </a:xfrm>
              <a:custGeom>
                <a:avLst/>
                <a:gdLst>
                  <a:gd name="T0" fmla="*/ 2147483647 w 826"/>
                  <a:gd name="T1" fmla="*/ 2147483647 h 967"/>
                  <a:gd name="T2" fmla="*/ 2147483647 w 826"/>
                  <a:gd name="T3" fmla="*/ 2147483647 h 967"/>
                  <a:gd name="T4" fmla="*/ 2147483647 w 826"/>
                  <a:gd name="T5" fmla="*/ 2147483647 h 967"/>
                  <a:gd name="T6" fmla="*/ 2147483647 w 826"/>
                  <a:gd name="T7" fmla="*/ 2147483647 h 967"/>
                  <a:gd name="T8" fmla="*/ 2147483647 w 826"/>
                  <a:gd name="T9" fmla="*/ 2147483647 h 967"/>
                  <a:gd name="T10" fmla="*/ 2147483647 w 826"/>
                  <a:gd name="T11" fmla="*/ 2147483647 h 967"/>
                  <a:gd name="T12" fmla="*/ 2147483647 w 826"/>
                  <a:gd name="T13" fmla="*/ 2147483647 h 967"/>
                  <a:gd name="T14" fmla="*/ 2147483647 w 826"/>
                  <a:gd name="T15" fmla="*/ 2147483647 h 967"/>
                  <a:gd name="T16" fmla="*/ 2147483647 w 826"/>
                  <a:gd name="T17" fmla="*/ 2147483647 h 967"/>
                  <a:gd name="T18" fmla="*/ 2147483647 w 826"/>
                  <a:gd name="T19" fmla="*/ 2147483647 h 967"/>
                  <a:gd name="T20" fmla="*/ 2147483647 w 826"/>
                  <a:gd name="T21" fmla="*/ 2147483647 h 967"/>
                  <a:gd name="T22" fmla="*/ 2147483647 w 826"/>
                  <a:gd name="T23" fmla="*/ 2147483647 h 967"/>
                  <a:gd name="T24" fmla="*/ 2147483647 w 826"/>
                  <a:gd name="T25" fmla="*/ 2147483647 h 967"/>
                  <a:gd name="T26" fmla="*/ 2147483647 w 826"/>
                  <a:gd name="T27" fmla="*/ 2147483647 h 967"/>
                  <a:gd name="T28" fmla="*/ 2147483647 w 826"/>
                  <a:gd name="T29" fmla="*/ 2147483647 h 967"/>
                  <a:gd name="T30" fmla="*/ 2147483647 w 826"/>
                  <a:gd name="T31" fmla="*/ 2147483647 h 967"/>
                  <a:gd name="T32" fmla="*/ 2147483647 w 826"/>
                  <a:gd name="T33" fmla="*/ 2147483647 h 967"/>
                  <a:gd name="T34" fmla="*/ 2147483647 w 826"/>
                  <a:gd name="T35" fmla="*/ 2147483647 h 967"/>
                  <a:gd name="T36" fmla="*/ 2147483647 w 826"/>
                  <a:gd name="T37" fmla="*/ 2147483647 h 967"/>
                  <a:gd name="T38" fmla="*/ 2147483647 w 826"/>
                  <a:gd name="T39" fmla="*/ 2147483647 h 967"/>
                  <a:gd name="T40" fmla="*/ 2147483647 w 826"/>
                  <a:gd name="T41" fmla="*/ 2147483647 h 967"/>
                  <a:gd name="T42" fmla="*/ 2147483647 w 826"/>
                  <a:gd name="T43" fmla="*/ 2147483647 h 967"/>
                  <a:gd name="T44" fmla="*/ 2147483647 w 826"/>
                  <a:gd name="T45" fmla="*/ 2147483647 h 967"/>
                  <a:gd name="T46" fmla="*/ 2147483647 w 826"/>
                  <a:gd name="T47" fmla="*/ 2147483647 h 967"/>
                  <a:gd name="T48" fmla="*/ 2147483647 w 826"/>
                  <a:gd name="T49" fmla="*/ 2147483647 h 967"/>
                  <a:gd name="T50" fmla="*/ 2147483647 w 826"/>
                  <a:gd name="T51" fmla="*/ 2147483647 h 967"/>
                  <a:gd name="T52" fmla="*/ 2147483647 w 826"/>
                  <a:gd name="T53" fmla="*/ 2147483647 h 967"/>
                  <a:gd name="T54" fmla="*/ 2147483647 w 826"/>
                  <a:gd name="T55" fmla="*/ 2147483647 h 967"/>
                  <a:gd name="T56" fmla="*/ 2147483647 w 826"/>
                  <a:gd name="T57" fmla="*/ 2147483647 h 967"/>
                  <a:gd name="T58" fmla="*/ 2147483647 w 826"/>
                  <a:gd name="T59" fmla="*/ 2147483647 h 967"/>
                  <a:gd name="T60" fmla="*/ 2147483647 w 826"/>
                  <a:gd name="T61" fmla="*/ 2147483647 h 967"/>
                  <a:gd name="T62" fmla="*/ 2147483647 w 826"/>
                  <a:gd name="T63" fmla="*/ 2147483647 h 967"/>
                  <a:gd name="T64" fmla="*/ 2147483647 w 826"/>
                  <a:gd name="T65" fmla="*/ 2147483647 h 967"/>
                  <a:gd name="T66" fmla="*/ 2147483647 w 826"/>
                  <a:gd name="T67" fmla="*/ 2147483647 h 967"/>
                  <a:gd name="T68" fmla="*/ 2147483647 w 826"/>
                  <a:gd name="T69" fmla="*/ 2147483647 h 967"/>
                  <a:gd name="T70" fmla="*/ 2147483647 w 826"/>
                  <a:gd name="T71" fmla="*/ 2147483647 h 967"/>
                  <a:gd name="T72" fmla="*/ 2147483647 w 826"/>
                  <a:gd name="T73" fmla="*/ 2147483647 h 967"/>
                  <a:gd name="T74" fmla="*/ 2147483647 w 826"/>
                  <a:gd name="T75" fmla="*/ 2147483647 h 967"/>
                  <a:gd name="T76" fmla="*/ 2147483647 w 826"/>
                  <a:gd name="T77" fmla="*/ 2147483647 h 967"/>
                  <a:gd name="T78" fmla="*/ 2147483647 w 826"/>
                  <a:gd name="T79" fmla="*/ 2147483647 h 967"/>
                  <a:gd name="T80" fmla="*/ 2147483647 w 826"/>
                  <a:gd name="T81" fmla="*/ 2147483647 h 967"/>
                  <a:gd name="T82" fmla="*/ 2147483647 w 826"/>
                  <a:gd name="T83" fmla="*/ 2147483647 h 967"/>
                  <a:gd name="T84" fmla="*/ 2147483647 w 826"/>
                  <a:gd name="T85" fmla="*/ 2147483647 h 967"/>
                  <a:gd name="T86" fmla="*/ 2147483647 w 826"/>
                  <a:gd name="T87" fmla="*/ 2147483647 h 967"/>
                  <a:gd name="T88" fmla="*/ 2147483647 w 826"/>
                  <a:gd name="T89" fmla="*/ 2147483647 h 967"/>
                  <a:gd name="T90" fmla="*/ 2147483647 w 826"/>
                  <a:gd name="T91" fmla="*/ 2147483647 h 967"/>
                  <a:gd name="T92" fmla="*/ 2147483647 w 826"/>
                  <a:gd name="T93" fmla="*/ 2147483647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6"/>
                  <a:gd name="T142" fmla="*/ 0 h 967"/>
                  <a:gd name="T143" fmla="*/ 826 w 826"/>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6" h="967">
                    <a:moveTo>
                      <a:pt x="656" y="301"/>
                    </a:moveTo>
                    <a:lnTo>
                      <a:pt x="623" y="357"/>
                    </a:lnTo>
                    <a:lnTo>
                      <a:pt x="615" y="364"/>
                    </a:lnTo>
                    <a:lnTo>
                      <a:pt x="610" y="384"/>
                    </a:lnTo>
                    <a:lnTo>
                      <a:pt x="610" y="394"/>
                    </a:lnTo>
                    <a:lnTo>
                      <a:pt x="599" y="410"/>
                    </a:lnTo>
                    <a:lnTo>
                      <a:pt x="574" y="426"/>
                    </a:lnTo>
                    <a:lnTo>
                      <a:pt x="552" y="432"/>
                    </a:lnTo>
                    <a:lnTo>
                      <a:pt x="547" y="444"/>
                    </a:lnTo>
                    <a:lnTo>
                      <a:pt x="539" y="484"/>
                    </a:lnTo>
                    <a:lnTo>
                      <a:pt x="552" y="504"/>
                    </a:lnTo>
                    <a:lnTo>
                      <a:pt x="585" y="519"/>
                    </a:lnTo>
                    <a:lnTo>
                      <a:pt x="597" y="511"/>
                    </a:lnTo>
                    <a:lnTo>
                      <a:pt x="623" y="491"/>
                    </a:lnTo>
                    <a:lnTo>
                      <a:pt x="628" y="487"/>
                    </a:lnTo>
                    <a:lnTo>
                      <a:pt x="644" y="457"/>
                    </a:lnTo>
                    <a:lnTo>
                      <a:pt x="654" y="451"/>
                    </a:lnTo>
                    <a:lnTo>
                      <a:pt x="642" y="443"/>
                    </a:lnTo>
                    <a:lnTo>
                      <a:pt x="661" y="438"/>
                    </a:lnTo>
                    <a:lnTo>
                      <a:pt x="669" y="428"/>
                    </a:lnTo>
                    <a:lnTo>
                      <a:pt x="692" y="422"/>
                    </a:lnTo>
                    <a:lnTo>
                      <a:pt x="721" y="405"/>
                    </a:lnTo>
                    <a:lnTo>
                      <a:pt x="733" y="405"/>
                    </a:lnTo>
                    <a:lnTo>
                      <a:pt x="762" y="422"/>
                    </a:lnTo>
                    <a:lnTo>
                      <a:pt x="778" y="452"/>
                    </a:lnTo>
                    <a:lnTo>
                      <a:pt x="790" y="496"/>
                    </a:lnTo>
                    <a:lnTo>
                      <a:pt x="804" y="570"/>
                    </a:lnTo>
                    <a:lnTo>
                      <a:pt x="805" y="600"/>
                    </a:lnTo>
                    <a:lnTo>
                      <a:pt x="809" y="619"/>
                    </a:lnTo>
                    <a:lnTo>
                      <a:pt x="826" y="664"/>
                    </a:lnTo>
                    <a:lnTo>
                      <a:pt x="808" y="745"/>
                    </a:lnTo>
                    <a:lnTo>
                      <a:pt x="775" y="772"/>
                    </a:lnTo>
                    <a:lnTo>
                      <a:pt x="776" y="748"/>
                    </a:lnTo>
                    <a:lnTo>
                      <a:pt x="787" y="737"/>
                    </a:lnTo>
                    <a:lnTo>
                      <a:pt x="767" y="734"/>
                    </a:lnTo>
                    <a:lnTo>
                      <a:pt x="750" y="748"/>
                    </a:lnTo>
                    <a:lnTo>
                      <a:pt x="738" y="777"/>
                    </a:lnTo>
                    <a:lnTo>
                      <a:pt x="741" y="788"/>
                    </a:lnTo>
                    <a:lnTo>
                      <a:pt x="730" y="812"/>
                    </a:lnTo>
                    <a:lnTo>
                      <a:pt x="716" y="816"/>
                    </a:lnTo>
                    <a:lnTo>
                      <a:pt x="692" y="839"/>
                    </a:lnTo>
                    <a:lnTo>
                      <a:pt x="682" y="888"/>
                    </a:lnTo>
                    <a:lnTo>
                      <a:pt x="645" y="925"/>
                    </a:lnTo>
                    <a:lnTo>
                      <a:pt x="637" y="955"/>
                    </a:lnTo>
                    <a:lnTo>
                      <a:pt x="631" y="959"/>
                    </a:lnTo>
                    <a:lnTo>
                      <a:pt x="611" y="959"/>
                    </a:lnTo>
                    <a:lnTo>
                      <a:pt x="605" y="959"/>
                    </a:lnTo>
                    <a:lnTo>
                      <a:pt x="574" y="961"/>
                    </a:lnTo>
                    <a:lnTo>
                      <a:pt x="551" y="961"/>
                    </a:lnTo>
                    <a:lnTo>
                      <a:pt x="493" y="963"/>
                    </a:lnTo>
                    <a:lnTo>
                      <a:pt x="461" y="964"/>
                    </a:lnTo>
                    <a:lnTo>
                      <a:pt x="454" y="965"/>
                    </a:lnTo>
                    <a:lnTo>
                      <a:pt x="440" y="965"/>
                    </a:lnTo>
                    <a:lnTo>
                      <a:pt x="388" y="966"/>
                    </a:lnTo>
                    <a:lnTo>
                      <a:pt x="378" y="967"/>
                    </a:lnTo>
                    <a:lnTo>
                      <a:pt x="378" y="952"/>
                    </a:lnTo>
                    <a:lnTo>
                      <a:pt x="374" y="952"/>
                    </a:lnTo>
                    <a:lnTo>
                      <a:pt x="341" y="952"/>
                    </a:lnTo>
                    <a:lnTo>
                      <a:pt x="319" y="952"/>
                    </a:lnTo>
                    <a:lnTo>
                      <a:pt x="305" y="952"/>
                    </a:lnTo>
                    <a:lnTo>
                      <a:pt x="300" y="952"/>
                    </a:lnTo>
                    <a:lnTo>
                      <a:pt x="295" y="952"/>
                    </a:lnTo>
                    <a:lnTo>
                      <a:pt x="287" y="952"/>
                    </a:lnTo>
                    <a:lnTo>
                      <a:pt x="272" y="952"/>
                    </a:lnTo>
                    <a:lnTo>
                      <a:pt x="248" y="952"/>
                    </a:lnTo>
                    <a:lnTo>
                      <a:pt x="218" y="952"/>
                    </a:lnTo>
                    <a:lnTo>
                      <a:pt x="201" y="952"/>
                    </a:lnTo>
                    <a:lnTo>
                      <a:pt x="200" y="952"/>
                    </a:lnTo>
                    <a:lnTo>
                      <a:pt x="155" y="952"/>
                    </a:lnTo>
                    <a:lnTo>
                      <a:pt x="143" y="951"/>
                    </a:lnTo>
                    <a:lnTo>
                      <a:pt x="112" y="952"/>
                    </a:lnTo>
                    <a:lnTo>
                      <a:pt x="108" y="952"/>
                    </a:lnTo>
                    <a:lnTo>
                      <a:pt x="84" y="952"/>
                    </a:lnTo>
                    <a:lnTo>
                      <a:pt x="57" y="952"/>
                    </a:lnTo>
                    <a:lnTo>
                      <a:pt x="37" y="952"/>
                    </a:lnTo>
                    <a:lnTo>
                      <a:pt x="15" y="952"/>
                    </a:lnTo>
                    <a:lnTo>
                      <a:pt x="0" y="952"/>
                    </a:lnTo>
                    <a:lnTo>
                      <a:pt x="30" y="930"/>
                    </a:lnTo>
                    <a:lnTo>
                      <a:pt x="61" y="875"/>
                    </a:lnTo>
                    <a:lnTo>
                      <a:pt x="87" y="838"/>
                    </a:lnTo>
                    <a:lnTo>
                      <a:pt x="104" y="796"/>
                    </a:lnTo>
                    <a:lnTo>
                      <a:pt x="115" y="718"/>
                    </a:lnTo>
                    <a:lnTo>
                      <a:pt x="115" y="714"/>
                    </a:lnTo>
                    <a:lnTo>
                      <a:pt x="112" y="659"/>
                    </a:lnTo>
                    <a:lnTo>
                      <a:pt x="104" y="631"/>
                    </a:lnTo>
                    <a:lnTo>
                      <a:pt x="69" y="549"/>
                    </a:lnTo>
                    <a:lnTo>
                      <a:pt x="68" y="548"/>
                    </a:lnTo>
                    <a:lnTo>
                      <a:pt x="62" y="490"/>
                    </a:lnTo>
                    <a:lnTo>
                      <a:pt x="65" y="487"/>
                    </a:lnTo>
                    <a:lnTo>
                      <a:pt x="74" y="465"/>
                    </a:lnTo>
                    <a:lnTo>
                      <a:pt x="64" y="422"/>
                    </a:lnTo>
                    <a:lnTo>
                      <a:pt x="60" y="415"/>
                    </a:lnTo>
                    <a:lnTo>
                      <a:pt x="82" y="381"/>
                    </a:lnTo>
                    <a:lnTo>
                      <a:pt x="106" y="335"/>
                    </a:lnTo>
                    <a:lnTo>
                      <a:pt x="108" y="319"/>
                    </a:lnTo>
                    <a:lnTo>
                      <a:pt x="111" y="300"/>
                    </a:lnTo>
                    <a:lnTo>
                      <a:pt x="113" y="292"/>
                    </a:lnTo>
                    <a:lnTo>
                      <a:pt x="107" y="263"/>
                    </a:lnTo>
                    <a:lnTo>
                      <a:pt x="139" y="246"/>
                    </a:lnTo>
                    <a:lnTo>
                      <a:pt x="141" y="238"/>
                    </a:lnTo>
                    <a:lnTo>
                      <a:pt x="142" y="208"/>
                    </a:lnTo>
                    <a:lnTo>
                      <a:pt x="155" y="210"/>
                    </a:lnTo>
                    <a:lnTo>
                      <a:pt x="197" y="186"/>
                    </a:lnTo>
                    <a:lnTo>
                      <a:pt x="238" y="153"/>
                    </a:lnTo>
                    <a:lnTo>
                      <a:pt x="224" y="187"/>
                    </a:lnTo>
                    <a:lnTo>
                      <a:pt x="223" y="239"/>
                    </a:lnTo>
                    <a:lnTo>
                      <a:pt x="246" y="191"/>
                    </a:lnTo>
                    <a:lnTo>
                      <a:pt x="248" y="219"/>
                    </a:lnTo>
                    <a:lnTo>
                      <a:pt x="238" y="246"/>
                    </a:lnTo>
                    <a:lnTo>
                      <a:pt x="243" y="246"/>
                    </a:lnTo>
                    <a:lnTo>
                      <a:pt x="259" y="219"/>
                    </a:lnTo>
                    <a:lnTo>
                      <a:pt x="272" y="186"/>
                    </a:lnTo>
                    <a:lnTo>
                      <a:pt x="270" y="138"/>
                    </a:lnTo>
                    <a:lnTo>
                      <a:pt x="271" y="127"/>
                    </a:lnTo>
                    <a:lnTo>
                      <a:pt x="295" y="106"/>
                    </a:lnTo>
                    <a:lnTo>
                      <a:pt x="324" y="99"/>
                    </a:lnTo>
                    <a:lnTo>
                      <a:pt x="324" y="100"/>
                    </a:lnTo>
                    <a:lnTo>
                      <a:pt x="341" y="99"/>
                    </a:lnTo>
                    <a:lnTo>
                      <a:pt x="343" y="86"/>
                    </a:lnTo>
                    <a:lnTo>
                      <a:pt x="323" y="68"/>
                    </a:lnTo>
                    <a:lnTo>
                      <a:pt x="327" y="38"/>
                    </a:lnTo>
                    <a:lnTo>
                      <a:pt x="340" y="32"/>
                    </a:lnTo>
                    <a:lnTo>
                      <a:pt x="341" y="6"/>
                    </a:lnTo>
                    <a:lnTo>
                      <a:pt x="381" y="9"/>
                    </a:lnTo>
                    <a:lnTo>
                      <a:pt x="392" y="0"/>
                    </a:lnTo>
                    <a:lnTo>
                      <a:pt x="401" y="9"/>
                    </a:lnTo>
                    <a:lnTo>
                      <a:pt x="435" y="27"/>
                    </a:lnTo>
                    <a:lnTo>
                      <a:pt x="491" y="38"/>
                    </a:lnTo>
                    <a:lnTo>
                      <a:pt x="508" y="66"/>
                    </a:lnTo>
                    <a:lnTo>
                      <a:pt x="552" y="77"/>
                    </a:lnTo>
                    <a:lnTo>
                      <a:pt x="595" y="98"/>
                    </a:lnTo>
                    <a:lnTo>
                      <a:pt x="623" y="102"/>
                    </a:lnTo>
                    <a:lnTo>
                      <a:pt x="643" y="138"/>
                    </a:lnTo>
                    <a:lnTo>
                      <a:pt x="665" y="176"/>
                    </a:lnTo>
                    <a:lnTo>
                      <a:pt x="643" y="170"/>
                    </a:lnTo>
                    <a:lnTo>
                      <a:pt x="632" y="186"/>
                    </a:lnTo>
                    <a:lnTo>
                      <a:pt x="646" y="209"/>
                    </a:lnTo>
                    <a:lnTo>
                      <a:pt x="657" y="216"/>
                    </a:lnTo>
                    <a:lnTo>
                      <a:pt x="656" y="220"/>
                    </a:lnTo>
                    <a:lnTo>
                      <a:pt x="660" y="246"/>
                    </a:lnTo>
                    <a:lnTo>
                      <a:pt x="656" y="301"/>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72" name="myShape_MI1">
                <a:extLst>
                  <a:ext uri="{FF2B5EF4-FFF2-40B4-BE49-F238E27FC236}">
                    <a16:creationId xmlns:a16="http://schemas.microsoft.com/office/drawing/2014/main" id="{87580AC3-1295-4042-8A7C-7BA7D63BF410}"/>
                  </a:ext>
                </a:extLst>
              </p:cNvPr>
              <p:cNvSpPr>
                <a:spLocks/>
              </p:cNvSpPr>
              <p:nvPr/>
            </p:nvSpPr>
            <p:spPr bwMode="auto">
              <a:xfrm>
                <a:off x="6882116" y="1640057"/>
                <a:ext cx="983465" cy="415214"/>
              </a:xfrm>
              <a:custGeom>
                <a:avLst/>
                <a:gdLst>
                  <a:gd name="T0" fmla="*/ 2147483647 w 1293"/>
                  <a:gd name="T1" fmla="*/ 2147483647 h 563"/>
                  <a:gd name="T2" fmla="*/ 2147483647 w 1293"/>
                  <a:gd name="T3" fmla="*/ 2147483647 h 563"/>
                  <a:gd name="T4" fmla="*/ 2147483647 w 1293"/>
                  <a:gd name="T5" fmla="*/ 2147483647 h 563"/>
                  <a:gd name="T6" fmla="*/ 2147483647 w 1293"/>
                  <a:gd name="T7" fmla="*/ 2147483647 h 563"/>
                  <a:gd name="T8" fmla="*/ 2147483647 w 1293"/>
                  <a:gd name="T9" fmla="*/ 2147483647 h 563"/>
                  <a:gd name="T10" fmla="*/ 2147483647 w 1293"/>
                  <a:gd name="T11" fmla="*/ 2147483647 h 563"/>
                  <a:gd name="T12" fmla="*/ 2147483647 w 1293"/>
                  <a:gd name="T13" fmla="*/ 2147483647 h 563"/>
                  <a:gd name="T14" fmla="*/ 2147483647 w 1293"/>
                  <a:gd name="T15" fmla="*/ 2147483647 h 563"/>
                  <a:gd name="T16" fmla="*/ 2147483647 w 1293"/>
                  <a:gd name="T17" fmla="*/ 2147483647 h 563"/>
                  <a:gd name="T18" fmla="*/ 2147483647 w 1293"/>
                  <a:gd name="T19" fmla="*/ 2147483647 h 563"/>
                  <a:gd name="T20" fmla="*/ 2147483647 w 1293"/>
                  <a:gd name="T21" fmla="*/ 2147483647 h 563"/>
                  <a:gd name="T22" fmla="*/ 2147483647 w 1293"/>
                  <a:gd name="T23" fmla="*/ 2147483647 h 563"/>
                  <a:gd name="T24" fmla="*/ 2147483647 w 1293"/>
                  <a:gd name="T25" fmla="*/ 2147483647 h 563"/>
                  <a:gd name="T26" fmla="*/ 2147483647 w 1293"/>
                  <a:gd name="T27" fmla="*/ 2147483647 h 563"/>
                  <a:gd name="T28" fmla="*/ 2147483647 w 1293"/>
                  <a:gd name="T29" fmla="*/ 2147483647 h 563"/>
                  <a:gd name="T30" fmla="*/ 2147483647 w 1293"/>
                  <a:gd name="T31" fmla="*/ 2147483647 h 563"/>
                  <a:gd name="T32" fmla="*/ 2147483647 w 1293"/>
                  <a:gd name="T33" fmla="*/ 2147483647 h 563"/>
                  <a:gd name="T34" fmla="*/ 2147483647 w 1293"/>
                  <a:gd name="T35" fmla="*/ 2147483647 h 563"/>
                  <a:gd name="T36" fmla="*/ 2147483647 w 1293"/>
                  <a:gd name="T37" fmla="*/ 2147483647 h 563"/>
                  <a:gd name="T38" fmla="*/ 2147483647 w 1293"/>
                  <a:gd name="T39" fmla="*/ 2147483647 h 563"/>
                  <a:gd name="T40" fmla="*/ 2147483647 w 1293"/>
                  <a:gd name="T41" fmla="*/ 2147483647 h 563"/>
                  <a:gd name="T42" fmla="*/ 2147483647 w 1293"/>
                  <a:gd name="T43" fmla="*/ 2147483647 h 563"/>
                  <a:gd name="T44" fmla="*/ 2147483647 w 1293"/>
                  <a:gd name="T45" fmla="*/ 0 h 563"/>
                  <a:gd name="T46" fmla="*/ 2147483647 w 1293"/>
                  <a:gd name="T47" fmla="*/ 2147483647 h 563"/>
                  <a:gd name="T48" fmla="*/ 2147483647 w 1293"/>
                  <a:gd name="T49" fmla="*/ 2147483647 h 563"/>
                  <a:gd name="T50" fmla="*/ 2147483647 w 1293"/>
                  <a:gd name="T51" fmla="*/ 2147483647 h 563"/>
                  <a:gd name="T52" fmla="*/ 2147483647 w 1293"/>
                  <a:gd name="T53" fmla="*/ 2147483647 h 563"/>
                  <a:gd name="T54" fmla="*/ 2147483647 w 1293"/>
                  <a:gd name="T55" fmla="*/ 2147483647 h 563"/>
                  <a:gd name="T56" fmla="*/ 2147483647 w 1293"/>
                  <a:gd name="T57" fmla="*/ 2147483647 h 563"/>
                  <a:gd name="T58" fmla="*/ 2147483647 w 1293"/>
                  <a:gd name="T59" fmla="*/ 2147483647 h 563"/>
                  <a:gd name="T60" fmla="*/ 2147483647 w 1293"/>
                  <a:gd name="T61" fmla="*/ 2147483647 h 563"/>
                  <a:gd name="T62" fmla="*/ 2147483647 w 1293"/>
                  <a:gd name="T63" fmla="*/ 2147483647 h 563"/>
                  <a:gd name="T64" fmla="*/ 2147483647 w 1293"/>
                  <a:gd name="T65" fmla="*/ 2147483647 h 563"/>
                  <a:gd name="T66" fmla="*/ 2147483647 w 1293"/>
                  <a:gd name="T67" fmla="*/ 2147483647 h 563"/>
                  <a:gd name="T68" fmla="*/ 2147483647 w 1293"/>
                  <a:gd name="T69" fmla="*/ 2147483647 h 563"/>
                  <a:gd name="T70" fmla="*/ 2147483647 w 1293"/>
                  <a:gd name="T71" fmla="*/ 2147483647 h 563"/>
                  <a:gd name="T72" fmla="*/ 2147483647 w 1293"/>
                  <a:gd name="T73" fmla="*/ 2147483647 h 563"/>
                  <a:gd name="T74" fmla="*/ 2147483647 w 1293"/>
                  <a:gd name="T75" fmla="*/ 2147483647 h 563"/>
                  <a:gd name="T76" fmla="*/ 2147483647 w 1293"/>
                  <a:gd name="T77" fmla="*/ 2147483647 h 563"/>
                  <a:gd name="T78" fmla="*/ 2147483647 w 1293"/>
                  <a:gd name="T79" fmla="*/ 2147483647 h 563"/>
                  <a:gd name="T80" fmla="*/ 2147483647 w 1293"/>
                  <a:gd name="T81" fmla="*/ 2147483647 h 563"/>
                  <a:gd name="T82" fmla="*/ 2147483647 w 1293"/>
                  <a:gd name="T83" fmla="*/ 2147483647 h 563"/>
                  <a:gd name="T84" fmla="*/ 2147483647 w 1293"/>
                  <a:gd name="T85" fmla="*/ 2147483647 h 563"/>
                  <a:gd name="T86" fmla="*/ 2147483647 w 1293"/>
                  <a:gd name="T87" fmla="*/ 2147483647 h 563"/>
                  <a:gd name="T88" fmla="*/ 2147483647 w 1293"/>
                  <a:gd name="T89" fmla="*/ 2147483647 h 563"/>
                  <a:gd name="T90" fmla="*/ 2147483647 w 1293"/>
                  <a:gd name="T91" fmla="*/ 2147483647 h 563"/>
                  <a:gd name="T92" fmla="*/ 2147483647 w 1293"/>
                  <a:gd name="T93" fmla="*/ 2147483647 h 563"/>
                  <a:gd name="T94" fmla="*/ 2147483647 w 1293"/>
                  <a:gd name="T95" fmla="*/ 2147483647 h 563"/>
                  <a:gd name="T96" fmla="*/ 2147483647 w 1293"/>
                  <a:gd name="T97" fmla="*/ 2147483647 h 563"/>
                  <a:gd name="T98" fmla="*/ 2147483647 w 1293"/>
                  <a:gd name="T99" fmla="*/ 2147483647 h 563"/>
                  <a:gd name="T100" fmla="*/ 2147483647 w 1293"/>
                  <a:gd name="T101" fmla="*/ 2147483647 h 563"/>
                  <a:gd name="T102" fmla="*/ 2147483647 w 1293"/>
                  <a:gd name="T103" fmla="*/ 2147483647 h 563"/>
                  <a:gd name="T104" fmla="*/ 2147483647 w 1293"/>
                  <a:gd name="T105" fmla="*/ 2147483647 h 563"/>
                  <a:gd name="T106" fmla="*/ 2147483647 w 1293"/>
                  <a:gd name="T107" fmla="*/ 2147483647 h 563"/>
                  <a:gd name="T108" fmla="*/ 2147483647 w 1293"/>
                  <a:gd name="T109" fmla="*/ 2147483647 h 5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3"/>
                  <a:gd name="T166" fmla="*/ 0 h 563"/>
                  <a:gd name="T167" fmla="*/ 1293 w 1293"/>
                  <a:gd name="T168" fmla="*/ 563 h 5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3" h="563">
                    <a:moveTo>
                      <a:pt x="739" y="407"/>
                    </a:moveTo>
                    <a:lnTo>
                      <a:pt x="707" y="409"/>
                    </a:lnTo>
                    <a:lnTo>
                      <a:pt x="686" y="381"/>
                    </a:lnTo>
                    <a:lnTo>
                      <a:pt x="670" y="409"/>
                    </a:lnTo>
                    <a:lnTo>
                      <a:pt x="643" y="409"/>
                    </a:lnTo>
                    <a:lnTo>
                      <a:pt x="638" y="392"/>
                    </a:lnTo>
                    <a:lnTo>
                      <a:pt x="590" y="456"/>
                    </a:lnTo>
                    <a:lnTo>
                      <a:pt x="545" y="530"/>
                    </a:lnTo>
                    <a:lnTo>
                      <a:pt x="524" y="558"/>
                    </a:lnTo>
                    <a:lnTo>
                      <a:pt x="530" y="563"/>
                    </a:lnTo>
                    <a:lnTo>
                      <a:pt x="513" y="557"/>
                    </a:lnTo>
                    <a:lnTo>
                      <a:pt x="480" y="416"/>
                    </a:lnTo>
                    <a:lnTo>
                      <a:pt x="476" y="409"/>
                    </a:lnTo>
                    <a:lnTo>
                      <a:pt x="454" y="404"/>
                    </a:lnTo>
                    <a:lnTo>
                      <a:pt x="454" y="399"/>
                    </a:lnTo>
                    <a:lnTo>
                      <a:pt x="441" y="402"/>
                    </a:lnTo>
                    <a:lnTo>
                      <a:pt x="428" y="395"/>
                    </a:lnTo>
                    <a:lnTo>
                      <a:pt x="439" y="379"/>
                    </a:lnTo>
                    <a:lnTo>
                      <a:pt x="430" y="369"/>
                    </a:lnTo>
                    <a:lnTo>
                      <a:pt x="404" y="359"/>
                    </a:lnTo>
                    <a:lnTo>
                      <a:pt x="358" y="352"/>
                    </a:lnTo>
                    <a:lnTo>
                      <a:pt x="335" y="353"/>
                    </a:lnTo>
                    <a:lnTo>
                      <a:pt x="324" y="347"/>
                    </a:lnTo>
                    <a:lnTo>
                      <a:pt x="313" y="344"/>
                    </a:lnTo>
                    <a:lnTo>
                      <a:pt x="294" y="342"/>
                    </a:lnTo>
                    <a:lnTo>
                      <a:pt x="277" y="332"/>
                    </a:lnTo>
                    <a:lnTo>
                      <a:pt x="266" y="327"/>
                    </a:lnTo>
                    <a:lnTo>
                      <a:pt x="247" y="317"/>
                    </a:lnTo>
                    <a:lnTo>
                      <a:pt x="105" y="282"/>
                    </a:lnTo>
                    <a:lnTo>
                      <a:pt x="91" y="279"/>
                    </a:lnTo>
                    <a:lnTo>
                      <a:pt x="54" y="264"/>
                    </a:lnTo>
                    <a:lnTo>
                      <a:pt x="37" y="232"/>
                    </a:lnTo>
                    <a:lnTo>
                      <a:pt x="0" y="217"/>
                    </a:lnTo>
                    <a:lnTo>
                      <a:pt x="31" y="203"/>
                    </a:lnTo>
                    <a:lnTo>
                      <a:pt x="78" y="187"/>
                    </a:lnTo>
                    <a:lnTo>
                      <a:pt x="98" y="170"/>
                    </a:lnTo>
                    <a:lnTo>
                      <a:pt x="124" y="155"/>
                    </a:lnTo>
                    <a:lnTo>
                      <a:pt x="145" y="157"/>
                    </a:lnTo>
                    <a:lnTo>
                      <a:pt x="218" y="136"/>
                    </a:lnTo>
                    <a:lnTo>
                      <a:pt x="277" y="106"/>
                    </a:lnTo>
                    <a:lnTo>
                      <a:pt x="288" y="88"/>
                    </a:lnTo>
                    <a:lnTo>
                      <a:pt x="334" y="58"/>
                    </a:lnTo>
                    <a:lnTo>
                      <a:pt x="356" y="46"/>
                    </a:lnTo>
                    <a:lnTo>
                      <a:pt x="376" y="25"/>
                    </a:lnTo>
                    <a:lnTo>
                      <a:pt x="428" y="5"/>
                    </a:lnTo>
                    <a:lnTo>
                      <a:pt x="452" y="0"/>
                    </a:lnTo>
                    <a:lnTo>
                      <a:pt x="499" y="6"/>
                    </a:lnTo>
                    <a:lnTo>
                      <a:pt x="503" y="14"/>
                    </a:lnTo>
                    <a:lnTo>
                      <a:pt x="452" y="39"/>
                    </a:lnTo>
                    <a:lnTo>
                      <a:pt x="409" y="67"/>
                    </a:lnTo>
                    <a:lnTo>
                      <a:pt x="404" y="81"/>
                    </a:lnTo>
                    <a:lnTo>
                      <a:pt x="386" y="97"/>
                    </a:lnTo>
                    <a:lnTo>
                      <a:pt x="382" y="112"/>
                    </a:lnTo>
                    <a:lnTo>
                      <a:pt x="367" y="129"/>
                    </a:lnTo>
                    <a:lnTo>
                      <a:pt x="404" y="132"/>
                    </a:lnTo>
                    <a:lnTo>
                      <a:pt x="404" y="131"/>
                    </a:lnTo>
                    <a:lnTo>
                      <a:pt x="444" y="135"/>
                    </a:lnTo>
                    <a:lnTo>
                      <a:pt x="499" y="146"/>
                    </a:lnTo>
                    <a:lnTo>
                      <a:pt x="529" y="173"/>
                    </a:lnTo>
                    <a:lnTo>
                      <a:pt x="574" y="232"/>
                    </a:lnTo>
                    <a:lnTo>
                      <a:pt x="617" y="233"/>
                    </a:lnTo>
                    <a:lnTo>
                      <a:pt x="686" y="237"/>
                    </a:lnTo>
                    <a:lnTo>
                      <a:pt x="698" y="232"/>
                    </a:lnTo>
                    <a:lnTo>
                      <a:pt x="693" y="222"/>
                    </a:lnTo>
                    <a:lnTo>
                      <a:pt x="706" y="232"/>
                    </a:lnTo>
                    <a:lnTo>
                      <a:pt x="727" y="232"/>
                    </a:lnTo>
                    <a:lnTo>
                      <a:pt x="803" y="193"/>
                    </a:lnTo>
                    <a:lnTo>
                      <a:pt x="851" y="187"/>
                    </a:lnTo>
                    <a:lnTo>
                      <a:pt x="872" y="190"/>
                    </a:lnTo>
                    <a:lnTo>
                      <a:pt x="919" y="190"/>
                    </a:lnTo>
                    <a:lnTo>
                      <a:pt x="968" y="172"/>
                    </a:lnTo>
                    <a:lnTo>
                      <a:pt x="1012" y="168"/>
                    </a:lnTo>
                    <a:lnTo>
                      <a:pt x="1005" y="232"/>
                    </a:lnTo>
                    <a:lnTo>
                      <a:pt x="1012" y="237"/>
                    </a:lnTo>
                    <a:lnTo>
                      <a:pt x="1059" y="241"/>
                    </a:lnTo>
                    <a:lnTo>
                      <a:pt x="1083" y="237"/>
                    </a:lnTo>
                    <a:lnTo>
                      <a:pt x="1095" y="252"/>
                    </a:lnTo>
                    <a:lnTo>
                      <a:pt x="1121" y="232"/>
                    </a:lnTo>
                    <a:lnTo>
                      <a:pt x="1150" y="234"/>
                    </a:lnTo>
                    <a:lnTo>
                      <a:pt x="1163" y="223"/>
                    </a:lnTo>
                    <a:lnTo>
                      <a:pt x="1176" y="225"/>
                    </a:lnTo>
                    <a:lnTo>
                      <a:pt x="1179" y="231"/>
                    </a:lnTo>
                    <a:lnTo>
                      <a:pt x="1174" y="263"/>
                    </a:lnTo>
                    <a:lnTo>
                      <a:pt x="1186" y="305"/>
                    </a:lnTo>
                    <a:lnTo>
                      <a:pt x="1199" y="315"/>
                    </a:lnTo>
                    <a:lnTo>
                      <a:pt x="1208" y="337"/>
                    </a:lnTo>
                    <a:lnTo>
                      <a:pt x="1218" y="335"/>
                    </a:lnTo>
                    <a:lnTo>
                      <a:pt x="1233" y="323"/>
                    </a:lnTo>
                    <a:lnTo>
                      <a:pt x="1247" y="331"/>
                    </a:lnTo>
                    <a:lnTo>
                      <a:pt x="1270" y="326"/>
                    </a:lnTo>
                    <a:lnTo>
                      <a:pt x="1293" y="352"/>
                    </a:lnTo>
                    <a:lnTo>
                      <a:pt x="1270" y="366"/>
                    </a:lnTo>
                    <a:lnTo>
                      <a:pt x="1243" y="365"/>
                    </a:lnTo>
                    <a:lnTo>
                      <a:pt x="1223" y="359"/>
                    </a:lnTo>
                    <a:lnTo>
                      <a:pt x="1200" y="361"/>
                    </a:lnTo>
                    <a:lnTo>
                      <a:pt x="1178" y="355"/>
                    </a:lnTo>
                    <a:lnTo>
                      <a:pt x="1129" y="366"/>
                    </a:lnTo>
                    <a:lnTo>
                      <a:pt x="1083" y="341"/>
                    </a:lnTo>
                    <a:lnTo>
                      <a:pt x="1072" y="350"/>
                    </a:lnTo>
                    <a:lnTo>
                      <a:pt x="1059" y="389"/>
                    </a:lnTo>
                    <a:lnTo>
                      <a:pt x="1012" y="349"/>
                    </a:lnTo>
                    <a:lnTo>
                      <a:pt x="990" y="340"/>
                    </a:lnTo>
                    <a:lnTo>
                      <a:pt x="919" y="327"/>
                    </a:lnTo>
                    <a:lnTo>
                      <a:pt x="895" y="352"/>
                    </a:lnTo>
                    <a:lnTo>
                      <a:pt x="872" y="358"/>
                    </a:lnTo>
                    <a:lnTo>
                      <a:pt x="851" y="358"/>
                    </a:lnTo>
                    <a:lnTo>
                      <a:pt x="835" y="364"/>
                    </a:lnTo>
                    <a:lnTo>
                      <a:pt x="803" y="358"/>
                    </a:lnTo>
                    <a:lnTo>
                      <a:pt x="779" y="362"/>
                    </a:lnTo>
                    <a:lnTo>
                      <a:pt x="739" y="407"/>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grpSp>
          <p:nvGrpSpPr>
            <p:cNvPr id="32" name="S_MD">
              <a:extLst>
                <a:ext uri="{FF2B5EF4-FFF2-40B4-BE49-F238E27FC236}">
                  <a16:creationId xmlns:a16="http://schemas.microsoft.com/office/drawing/2014/main" id="{8340B84A-CC4F-4080-BA06-4DA28D9BD434}"/>
                </a:ext>
              </a:extLst>
            </p:cNvPr>
            <p:cNvGrpSpPr>
              <a:grpSpLocks/>
            </p:cNvGrpSpPr>
            <p:nvPr/>
          </p:nvGrpSpPr>
          <p:grpSpPr bwMode="auto">
            <a:xfrm>
              <a:off x="8834727" y="3402175"/>
              <a:ext cx="800099" cy="609599"/>
              <a:chOff x="8834741" y="3402182"/>
              <a:chExt cx="633617" cy="483257"/>
            </a:xfrm>
            <a:grpFill/>
          </p:grpSpPr>
          <p:sp>
            <p:nvSpPr>
              <p:cNvPr id="68" name="myShape_MD2">
                <a:extLst>
                  <a:ext uri="{FF2B5EF4-FFF2-40B4-BE49-F238E27FC236}">
                    <a16:creationId xmlns:a16="http://schemas.microsoft.com/office/drawing/2014/main" id="{227FDCE4-83E5-4511-90B6-F4743F789316}"/>
                  </a:ext>
                </a:extLst>
              </p:cNvPr>
              <p:cNvSpPr>
                <a:spLocks/>
              </p:cNvSpPr>
              <p:nvPr/>
            </p:nvSpPr>
            <p:spPr bwMode="auto">
              <a:xfrm>
                <a:off x="9332583" y="3711769"/>
                <a:ext cx="105603" cy="173670"/>
              </a:xfrm>
              <a:custGeom>
                <a:avLst/>
                <a:gdLst>
                  <a:gd name="T0" fmla="*/ 2147483647 w 145"/>
                  <a:gd name="T1" fmla="*/ 2147483647 h 223"/>
                  <a:gd name="T2" fmla="*/ 0 w 145"/>
                  <a:gd name="T3" fmla="*/ 2147483647 h 223"/>
                  <a:gd name="T4" fmla="*/ 2147483647 w 145"/>
                  <a:gd name="T5" fmla="*/ 2147483647 h 223"/>
                  <a:gd name="T6" fmla="*/ 2147483647 w 145"/>
                  <a:gd name="T7" fmla="*/ 2147483647 h 223"/>
                  <a:gd name="T8" fmla="*/ 2147483647 w 145"/>
                  <a:gd name="T9" fmla="*/ 2147483647 h 223"/>
                  <a:gd name="T10" fmla="*/ 2147483647 w 145"/>
                  <a:gd name="T11" fmla="*/ 2147483647 h 223"/>
                  <a:gd name="T12" fmla="*/ 2147483647 w 145"/>
                  <a:gd name="T13" fmla="*/ 2147483647 h 223"/>
                  <a:gd name="T14" fmla="*/ 2147483647 w 145"/>
                  <a:gd name="T15" fmla="*/ 2147483647 h 223"/>
                  <a:gd name="T16" fmla="*/ 2147483647 w 145"/>
                  <a:gd name="T17" fmla="*/ 2147483647 h 223"/>
                  <a:gd name="T18" fmla="*/ 2147483647 w 145"/>
                  <a:gd name="T19" fmla="*/ 2147483647 h 223"/>
                  <a:gd name="T20" fmla="*/ 2147483647 w 145"/>
                  <a:gd name="T21" fmla="*/ 2147483647 h 223"/>
                  <a:gd name="T22" fmla="*/ 2147483647 w 145"/>
                  <a:gd name="T23" fmla="*/ 0 h 223"/>
                  <a:gd name="T24" fmla="*/ 2147483647 w 145"/>
                  <a:gd name="T25" fmla="*/ 0 h 223"/>
                  <a:gd name="T26" fmla="*/ 2147483647 w 145"/>
                  <a:gd name="T27" fmla="*/ 0 h 223"/>
                  <a:gd name="T28" fmla="*/ 2147483647 w 145"/>
                  <a:gd name="T29" fmla="*/ 2147483647 h 223"/>
                  <a:gd name="T30" fmla="*/ 2147483647 w 145"/>
                  <a:gd name="T31" fmla="*/ 2147483647 h 223"/>
                  <a:gd name="T32" fmla="*/ 2147483647 w 145"/>
                  <a:gd name="T33" fmla="*/ 2147483647 h 223"/>
                  <a:gd name="T34" fmla="*/ 2147483647 w 145"/>
                  <a:gd name="T35" fmla="*/ 2147483647 h 223"/>
                  <a:gd name="T36" fmla="*/ 2147483647 w 145"/>
                  <a:gd name="T37" fmla="*/ 2147483647 h 223"/>
                  <a:gd name="T38" fmla="*/ 2147483647 w 145"/>
                  <a:gd name="T39" fmla="*/ 2147483647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223"/>
                  <a:gd name="T62" fmla="*/ 145 w 145"/>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223">
                    <a:moveTo>
                      <a:pt x="15" y="112"/>
                    </a:moveTo>
                    <a:lnTo>
                      <a:pt x="0" y="183"/>
                    </a:lnTo>
                    <a:lnTo>
                      <a:pt x="12" y="223"/>
                    </a:lnTo>
                    <a:lnTo>
                      <a:pt x="13" y="213"/>
                    </a:lnTo>
                    <a:lnTo>
                      <a:pt x="21" y="213"/>
                    </a:lnTo>
                    <a:lnTo>
                      <a:pt x="19" y="216"/>
                    </a:lnTo>
                    <a:lnTo>
                      <a:pt x="42" y="186"/>
                    </a:lnTo>
                    <a:lnTo>
                      <a:pt x="66" y="132"/>
                    </a:lnTo>
                    <a:lnTo>
                      <a:pt x="97" y="48"/>
                    </a:lnTo>
                    <a:lnTo>
                      <a:pt x="109" y="35"/>
                    </a:lnTo>
                    <a:lnTo>
                      <a:pt x="121" y="39"/>
                    </a:lnTo>
                    <a:lnTo>
                      <a:pt x="145" y="0"/>
                    </a:lnTo>
                    <a:lnTo>
                      <a:pt x="115" y="3"/>
                    </a:lnTo>
                    <a:lnTo>
                      <a:pt x="101" y="4"/>
                    </a:lnTo>
                    <a:lnTo>
                      <a:pt x="73" y="8"/>
                    </a:lnTo>
                    <a:lnTo>
                      <a:pt x="67" y="18"/>
                    </a:lnTo>
                    <a:lnTo>
                      <a:pt x="50" y="30"/>
                    </a:lnTo>
                    <a:lnTo>
                      <a:pt x="62" y="35"/>
                    </a:lnTo>
                    <a:lnTo>
                      <a:pt x="21" y="94"/>
                    </a:lnTo>
                    <a:lnTo>
                      <a:pt x="15" y="112"/>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9" name="myShape_MD1">
                <a:extLst>
                  <a:ext uri="{FF2B5EF4-FFF2-40B4-BE49-F238E27FC236}">
                    <a16:creationId xmlns:a16="http://schemas.microsoft.com/office/drawing/2014/main" id="{A294CA8F-B83A-4F40-AC89-5D6BF8E5EB80}"/>
                  </a:ext>
                </a:extLst>
              </p:cNvPr>
              <p:cNvSpPr>
                <a:spLocks/>
              </p:cNvSpPr>
              <p:nvPr/>
            </p:nvSpPr>
            <p:spPr bwMode="auto">
              <a:xfrm>
                <a:off x="8834741" y="3402182"/>
                <a:ext cx="633617" cy="332239"/>
              </a:xfrm>
              <a:custGeom>
                <a:avLst/>
                <a:gdLst>
                  <a:gd name="T0" fmla="*/ 2147483647 w 831"/>
                  <a:gd name="T1" fmla="*/ 0 h 428"/>
                  <a:gd name="T2" fmla="*/ 2147483647 w 831"/>
                  <a:gd name="T3" fmla="*/ 2147483647 h 428"/>
                  <a:gd name="T4" fmla="*/ 2147483647 w 831"/>
                  <a:gd name="T5" fmla="*/ 2147483647 h 428"/>
                  <a:gd name="T6" fmla="*/ 2147483647 w 831"/>
                  <a:gd name="T7" fmla="*/ 2147483647 h 428"/>
                  <a:gd name="T8" fmla="*/ 2147483647 w 831"/>
                  <a:gd name="T9" fmla="*/ 2147483647 h 428"/>
                  <a:gd name="T10" fmla="*/ 2147483647 w 831"/>
                  <a:gd name="T11" fmla="*/ 2147483647 h 428"/>
                  <a:gd name="T12" fmla="*/ 2147483647 w 831"/>
                  <a:gd name="T13" fmla="*/ 2147483647 h 428"/>
                  <a:gd name="T14" fmla="*/ 2147483647 w 831"/>
                  <a:gd name="T15" fmla="*/ 2147483647 h 428"/>
                  <a:gd name="T16" fmla="*/ 2147483647 w 831"/>
                  <a:gd name="T17" fmla="*/ 0 h 428"/>
                  <a:gd name="T18" fmla="*/ 2147483647 w 831"/>
                  <a:gd name="T19" fmla="*/ 2147483647 h 428"/>
                  <a:gd name="T20" fmla="*/ 2147483647 w 831"/>
                  <a:gd name="T21" fmla="*/ 2147483647 h 428"/>
                  <a:gd name="T22" fmla="*/ 2147483647 w 831"/>
                  <a:gd name="T23" fmla="*/ 2147483647 h 428"/>
                  <a:gd name="T24" fmla="*/ 2147483647 w 831"/>
                  <a:gd name="T25" fmla="*/ 2147483647 h 428"/>
                  <a:gd name="T26" fmla="*/ 2147483647 w 831"/>
                  <a:gd name="T27" fmla="*/ 2147483647 h 428"/>
                  <a:gd name="T28" fmla="*/ 2147483647 w 831"/>
                  <a:gd name="T29" fmla="*/ 2147483647 h 428"/>
                  <a:gd name="T30" fmla="*/ 2147483647 w 831"/>
                  <a:gd name="T31" fmla="*/ 2147483647 h 428"/>
                  <a:gd name="T32" fmla="*/ 2147483647 w 831"/>
                  <a:gd name="T33" fmla="*/ 2147483647 h 428"/>
                  <a:gd name="T34" fmla="*/ 2147483647 w 831"/>
                  <a:gd name="T35" fmla="*/ 2147483647 h 428"/>
                  <a:gd name="T36" fmla="*/ 2147483647 w 831"/>
                  <a:gd name="T37" fmla="*/ 2147483647 h 428"/>
                  <a:gd name="T38" fmla="*/ 2147483647 w 831"/>
                  <a:gd name="T39" fmla="*/ 2147483647 h 428"/>
                  <a:gd name="T40" fmla="*/ 2147483647 w 831"/>
                  <a:gd name="T41" fmla="*/ 2147483647 h 428"/>
                  <a:gd name="T42" fmla="*/ 2147483647 w 831"/>
                  <a:gd name="T43" fmla="*/ 2147483647 h 428"/>
                  <a:gd name="T44" fmla="*/ 2147483647 w 831"/>
                  <a:gd name="T45" fmla="*/ 2147483647 h 428"/>
                  <a:gd name="T46" fmla="*/ 2147483647 w 831"/>
                  <a:gd name="T47" fmla="*/ 2147483647 h 428"/>
                  <a:gd name="T48" fmla="*/ 2147483647 w 831"/>
                  <a:gd name="T49" fmla="*/ 2147483647 h 428"/>
                  <a:gd name="T50" fmla="*/ 2147483647 w 831"/>
                  <a:gd name="T51" fmla="*/ 2147483647 h 428"/>
                  <a:gd name="T52" fmla="*/ 2147483647 w 831"/>
                  <a:gd name="T53" fmla="*/ 2147483647 h 428"/>
                  <a:gd name="T54" fmla="*/ 2147483647 w 831"/>
                  <a:gd name="T55" fmla="*/ 2147483647 h 428"/>
                  <a:gd name="T56" fmla="*/ 2147483647 w 831"/>
                  <a:gd name="T57" fmla="*/ 2147483647 h 428"/>
                  <a:gd name="T58" fmla="*/ 2147483647 w 831"/>
                  <a:gd name="T59" fmla="*/ 2147483647 h 428"/>
                  <a:gd name="T60" fmla="*/ 2147483647 w 831"/>
                  <a:gd name="T61" fmla="*/ 2147483647 h 428"/>
                  <a:gd name="T62" fmla="*/ 2147483647 w 831"/>
                  <a:gd name="T63" fmla="*/ 2147483647 h 428"/>
                  <a:gd name="T64" fmla="*/ 2147483647 w 831"/>
                  <a:gd name="T65" fmla="*/ 2147483647 h 428"/>
                  <a:gd name="T66" fmla="*/ 2147483647 w 831"/>
                  <a:gd name="T67" fmla="*/ 2147483647 h 428"/>
                  <a:gd name="T68" fmla="*/ 2147483647 w 831"/>
                  <a:gd name="T69" fmla="*/ 2147483647 h 428"/>
                  <a:gd name="T70" fmla="*/ 2147483647 w 831"/>
                  <a:gd name="T71" fmla="*/ 2147483647 h 428"/>
                  <a:gd name="T72" fmla="*/ 2147483647 w 831"/>
                  <a:gd name="T73" fmla="*/ 2147483647 h 428"/>
                  <a:gd name="T74" fmla="*/ 2147483647 w 831"/>
                  <a:gd name="T75" fmla="*/ 2147483647 h 428"/>
                  <a:gd name="T76" fmla="*/ 2147483647 w 831"/>
                  <a:gd name="T77" fmla="*/ 2147483647 h 428"/>
                  <a:gd name="T78" fmla="*/ 2147483647 w 831"/>
                  <a:gd name="T79" fmla="*/ 2147483647 h 428"/>
                  <a:gd name="T80" fmla="*/ 2147483647 w 831"/>
                  <a:gd name="T81" fmla="*/ 2147483647 h 428"/>
                  <a:gd name="T82" fmla="*/ 2147483647 w 831"/>
                  <a:gd name="T83" fmla="*/ 2147483647 h 428"/>
                  <a:gd name="T84" fmla="*/ 2147483647 w 831"/>
                  <a:gd name="T85" fmla="*/ 2147483647 h 428"/>
                  <a:gd name="T86" fmla="*/ 2147483647 w 831"/>
                  <a:gd name="T87" fmla="*/ 2147483647 h 428"/>
                  <a:gd name="T88" fmla="*/ 2147483647 w 831"/>
                  <a:gd name="T89" fmla="*/ 2147483647 h 428"/>
                  <a:gd name="T90" fmla="*/ 2147483647 w 831"/>
                  <a:gd name="T91" fmla="*/ 2147483647 h 428"/>
                  <a:gd name="T92" fmla="*/ 2147483647 w 831"/>
                  <a:gd name="T93" fmla="*/ 2147483647 h 428"/>
                  <a:gd name="T94" fmla="*/ 2147483647 w 831"/>
                  <a:gd name="T95" fmla="*/ 2147483647 h 428"/>
                  <a:gd name="T96" fmla="*/ 2147483647 w 831"/>
                  <a:gd name="T97" fmla="*/ 2147483647 h 428"/>
                  <a:gd name="T98" fmla="*/ 2147483647 w 831"/>
                  <a:gd name="T99" fmla="*/ 2147483647 h 428"/>
                  <a:gd name="T100" fmla="*/ 2147483647 w 831"/>
                  <a:gd name="T101" fmla="*/ 2147483647 h 428"/>
                  <a:gd name="T102" fmla="*/ 2147483647 w 831"/>
                  <a:gd name="T103" fmla="*/ 2147483647 h 428"/>
                  <a:gd name="T104" fmla="*/ 2147483647 w 831"/>
                  <a:gd name="T105" fmla="*/ 2147483647 h 428"/>
                  <a:gd name="T106" fmla="*/ 2147483647 w 831"/>
                  <a:gd name="T107" fmla="*/ 2147483647 h 428"/>
                  <a:gd name="T108" fmla="*/ 2147483647 w 831"/>
                  <a:gd name="T109" fmla="*/ 2147483647 h 428"/>
                  <a:gd name="T110" fmla="*/ 2147483647 w 831"/>
                  <a:gd name="T111" fmla="*/ 2147483647 h 428"/>
                  <a:gd name="T112" fmla="*/ 2147483647 w 831"/>
                  <a:gd name="T113" fmla="*/ 2147483647 h 428"/>
                  <a:gd name="T114" fmla="*/ 2147483647 w 831"/>
                  <a:gd name="T115" fmla="*/ 2147483647 h 428"/>
                  <a:gd name="T116" fmla="*/ 0 w 831"/>
                  <a:gd name="T117" fmla="*/ 2147483647 h 428"/>
                  <a:gd name="T118" fmla="*/ 2147483647 w 831"/>
                  <a:gd name="T119" fmla="*/ 2147483647 h 428"/>
                  <a:gd name="T120" fmla="*/ 2147483647 w 831"/>
                  <a:gd name="T121" fmla="*/ 0 h 428"/>
                  <a:gd name="T122" fmla="*/ 2147483647 w 831"/>
                  <a:gd name="T123" fmla="*/ 0 h 428"/>
                  <a:gd name="T124" fmla="*/ 2147483647 w 831"/>
                  <a:gd name="T125" fmla="*/ 0 h 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1"/>
                  <a:gd name="T190" fmla="*/ 0 h 428"/>
                  <a:gd name="T191" fmla="*/ 831 w 831"/>
                  <a:gd name="T192" fmla="*/ 428 h 4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1" h="428">
                    <a:moveTo>
                      <a:pt x="214" y="0"/>
                    </a:moveTo>
                    <a:lnTo>
                      <a:pt x="231" y="0"/>
                    </a:lnTo>
                    <a:lnTo>
                      <a:pt x="232" y="0"/>
                    </a:lnTo>
                    <a:lnTo>
                      <a:pt x="260" y="0"/>
                    </a:lnTo>
                    <a:lnTo>
                      <a:pt x="278" y="0"/>
                    </a:lnTo>
                    <a:lnTo>
                      <a:pt x="371" y="1"/>
                    </a:lnTo>
                    <a:lnTo>
                      <a:pt x="378" y="1"/>
                    </a:lnTo>
                    <a:lnTo>
                      <a:pt x="380" y="1"/>
                    </a:lnTo>
                    <a:lnTo>
                      <a:pt x="385" y="1"/>
                    </a:lnTo>
                    <a:lnTo>
                      <a:pt x="406" y="1"/>
                    </a:lnTo>
                    <a:lnTo>
                      <a:pt x="425" y="1"/>
                    </a:lnTo>
                    <a:lnTo>
                      <a:pt x="455" y="1"/>
                    </a:lnTo>
                    <a:lnTo>
                      <a:pt x="466" y="1"/>
                    </a:lnTo>
                    <a:lnTo>
                      <a:pt x="481" y="1"/>
                    </a:lnTo>
                    <a:lnTo>
                      <a:pt x="485" y="1"/>
                    </a:lnTo>
                    <a:lnTo>
                      <a:pt x="505" y="1"/>
                    </a:lnTo>
                    <a:lnTo>
                      <a:pt x="516" y="1"/>
                    </a:lnTo>
                    <a:lnTo>
                      <a:pt x="539" y="1"/>
                    </a:lnTo>
                    <a:lnTo>
                      <a:pt x="546" y="1"/>
                    </a:lnTo>
                    <a:lnTo>
                      <a:pt x="555" y="1"/>
                    </a:lnTo>
                    <a:lnTo>
                      <a:pt x="559" y="1"/>
                    </a:lnTo>
                    <a:lnTo>
                      <a:pt x="608" y="1"/>
                    </a:lnTo>
                    <a:lnTo>
                      <a:pt x="609" y="1"/>
                    </a:lnTo>
                    <a:lnTo>
                      <a:pt x="627" y="1"/>
                    </a:lnTo>
                    <a:lnTo>
                      <a:pt x="656" y="1"/>
                    </a:lnTo>
                    <a:lnTo>
                      <a:pt x="675" y="0"/>
                    </a:lnTo>
                    <a:lnTo>
                      <a:pt x="692" y="0"/>
                    </a:lnTo>
                    <a:lnTo>
                      <a:pt x="692" y="15"/>
                    </a:lnTo>
                    <a:lnTo>
                      <a:pt x="692" y="18"/>
                    </a:lnTo>
                    <a:lnTo>
                      <a:pt x="696" y="82"/>
                    </a:lnTo>
                    <a:lnTo>
                      <a:pt x="697" y="90"/>
                    </a:lnTo>
                    <a:lnTo>
                      <a:pt x="698" y="100"/>
                    </a:lnTo>
                    <a:lnTo>
                      <a:pt x="698" y="107"/>
                    </a:lnTo>
                    <a:lnTo>
                      <a:pt x="698" y="110"/>
                    </a:lnTo>
                    <a:lnTo>
                      <a:pt x="698" y="112"/>
                    </a:lnTo>
                    <a:lnTo>
                      <a:pt x="698" y="113"/>
                    </a:lnTo>
                    <a:lnTo>
                      <a:pt x="699" y="131"/>
                    </a:lnTo>
                    <a:lnTo>
                      <a:pt x="699" y="133"/>
                    </a:lnTo>
                    <a:lnTo>
                      <a:pt x="700" y="137"/>
                    </a:lnTo>
                    <a:lnTo>
                      <a:pt x="702" y="171"/>
                    </a:lnTo>
                    <a:lnTo>
                      <a:pt x="704" y="209"/>
                    </a:lnTo>
                    <a:lnTo>
                      <a:pt x="704" y="211"/>
                    </a:lnTo>
                    <a:lnTo>
                      <a:pt x="705" y="227"/>
                    </a:lnTo>
                    <a:lnTo>
                      <a:pt x="706" y="250"/>
                    </a:lnTo>
                    <a:lnTo>
                      <a:pt x="707" y="257"/>
                    </a:lnTo>
                    <a:lnTo>
                      <a:pt x="707" y="260"/>
                    </a:lnTo>
                    <a:lnTo>
                      <a:pt x="707" y="267"/>
                    </a:lnTo>
                    <a:lnTo>
                      <a:pt x="709" y="275"/>
                    </a:lnTo>
                    <a:lnTo>
                      <a:pt x="710" y="298"/>
                    </a:lnTo>
                    <a:lnTo>
                      <a:pt x="746" y="299"/>
                    </a:lnTo>
                    <a:lnTo>
                      <a:pt x="776" y="300"/>
                    </a:lnTo>
                    <a:lnTo>
                      <a:pt x="797" y="300"/>
                    </a:lnTo>
                    <a:lnTo>
                      <a:pt x="817" y="300"/>
                    </a:lnTo>
                    <a:lnTo>
                      <a:pt x="831" y="300"/>
                    </a:lnTo>
                    <a:lnTo>
                      <a:pt x="827" y="319"/>
                    </a:lnTo>
                    <a:lnTo>
                      <a:pt x="794" y="401"/>
                    </a:lnTo>
                    <a:lnTo>
                      <a:pt x="764" y="404"/>
                    </a:lnTo>
                    <a:lnTo>
                      <a:pt x="750" y="405"/>
                    </a:lnTo>
                    <a:lnTo>
                      <a:pt x="722" y="409"/>
                    </a:lnTo>
                    <a:lnTo>
                      <a:pt x="716" y="419"/>
                    </a:lnTo>
                    <a:lnTo>
                      <a:pt x="699" y="414"/>
                    </a:lnTo>
                    <a:lnTo>
                      <a:pt x="671" y="428"/>
                    </a:lnTo>
                    <a:lnTo>
                      <a:pt x="683" y="377"/>
                    </a:lnTo>
                    <a:lnTo>
                      <a:pt x="662" y="377"/>
                    </a:lnTo>
                    <a:lnTo>
                      <a:pt x="676" y="353"/>
                    </a:lnTo>
                    <a:lnTo>
                      <a:pt x="668" y="344"/>
                    </a:lnTo>
                    <a:lnTo>
                      <a:pt x="666" y="343"/>
                    </a:lnTo>
                    <a:lnTo>
                      <a:pt x="662" y="350"/>
                    </a:lnTo>
                    <a:lnTo>
                      <a:pt x="653" y="339"/>
                    </a:lnTo>
                    <a:lnTo>
                      <a:pt x="653" y="322"/>
                    </a:lnTo>
                    <a:lnTo>
                      <a:pt x="645" y="348"/>
                    </a:lnTo>
                    <a:lnTo>
                      <a:pt x="620" y="348"/>
                    </a:lnTo>
                    <a:lnTo>
                      <a:pt x="606" y="333"/>
                    </a:lnTo>
                    <a:lnTo>
                      <a:pt x="589" y="289"/>
                    </a:lnTo>
                    <a:lnTo>
                      <a:pt x="606" y="283"/>
                    </a:lnTo>
                    <a:lnTo>
                      <a:pt x="598" y="260"/>
                    </a:lnTo>
                    <a:lnTo>
                      <a:pt x="624" y="258"/>
                    </a:lnTo>
                    <a:lnTo>
                      <a:pt x="606" y="233"/>
                    </a:lnTo>
                    <a:lnTo>
                      <a:pt x="589" y="248"/>
                    </a:lnTo>
                    <a:lnTo>
                      <a:pt x="589" y="228"/>
                    </a:lnTo>
                    <a:lnTo>
                      <a:pt x="614" y="206"/>
                    </a:lnTo>
                    <a:lnTo>
                      <a:pt x="606" y="185"/>
                    </a:lnTo>
                    <a:lnTo>
                      <a:pt x="606" y="193"/>
                    </a:lnTo>
                    <a:lnTo>
                      <a:pt x="590" y="200"/>
                    </a:lnTo>
                    <a:lnTo>
                      <a:pt x="595" y="161"/>
                    </a:lnTo>
                    <a:lnTo>
                      <a:pt x="606" y="175"/>
                    </a:lnTo>
                    <a:lnTo>
                      <a:pt x="622" y="171"/>
                    </a:lnTo>
                    <a:lnTo>
                      <a:pt x="624" y="148"/>
                    </a:lnTo>
                    <a:lnTo>
                      <a:pt x="606" y="141"/>
                    </a:lnTo>
                    <a:lnTo>
                      <a:pt x="606" y="123"/>
                    </a:lnTo>
                    <a:lnTo>
                      <a:pt x="628" y="87"/>
                    </a:lnTo>
                    <a:lnTo>
                      <a:pt x="653" y="82"/>
                    </a:lnTo>
                    <a:lnTo>
                      <a:pt x="653" y="38"/>
                    </a:lnTo>
                    <a:lnTo>
                      <a:pt x="652" y="38"/>
                    </a:lnTo>
                    <a:lnTo>
                      <a:pt x="638" y="43"/>
                    </a:lnTo>
                    <a:lnTo>
                      <a:pt x="629" y="71"/>
                    </a:lnTo>
                    <a:lnTo>
                      <a:pt x="606" y="85"/>
                    </a:lnTo>
                    <a:lnTo>
                      <a:pt x="599" y="100"/>
                    </a:lnTo>
                    <a:lnTo>
                      <a:pt x="591" y="87"/>
                    </a:lnTo>
                    <a:lnTo>
                      <a:pt x="582" y="99"/>
                    </a:lnTo>
                    <a:lnTo>
                      <a:pt x="580" y="112"/>
                    </a:lnTo>
                    <a:lnTo>
                      <a:pt x="553" y="121"/>
                    </a:lnTo>
                    <a:lnTo>
                      <a:pt x="552" y="122"/>
                    </a:lnTo>
                    <a:lnTo>
                      <a:pt x="572" y="141"/>
                    </a:lnTo>
                    <a:lnTo>
                      <a:pt x="575" y="171"/>
                    </a:lnTo>
                    <a:lnTo>
                      <a:pt x="548" y="227"/>
                    </a:lnTo>
                    <a:lnTo>
                      <a:pt x="553" y="239"/>
                    </a:lnTo>
                    <a:lnTo>
                      <a:pt x="559" y="289"/>
                    </a:lnTo>
                    <a:lnTo>
                      <a:pt x="579" y="319"/>
                    </a:lnTo>
                    <a:lnTo>
                      <a:pt x="574" y="334"/>
                    </a:lnTo>
                    <a:lnTo>
                      <a:pt x="582" y="337"/>
                    </a:lnTo>
                    <a:lnTo>
                      <a:pt x="578" y="348"/>
                    </a:lnTo>
                    <a:lnTo>
                      <a:pt x="590" y="377"/>
                    </a:lnTo>
                    <a:lnTo>
                      <a:pt x="592" y="399"/>
                    </a:lnTo>
                    <a:lnTo>
                      <a:pt x="572" y="377"/>
                    </a:lnTo>
                    <a:lnTo>
                      <a:pt x="564" y="383"/>
                    </a:lnTo>
                    <a:lnTo>
                      <a:pt x="535" y="354"/>
                    </a:lnTo>
                    <a:lnTo>
                      <a:pt x="503" y="351"/>
                    </a:lnTo>
                    <a:lnTo>
                      <a:pt x="494" y="331"/>
                    </a:lnTo>
                    <a:lnTo>
                      <a:pt x="489" y="342"/>
                    </a:lnTo>
                    <a:lnTo>
                      <a:pt x="479" y="338"/>
                    </a:lnTo>
                    <a:lnTo>
                      <a:pt x="466" y="309"/>
                    </a:lnTo>
                    <a:lnTo>
                      <a:pt x="442" y="311"/>
                    </a:lnTo>
                    <a:lnTo>
                      <a:pt x="433" y="319"/>
                    </a:lnTo>
                    <a:lnTo>
                      <a:pt x="418" y="316"/>
                    </a:lnTo>
                    <a:lnTo>
                      <a:pt x="418" y="282"/>
                    </a:lnTo>
                    <a:lnTo>
                      <a:pt x="441" y="257"/>
                    </a:lnTo>
                    <a:lnTo>
                      <a:pt x="441" y="248"/>
                    </a:lnTo>
                    <a:lnTo>
                      <a:pt x="442" y="246"/>
                    </a:lnTo>
                    <a:lnTo>
                      <a:pt x="450" y="240"/>
                    </a:lnTo>
                    <a:lnTo>
                      <a:pt x="457" y="230"/>
                    </a:lnTo>
                    <a:lnTo>
                      <a:pt x="458" y="224"/>
                    </a:lnTo>
                    <a:lnTo>
                      <a:pt x="458" y="221"/>
                    </a:lnTo>
                    <a:lnTo>
                      <a:pt x="458" y="220"/>
                    </a:lnTo>
                    <a:lnTo>
                      <a:pt x="472" y="206"/>
                    </a:lnTo>
                    <a:lnTo>
                      <a:pt x="483" y="196"/>
                    </a:lnTo>
                    <a:lnTo>
                      <a:pt x="463" y="177"/>
                    </a:lnTo>
                    <a:lnTo>
                      <a:pt x="458" y="172"/>
                    </a:lnTo>
                    <a:lnTo>
                      <a:pt x="453" y="176"/>
                    </a:lnTo>
                    <a:lnTo>
                      <a:pt x="447" y="182"/>
                    </a:lnTo>
                    <a:lnTo>
                      <a:pt x="443" y="186"/>
                    </a:lnTo>
                    <a:lnTo>
                      <a:pt x="438" y="179"/>
                    </a:lnTo>
                    <a:lnTo>
                      <a:pt x="418" y="172"/>
                    </a:lnTo>
                    <a:lnTo>
                      <a:pt x="418" y="165"/>
                    </a:lnTo>
                    <a:lnTo>
                      <a:pt x="403" y="157"/>
                    </a:lnTo>
                    <a:lnTo>
                      <a:pt x="395" y="156"/>
                    </a:lnTo>
                    <a:lnTo>
                      <a:pt x="367" y="141"/>
                    </a:lnTo>
                    <a:lnTo>
                      <a:pt x="380" y="118"/>
                    </a:lnTo>
                    <a:lnTo>
                      <a:pt x="374" y="112"/>
                    </a:lnTo>
                    <a:lnTo>
                      <a:pt x="345" y="98"/>
                    </a:lnTo>
                    <a:lnTo>
                      <a:pt x="338" y="94"/>
                    </a:lnTo>
                    <a:lnTo>
                      <a:pt x="331" y="95"/>
                    </a:lnTo>
                    <a:lnTo>
                      <a:pt x="325" y="92"/>
                    </a:lnTo>
                    <a:lnTo>
                      <a:pt x="325" y="72"/>
                    </a:lnTo>
                    <a:lnTo>
                      <a:pt x="311" y="54"/>
                    </a:lnTo>
                    <a:lnTo>
                      <a:pt x="302" y="25"/>
                    </a:lnTo>
                    <a:lnTo>
                      <a:pt x="278" y="29"/>
                    </a:lnTo>
                    <a:lnTo>
                      <a:pt x="274" y="24"/>
                    </a:lnTo>
                    <a:lnTo>
                      <a:pt x="255" y="8"/>
                    </a:lnTo>
                    <a:lnTo>
                      <a:pt x="229" y="23"/>
                    </a:lnTo>
                    <a:lnTo>
                      <a:pt x="216" y="20"/>
                    </a:lnTo>
                    <a:lnTo>
                      <a:pt x="208" y="22"/>
                    </a:lnTo>
                    <a:lnTo>
                      <a:pt x="208" y="28"/>
                    </a:lnTo>
                    <a:lnTo>
                      <a:pt x="191" y="49"/>
                    </a:lnTo>
                    <a:lnTo>
                      <a:pt x="185" y="48"/>
                    </a:lnTo>
                    <a:lnTo>
                      <a:pt x="162" y="44"/>
                    </a:lnTo>
                    <a:lnTo>
                      <a:pt x="155" y="45"/>
                    </a:lnTo>
                    <a:lnTo>
                      <a:pt x="128" y="22"/>
                    </a:lnTo>
                    <a:lnTo>
                      <a:pt x="91" y="63"/>
                    </a:lnTo>
                    <a:lnTo>
                      <a:pt x="78" y="57"/>
                    </a:lnTo>
                    <a:lnTo>
                      <a:pt x="52" y="82"/>
                    </a:lnTo>
                    <a:lnTo>
                      <a:pt x="44" y="86"/>
                    </a:lnTo>
                    <a:lnTo>
                      <a:pt x="41" y="93"/>
                    </a:lnTo>
                    <a:lnTo>
                      <a:pt x="20" y="107"/>
                    </a:lnTo>
                    <a:lnTo>
                      <a:pt x="3" y="123"/>
                    </a:lnTo>
                    <a:lnTo>
                      <a:pt x="0" y="122"/>
                    </a:lnTo>
                    <a:lnTo>
                      <a:pt x="1" y="45"/>
                    </a:lnTo>
                    <a:lnTo>
                      <a:pt x="2" y="1"/>
                    </a:lnTo>
                    <a:lnTo>
                      <a:pt x="8" y="1"/>
                    </a:lnTo>
                    <a:lnTo>
                      <a:pt x="14" y="1"/>
                    </a:lnTo>
                    <a:lnTo>
                      <a:pt x="18" y="1"/>
                    </a:lnTo>
                    <a:lnTo>
                      <a:pt x="75" y="0"/>
                    </a:lnTo>
                    <a:lnTo>
                      <a:pt x="82" y="0"/>
                    </a:lnTo>
                    <a:lnTo>
                      <a:pt x="107" y="0"/>
                    </a:lnTo>
                    <a:lnTo>
                      <a:pt x="115" y="0"/>
                    </a:lnTo>
                    <a:lnTo>
                      <a:pt x="120" y="0"/>
                    </a:lnTo>
                    <a:lnTo>
                      <a:pt x="127" y="0"/>
                    </a:lnTo>
                    <a:lnTo>
                      <a:pt x="178" y="0"/>
                    </a:lnTo>
                    <a:lnTo>
                      <a:pt x="185" y="0"/>
                    </a:lnTo>
                    <a:lnTo>
                      <a:pt x="208" y="0"/>
                    </a:lnTo>
                    <a:lnTo>
                      <a:pt x="214" y="0"/>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grpSp>
          <p:nvGrpSpPr>
            <p:cNvPr id="33" name="S_ME">
              <a:extLst>
                <a:ext uri="{FF2B5EF4-FFF2-40B4-BE49-F238E27FC236}">
                  <a16:creationId xmlns:a16="http://schemas.microsoft.com/office/drawing/2014/main" id="{98074462-EF4B-498A-847B-2444AEE831B8}"/>
                </a:ext>
              </a:extLst>
            </p:cNvPr>
            <p:cNvGrpSpPr>
              <a:grpSpLocks/>
            </p:cNvGrpSpPr>
            <p:nvPr/>
          </p:nvGrpSpPr>
          <p:grpSpPr bwMode="auto">
            <a:xfrm>
              <a:off x="10349110" y="1639975"/>
              <a:ext cx="733419" cy="1000085"/>
              <a:chOff x="10349216" y="1640057"/>
              <a:chExt cx="587813" cy="805423"/>
            </a:xfrm>
            <a:grpFill/>
          </p:grpSpPr>
          <p:sp>
            <p:nvSpPr>
              <p:cNvPr id="66" name="myShape_ME1">
                <a:extLst>
                  <a:ext uri="{FF2B5EF4-FFF2-40B4-BE49-F238E27FC236}">
                    <a16:creationId xmlns:a16="http://schemas.microsoft.com/office/drawing/2014/main" id="{9853F79C-218B-4B26-86F8-BD39AB60500A}"/>
                  </a:ext>
                </a:extLst>
              </p:cNvPr>
              <p:cNvSpPr>
                <a:spLocks/>
              </p:cNvSpPr>
              <p:nvPr/>
            </p:nvSpPr>
            <p:spPr bwMode="auto">
              <a:xfrm>
                <a:off x="10715645" y="2246042"/>
                <a:ext cx="22902" cy="7671"/>
              </a:xfrm>
              <a:custGeom>
                <a:avLst/>
                <a:gdLst>
                  <a:gd name="T0" fmla="*/ 0 w 30"/>
                  <a:gd name="T1" fmla="*/ 2147483647 h 15"/>
                  <a:gd name="T2" fmla="*/ 2147483647 w 30"/>
                  <a:gd name="T3" fmla="*/ 2147483647 h 15"/>
                  <a:gd name="T4" fmla="*/ 2147483647 w 30"/>
                  <a:gd name="T5" fmla="*/ 0 h 15"/>
                  <a:gd name="T6" fmla="*/ 0 w 30"/>
                  <a:gd name="T7" fmla="*/ 2147483647 h 15"/>
                  <a:gd name="T8" fmla="*/ 0 w 30"/>
                  <a:gd name="T9" fmla="*/ 2147483647 h 15"/>
                  <a:gd name="T10" fmla="*/ 0 60000 65536"/>
                  <a:gd name="T11" fmla="*/ 0 60000 65536"/>
                  <a:gd name="T12" fmla="*/ 0 60000 65536"/>
                  <a:gd name="T13" fmla="*/ 0 60000 65536"/>
                  <a:gd name="T14" fmla="*/ 0 60000 65536"/>
                  <a:gd name="T15" fmla="*/ 0 w 30"/>
                  <a:gd name="T16" fmla="*/ 0 h 15"/>
                  <a:gd name="T17" fmla="*/ 30 w 30"/>
                  <a:gd name="T18" fmla="*/ 15 h 15"/>
                </a:gdLst>
                <a:ahLst/>
                <a:cxnLst>
                  <a:cxn ang="T10">
                    <a:pos x="T0" y="T1"/>
                  </a:cxn>
                  <a:cxn ang="T11">
                    <a:pos x="T2" y="T3"/>
                  </a:cxn>
                  <a:cxn ang="T12">
                    <a:pos x="T4" y="T5"/>
                  </a:cxn>
                  <a:cxn ang="T13">
                    <a:pos x="T6" y="T7"/>
                  </a:cxn>
                  <a:cxn ang="T14">
                    <a:pos x="T8" y="T9"/>
                  </a:cxn>
                </a:cxnLst>
                <a:rect l="T15" t="T16" r="T17" b="T18"/>
                <a:pathLst>
                  <a:path w="30" h="15">
                    <a:moveTo>
                      <a:pt x="0" y="14"/>
                    </a:moveTo>
                    <a:lnTo>
                      <a:pt x="30" y="15"/>
                    </a:lnTo>
                    <a:lnTo>
                      <a:pt x="19" y="0"/>
                    </a:lnTo>
                    <a:lnTo>
                      <a:pt x="0" y="1"/>
                    </a:lnTo>
                    <a:lnTo>
                      <a:pt x="0" y="14"/>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7" name="myShape_ME2">
                <a:extLst>
                  <a:ext uri="{FF2B5EF4-FFF2-40B4-BE49-F238E27FC236}">
                    <a16:creationId xmlns:a16="http://schemas.microsoft.com/office/drawing/2014/main" id="{BDD1A08F-C1AB-4824-B088-A31F6C7958FB}"/>
                  </a:ext>
                </a:extLst>
              </p:cNvPr>
              <p:cNvSpPr>
                <a:spLocks/>
              </p:cNvSpPr>
              <p:nvPr/>
            </p:nvSpPr>
            <p:spPr bwMode="auto">
              <a:xfrm>
                <a:off x="10349216" y="1640057"/>
                <a:ext cx="587813" cy="805423"/>
              </a:xfrm>
              <a:custGeom>
                <a:avLst/>
                <a:gdLst>
                  <a:gd name="T0" fmla="*/ 2147483647 w 772"/>
                  <a:gd name="T1" fmla="*/ 2147483647 h 1040"/>
                  <a:gd name="T2" fmla="*/ 2147483647 w 772"/>
                  <a:gd name="T3" fmla="*/ 2147483647 h 1040"/>
                  <a:gd name="T4" fmla="*/ 0 w 772"/>
                  <a:gd name="T5" fmla="*/ 2147483647 h 1040"/>
                  <a:gd name="T6" fmla="*/ 2147483647 w 772"/>
                  <a:gd name="T7" fmla="*/ 2147483647 h 1040"/>
                  <a:gd name="T8" fmla="*/ 2147483647 w 772"/>
                  <a:gd name="T9" fmla="*/ 2147483647 h 1040"/>
                  <a:gd name="T10" fmla="*/ 2147483647 w 772"/>
                  <a:gd name="T11" fmla="*/ 2147483647 h 1040"/>
                  <a:gd name="T12" fmla="*/ 2147483647 w 772"/>
                  <a:gd name="T13" fmla="*/ 2147483647 h 1040"/>
                  <a:gd name="T14" fmla="*/ 2147483647 w 772"/>
                  <a:gd name="T15" fmla="*/ 2147483647 h 1040"/>
                  <a:gd name="T16" fmla="*/ 2147483647 w 772"/>
                  <a:gd name="T17" fmla="*/ 2147483647 h 1040"/>
                  <a:gd name="T18" fmla="*/ 2147483647 w 772"/>
                  <a:gd name="T19" fmla="*/ 2147483647 h 1040"/>
                  <a:gd name="T20" fmla="*/ 2147483647 w 772"/>
                  <a:gd name="T21" fmla="*/ 2147483647 h 1040"/>
                  <a:gd name="T22" fmla="*/ 2147483647 w 772"/>
                  <a:gd name="T23" fmla="*/ 2147483647 h 1040"/>
                  <a:gd name="T24" fmla="*/ 2147483647 w 772"/>
                  <a:gd name="T25" fmla="*/ 2147483647 h 1040"/>
                  <a:gd name="T26" fmla="*/ 2147483647 w 772"/>
                  <a:gd name="T27" fmla="*/ 2147483647 h 1040"/>
                  <a:gd name="T28" fmla="*/ 2147483647 w 772"/>
                  <a:gd name="T29" fmla="*/ 2147483647 h 1040"/>
                  <a:gd name="T30" fmla="*/ 2147483647 w 772"/>
                  <a:gd name="T31" fmla="*/ 2147483647 h 1040"/>
                  <a:gd name="T32" fmla="*/ 2147483647 w 772"/>
                  <a:gd name="T33" fmla="*/ 2147483647 h 1040"/>
                  <a:gd name="T34" fmla="*/ 2147483647 w 772"/>
                  <a:gd name="T35" fmla="*/ 2147483647 h 1040"/>
                  <a:gd name="T36" fmla="*/ 2147483647 w 772"/>
                  <a:gd name="T37" fmla="*/ 2147483647 h 1040"/>
                  <a:gd name="T38" fmla="*/ 2147483647 w 772"/>
                  <a:gd name="T39" fmla="*/ 2147483647 h 1040"/>
                  <a:gd name="T40" fmla="*/ 2147483647 w 772"/>
                  <a:gd name="T41" fmla="*/ 2147483647 h 1040"/>
                  <a:gd name="T42" fmla="*/ 2147483647 w 772"/>
                  <a:gd name="T43" fmla="*/ 2147483647 h 1040"/>
                  <a:gd name="T44" fmla="*/ 2147483647 w 772"/>
                  <a:gd name="T45" fmla="*/ 2147483647 h 1040"/>
                  <a:gd name="T46" fmla="*/ 2147483647 w 772"/>
                  <a:gd name="T47" fmla="*/ 2147483647 h 1040"/>
                  <a:gd name="T48" fmla="*/ 2147483647 w 772"/>
                  <a:gd name="T49" fmla="*/ 2147483647 h 1040"/>
                  <a:gd name="T50" fmla="*/ 2147483647 w 772"/>
                  <a:gd name="T51" fmla="*/ 2147483647 h 1040"/>
                  <a:gd name="T52" fmla="*/ 2147483647 w 772"/>
                  <a:gd name="T53" fmla="*/ 2147483647 h 1040"/>
                  <a:gd name="T54" fmla="*/ 2147483647 w 772"/>
                  <a:gd name="T55" fmla="*/ 2147483647 h 1040"/>
                  <a:gd name="T56" fmla="*/ 2147483647 w 772"/>
                  <a:gd name="T57" fmla="*/ 2147483647 h 1040"/>
                  <a:gd name="T58" fmla="*/ 2147483647 w 772"/>
                  <a:gd name="T59" fmla="*/ 2147483647 h 1040"/>
                  <a:gd name="T60" fmla="*/ 2147483647 w 772"/>
                  <a:gd name="T61" fmla="*/ 2147483647 h 1040"/>
                  <a:gd name="T62" fmla="*/ 2147483647 w 772"/>
                  <a:gd name="T63" fmla="*/ 2147483647 h 1040"/>
                  <a:gd name="T64" fmla="*/ 2147483647 w 772"/>
                  <a:gd name="T65" fmla="*/ 2147483647 h 1040"/>
                  <a:gd name="T66" fmla="*/ 2147483647 w 772"/>
                  <a:gd name="T67" fmla="*/ 2147483647 h 1040"/>
                  <a:gd name="T68" fmla="*/ 2147483647 w 772"/>
                  <a:gd name="T69" fmla="*/ 2147483647 h 1040"/>
                  <a:gd name="T70" fmla="*/ 2147483647 w 772"/>
                  <a:gd name="T71" fmla="*/ 2147483647 h 1040"/>
                  <a:gd name="T72" fmla="*/ 2147483647 w 772"/>
                  <a:gd name="T73" fmla="*/ 2147483647 h 1040"/>
                  <a:gd name="T74" fmla="*/ 2147483647 w 772"/>
                  <a:gd name="T75" fmla="*/ 2147483647 h 1040"/>
                  <a:gd name="T76" fmla="*/ 2147483647 w 772"/>
                  <a:gd name="T77" fmla="*/ 2147483647 h 1040"/>
                  <a:gd name="T78" fmla="*/ 2147483647 w 772"/>
                  <a:gd name="T79" fmla="*/ 2147483647 h 1040"/>
                  <a:gd name="T80" fmla="*/ 2147483647 w 772"/>
                  <a:gd name="T81" fmla="*/ 2147483647 h 1040"/>
                  <a:gd name="T82" fmla="*/ 2147483647 w 772"/>
                  <a:gd name="T83" fmla="*/ 2147483647 h 1040"/>
                  <a:gd name="T84" fmla="*/ 2147483647 w 772"/>
                  <a:gd name="T85" fmla="*/ 2147483647 h 1040"/>
                  <a:gd name="T86" fmla="*/ 2147483647 w 772"/>
                  <a:gd name="T87" fmla="*/ 2147483647 h 1040"/>
                  <a:gd name="T88" fmla="*/ 2147483647 w 772"/>
                  <a:gd name="T89" fmla="*/ 2147483647 h 1040"/>
                  <a:gd name="T90" fmla="*/ 2147483647 w 772"/>
                  <a:gd name="T91" fmla="*/ 2147483647 h 1040"/>
                  <a:gd name="T92" fmla="*/ 2147483647 w 772"/>
                  <a:gd name="T93" fmla="*/ 2147483647 h 1040"/>
                  <a:gd name="T94" fmla="*/ 2147483647 w 772"/>
                  <a:gd name="T95" fmla="*/ 2147483647 h 1040"/>
                  <a:gd name="T96" fmla="*/ 2147483647 w 772"/>
                  <a:gd name="T97" fmla="*/ 2147483647 h 1040"/>
                  <a:gd name="T98" fmla="*/ 2147483647 w 772"/>
                  <a:gd name="T99" fmla="*/ 2147483647 h 10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2"/>
                  <a:gd name="T151" fmla="*/ 0 h 1040"/>
                  <a:gd name="T152" fmla="*/ 772 w 772"/>
                  <a:gd name="T153" fmla="*/ 1040 h 10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2" h="1040">
                    <a:moveTo>
                      <a:pt x="16" y="867"/>
                    </a:moveTo>
                    <a:lnTo>
                      <a:pt x="15" y="817"/>
                    </a:lnTo>
                    <a:lnTo>
                      <a:pt x="13" y="759"/>
                    </a:lnTo>
                    <a:lnTo>
                      <a:pt x="13" y="750"/>
                    </a:lnTo>
                    <a:lnTo>
                      <a:pt x="8" y="641"/>
                    </a:lnTo>
                    <a:lnTo>
                      <a:pt x="0" y="533"/>
                    </a:lnTo>
                    <a:lnTo>
                      <a:pt x="0" y="522"/>
                    </a:lnTo>
                    <a:lnTo>
                      <a:pt x="14" y="501"/>
                    </a:lnTo>
                    <a:lnTo>
                      <a:pt x="42" y="526"/>
                    </a:lnTo>
                    <a:lnTo>
                      <a:pt x="45" y="516"/>
                    </a:lnTo>
                    <a:lnTo>
                      <a:pt x="61" y="481"/>
                    </a:lnTo>
                    <a:lnTo>
                      <a:pt x="84" y="487"/>
                    </a:lnTo>
                    <a:lnTo>
                      <a:pt x="85" y="436"/>
                    </a:lnTo>
                    <a:lnTo>
                      <a:pt x="99" y="424"/>
                    </a:lnTo>
                    <a:lnTo>
                      <a:pt x="129" y="404"/>
                    </a:lnTo>
                    <a:lnTo>
                      <a:pt x="158" y="358"/>
                    </a:lnTo>
                    <a:lnTo>
                      <a:pt x="145" y="345"/>
                    </a:lnTo>
                    <a:lnTo>
                      <a:pt x="154" y="317"/>
                    </a:lnTo>
                    <a:lnTo>
                      <a:pt x="154" y="285"/>
                    </a:lnTo>
                    <a:lnTo>
                      <a:pt x="191" y="247"/>
                    </a:lnTo>
                    <a:lnTo>
                      <a:pt x="197" y="210"/>
                    </a:lnTo>
                    <a:lnTo>
                      <a:pt x="203" y="181"/>
                    </a:lnTo>
                    <a:lnTo>
                      <a:pt x="347" y="0"/>
                    </a:lnTo>
                    <a:lnTo>
                      <a:pt x="377" y="39"/>
                    </a:lnTo>
                    <a:lnTo>
                      <a:pt x="389" y="55"/>
                    </a:lnTo>
                    <a:lnTo>
                      <a:pt x="463" y="50"/>
                    </a:lnTo>
                    <a:lnTo>
                      <a:pt x="511" y="24"/>
                    </a:lnTo>
                    <a:lnTo>
                      <a:pt x="527" y="25"/>
                    </a:lnTo>
                    <a:lnTo>
                      <a:pt x="586" y="63"/>
                    </a:lnTo>
                    <a:lnTo>
                      <a:pt x="597" y="83"/>
                    </a:lnTo>
                    <a:lnTo>
                      <a:pt x="612" y="92"/>
                    </a:lnTo>
                    <a:lnTo>
                      <a:pt x="612" y="420"/>
                    </a:lnTo>
                    <a:lnTo>
                      <a:pt x="667" y="443"/>
                    </a:lnTo>
                    <a:lnTo>
                      <a:pt x="678" y="439"/>
                    </a:lnTo>
                    <a:lnTo>
                      <a:pt x="676" y="522"/>
                    </a:lnTo>
                    <a:lnTo>
                      <a:pt x="696" y="550"/>
                    </a:lnTo>
                    <a:lnTo>
                      <a:pt x="703" y="549"/>
                    </a:lnTo>
                    <a:lnTo>
                      <a:pt x="709" y="537"/>
                    </a:lnTo>
                    <a:lnTo>
                      <a:pt x="740" y="551"/>
                    </a:lnTo>
                    <a:lnTo>
                      <a:pt x="763" y="598"/>
                    </a:lnTo>
                    <a:lnTo>
                      <a:pt x="772" y="624"/>
                    </a:lnTo>
                    <a:lnTo>
                      <a:pt x="718" y="671"/>
                    </a:lnTo>
                    <a:lnTo>
                      <a:pt x="713" y="670"/>
                    </a:lnTo>
                    <a:lnTo>
                      <a:pt x="713" y="675"/>
                    </a:lnTo>
                    <a:lnTo>
                      <a:pt x="707" y="670"/>
                    </a:lnTo>
                    <a:lnTo>
                      <a:pt x="693" y="671"/>
                    </a:lnTo>
                    <a:lnTo>
                      <a:pt x="693" y="677"/>
                    </a:lnTo>
                    <a:lnTo>
                      <a:pt x="669" y="687"/>
                    </a:lnTo>
                    <a:lnTo>
                      <a:pt x="667" y="701"/>
                    </a:lnTo>
                    <a:lnTo>
                      <a:pt x="650" y="714"/>
                    </a:lnTo>
                    <a:lnTo>
                      <a:pt x="648" y="703"/>
                    </a:lnTo>
                    <a:lnTo>
                      <a:pt x="612" y="700"/>
                    </a:lnTo>
                    <a:lnTo>
                      <a:pt x="600" y="721"/>
                    </a:lnTo>
                    <a:lnTo>
                      <a:pt x="587" y="722"/>
                    </a:lnTo>
                    <a:lnTo>
                      <a:pt x="574" y="725"/>
                    </a:lnTo>
                    <a:lnTo>
                      <a:pt x="570" y="740"/>
                    </a:lnTo>
                    <a:lnTo>
                      <a:pt x="529" y="762"/>
                    </a:lnTo>
                    <a:lnTo>
                      <a:pt x="501" y="759"/>
                    </a:lnTo>
                    <a:lnTo>
                      <a:pt x="482" y="720"/>
                    </a:lnTo>
                    <a:lnTo>
                      <a:pt x="483" y="741"/>
                    </a:lnTo>
                    <a:lnTo>
                      <a:pt x="445" y="791"/>
                    </a:lnTo>
                    <a:lnTo>
                      <a:pt x="423" y="744"/>
                    </a:lnTo>
                    <a:lnTo>
                      <a:pt x="430" y="700"/>
                    </a:lnTo>
                    <a:lnTo>
                      <a:pt x="427" y="698"/>
                    </a:lnTo>
                    <a:lnTo>
                      <a:pt x="412" y="716"/>
                    </a:lnTo>
                    <a:lnTo>
                      <a:pt x="396" y="730"/>
                    </a:lnTo>
                    <a:lnTo>
                      <a:pt x="383" y="759"/>
                    </a:lnTo>
                    <a:lnTo>
                      <a:pt x="374" y="789"/>
                    </a:lnTo>
                    <a:lnTo>
                      <a:pt x="379" y="817"/>
                    </a:lnTo>
                    <a:lnTo>
                      <a:pt x="330" y="847"/>
                    </a:lnTo>
                    <a:lnTo>
                      <a:pt x="316" y="841"/>
                    </a:lnTo>
                    <a:lnTo>
                      <a:pt x="298" y="847"/>
                    </a:lnTo>
                    <a:lnTo>
                      <a:pt x="292" y="857"/>
                    </a:lnTo>
                    <a:lnTo>
                      <a:pt x="271" y="863"/>
                    </a:lnTo>
                    <a:lnTo>
                      <a:pt x="258" y="860"/>
                    </a:lnTo>
                    <a:lnTo>
                      <a:pt x="249" y="876"/>
                    </a:lnTo>
                    <a:lnTo>
                      <a:pt x="233" y="889"/>
                    </a:lnTo>
                    <a:lnTo>
                      <a:pt x="223" y="877"/>
                    </a:lnTo>
                    <a:lnTo>
                      <a:pt x="216" y="872"/>
                    </a:lnTo>
                    <a:lnTo>
                      <a:pt x="201" y="886"/>
                    </a:lnTo>
                    <a:lnTo>
                      <a:pt x="177" y="890"/>
                    </a:lnTo>
                    <a:lnTo>
                      <a:pt x="163" y="906"/>
                    </a:lnTo>
                    <a:lnTo>
                      <a:pt x="165" y="920"/>
                    </a:lnTo>
                    <a:lnTo>
                      <a:pt x="159" y="927"/>
                    </a:lnTo>
                    <a:lnTo>
                      <a:pt x="152" y="923"/>
                    </a:lnTo>
                    <a:lnTo>
                      <a:pt x="136" y="928"/>
                    </a:lnTo>
                    <a:lnTo>
                      <a:pt x="130" y="936"/>
                    </a:lnTo>
                    <a:lnTo>
                      <a:pt x="132" y="945"/>
                    </a:lnTo>
                    <a:lnTo>
                      <a:pt x="140" y="946"/>
                    </a:lnTo>
                    <a:lnTo>
                      <a:pt x="90" y="995"/>
                    </a:lnTo>
                    <a:lnTo>
                      <a:pt x="91" y="1014"/>
                    </a:lnTo>
                    <a:lnTo>
                      <a:pt x="70" y="1040"/>
                    </a:lnTo>
                    <a:lnTo>
                      <a:pt x="61" y="1036"/>
                    </a:lnTo>
                    <a:lnTo>
                      <a:pt x="61" y="1035"/>
                    </a:lnTo>
                    <a:lnTo>
                      <a:pt x="48" y="1025"/>
                    </a:lnTo>
                    <a:lnTo>
                      <a:pt x="44" y="995"/>
                    </a:lnTo>
                    <a:lnTo>
                      <a:pt x="22" y="973"/>
                    </a:lnTo>
                    <a:lnTo>
                      <a:pt x="22" y="927"/>
                    </a:lnTo>
                    <a:lnTo>
                      <a:pt x="22" y="925"/>
                    </a:lnTo>
                    <a:lnTo>
                      <a:pt x="17" y="876"/>
                    </a:lnTo>
                    <a:lnTo>
                      <a:pt x="16" y="867"/>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b="1" dirty="0">
                  <a:solidFill>
                    <a:srgbClr val="FF0000"/>
                  </a:solidFill>
                  <a:latin typeface="+mj-lt"/>
                  <a:cs typeface="Arial" panose="020B0604020202020204" pitchFamily="34" charset="0"/>
                </a:endParaRPr>
              </a:p>
            </p:txBody>
          </p:sp>
        </p:grpSp>
        <p:sp>
          <p:nvSpPr>
            <p:cNvPr id="34" name="S_MA">
              <a:extLst>
                <a:ext uri="{FF2B5EF4-FFF2-40B4-BE49-F238E27FC236}">
                  <a16:creationId xmlns:a16="http://schemas.microsoft.com/office/drawing/2014/main" id="{602FC6C7-CFAC-4AF0-9DAB-2B9BDE9F34E4}"/>
                </a:ext>
              </a:extLst>
            </p:cNvPr>
            <p:cNvSpPr>
              <a:spLocks/>
            </p:cNvSpPr>
            <p:nvPr/>
          </p:nvSpPr>
          <p:spPr bwMode="auto">
            <a:xfrm>
              <a:off x="9911066" y="2687807"/>
              <a:ext cx="638175" cy="333375"/>
            </a:xfrm>
            <a:custGeom>
              <a:avLst/>
              <a:gdLst>
                <a:gd name="T0" fmla="*/ 2147483647 w 669"/>
                <a:gd name="T1" fmla="*/ 2147483647 h 345"/>
                <a:gd name="T2" fmla="*/ 2147483647 w 669"/>
                <a:gd name="T3" fmla="*/ 2147483647 h 345"/>
                <a:gd name="T4" fmla="*/ 2147483647 w 669"/>
                <a:gd name="T5" fmla="*/ 2147483647 h 345"/>
                <a:gd name="T6" fmla="*/ 2147483647 w 669"/>
                <a:gd name="T7" fmla="*/ 2147483647 h 345"/>
                <a:gd name="T8" fmla="*/ 2147483647 w 669"/>
                <a:gd name="T9" fmla="*/ 2147483647 h 345"/>
                <a:gd name="T10" fmla="*/ 2147483647 w 669"/>
                <a:gd name="T11" fmla="*/ 2147483647 h 345"/>
                <a:gd name="T12" fmla="*/ 2147483647 w 669"/>
                <a:gd name="T13" fmla="*/ 2147483647 h 345"/>
                <a:gd name="T14" fmla="*/ 2147483647 w 669"/>
                <a:gd name="T15" fmla="*/ 2147483647 h 345"/>
                <a:gd name="T16" fmla="*/ 2147483647 w 669"/>
                <a:gd name="T17" fmla="*/ 2147483647 h 345"/>
                <a:gd name="T18" fmla="*/ 2147483647 w 669"/>
                <a:gd name="T19" fmla="*/ 2147483647 h 345"/>
                <a:gd name="T20" fmla="*/ 2147483647 w 669"/>
                <a:gd name="T21" fmla="*/ 2147483647 h 345"/>
                <a:gd name="T22" fmla="*/ 2147483647 w 669"/>
                <a:gd name="T23" fmla="*/ 2147483647 h 345"/>
                <a:gd name="T24" fmla="*/ 2147483647 w 669"/>
                <a:gd name="T25" fmla="*/ 2147483647 h 345"/>
                <a:gd name="T26" fmla="*/ 2147483647 w 669"/>
                <a:gd name="T27" fmla="*/ 2147483647 h 345"/>
                <a:gd name="T28" fmla="*/ 2147483647 w 669"/>
                <a:gd name="T29" fmla="*/ 2147483647 h 345"/>
                <a:gd name="T30" fmla="*/ 2147483647 w 669"/>
                <a:gd name="T31" fmla="*/ 2147483647 h 345"/>
                <a:gd name="T32" fmla="*/ 2147483647 w 669"/>
                <a:gd name="T33" fmla="*/ 2147483647 h 345"/>
                <a:gd name="T34" fmla="*/ 2147483647 w 669"/>
                <a:gd name="T35" fmla="*/ 2147483647 h 345"/>
                <a:gd name="T36" fmla="*/ 2147483647 w 669"/>
                <a:gd name="T37" fmla="*/ 2147483647 h 345"/>
                <a:gd name="T38" fmla="*/ 2147483647 w 669"/>
                <a:gd name="T39" fmla="*/ 2147483647 h 345"/>
                <a:gd name="T40" fmla="*/ 2147483647 w 669"/>
                <a:gd name="T41" fmla="*/ 2147483647 h 345"/>
                <a:gd name="T42" fmla="*/ 2147483647 w 669"/>
                <a:gd name="T43" fmla="*/ 2147483647 h 345"/>
                <a:gd name="T44" fmla="*/ 2147483647 w 669"/>
                <a:gd name="T45" fmla="*/ 2147483647 h 345"/>
                <a:gd name="T46" fmla="*/ 2147483647 w 669"/>
                <a:gd name="T47" fmla="*/ 2147483647 h 345"/>
                <a:gd name="T48" fmla="*/ 2147483647 w 669"/>
                <a:gd name="T49" fmla="*/ 2147483647 h 345"/>
                <a:gd name="T50" fmla="*/ 2147483647 w 669"/>
                <a:gd name="T51" fmla="*/ 2147483647 h 345"/>
                <a:gd name="T52" fmla="*/ 2147483647 w 669"/>
                <a:gd name="T53" fmla="*/ 2147483647 h 345"/>
                <a:gd name="T54" fmla="*/ 2147483647 w 669"/>
                <a:gd name="T55" fmla="*/ 2147483647 h 345"/>
                <a:gd name="T56" fmla="*/ 2147483647 w 669"/>
                <a:gd name="T57" fmla="*/ 2147483647 h 345"/>
                <a:gd name="T58" fmla="*/ 2147483647 w 669"/>
                <a:gd name="T59" fmla="*/ 2147483647 h 345"/>
                <a:gd name="T60" fmla="*/ 2147483647 w 669"/>
                <a:gd name="T61" fmla="*/ 2147483647 h 345"/>
                <a:gd name="T62" fmla="*/ 2147483647 w 669"/>
                <a:gd name="T63" fmla="*/ 2147483647 h 345"/>
                <a:gd name="T64" fmla="*/ 2147483647 w 669"/>
                <a:gd name="T65" fmla="*/ 2147483647 h 345"/>
                <a:gd name="T66" fmla="*/ 2147483647 w 669"/>
                <a:gd name="T67" fmla="*/ 2147483647 h 345"/>
                <a:gd name="T68" fmla="*/ 2147483647 w 669"/>
                <a:gd name="T69" fmla="*/ 0 h 345"/>
                <a:gd name="T70" fmla="*/ 2147483647 w 669"/>
                <a:gd name="T71" fmla="*/ 2147483647 h 345"/>
                <a:gd name="T72" fmla="*/ 2147483647 w 669"/>
                <a:gd name="T73" fmla="*/ 2147483647 h 345"/>
                <a:gd name="T74" fmla="*/ 2147483647 w 669"/>
                <a:gd name="T75" fmla="*/ 2147483647 h 345"/>
                <a:gd name="T76" fmla="*/ 2147483647 w 669"/>
                <a:gd name="T77" fmla="*/ 2147483647 h 345"/>
                <a:gd name="T78" fmla="*/ 2147483647 w 669"/>
                <a:gd name="T79" fmla="*/ 2147483647 h 345"/>
                <a:gd name="T80" fmla="*/ 2147483647 w 669"/>
                <a:gd name="T81" fmla="*/ 2147483647 h 345"/>
                <a:gd name="T82" fmla="*/ 2147483647 w 669"/>
                <a:gd name="T83" fmla="*/ 2147483647 h 345"/>
                <a:gd name="T84" fmla="*/ 2147483647 w 669"/>
                <a:gd name="T85" fmla="*/ 2147483647 h 345"/>
                <a:gd name="T86" fmla="*/ 2147483647 w 669"/>
                <a:gd name="T87" fmla="*/ 2147483647 h 345"/>
                <a:gd name="T88" fmla="*/ 2147483647 w 669"/>
                <a:gd name="T89" fmla="*/ 2147483647 h 345"/>
                <a:gd name="T90" fmla="*/ 2147483647 w 669"/>
                <a:gd name="T91" fmla="*/ 2147483647 h 345"/>
                <a:gd name="T92" fmla="*/ 2147483647 w 669"/>
                <a:gd name="T93" fmla="*/ 2147483647 h 345"/>
                <a:gd name="T94" fmla="*/ 2147483647 w 669"/>
                <a:gd name="T95" fmla="*/ 2147483647 h 345"/>
                <a:gd name="T96" fmla="*/ 2147483647 w 669"/>
                <a:gd name="T97" fmla="*/ 2147483647 h 345"/>
                <a:gd name="T98" fmla="*/ 2147483647 w 669"/>
                <a:gd name="T99" fmla="*/ 2147483647 h 345"/>
                <a:gd name="T100" fmla="*/ 2147483647 w 669"/>
                <a:gd name="T101" fmla="*/ 2147483647 h 345"/>
                <a:gd name="T102" fmla="*/ 2147483647 w 669"/>
                <a:gd name="T103" fmla="*/ 2147483647 h 345"/>
                <a:gd name="T104" fmla="*/ 2147483647 w 669"/>
                <a:gd name="T105" fmla="*/ 2147483647 h 3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9"/>
                <a:gd name="T160" fmla="*/ 0 h 345"/>
                <a:gd name="T161" fmla="*/ 669 w 669"/>
                <a:gd name="T162" fmla="*/ 345 h 3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9" h="345">
                  <a:moveTo>
                    <a:pt x="531" y="279"/>
                  </a:moveTo>
                  <a:lnTo>
                    <a:pt x="515" y="287"/>
                  </a:lnTo>
                  <a:lnTo>
                    <a:pt x="500" y="296"/>
                  </a:lnTo>
                  <a:lnTo>
                    <a:pt x="500" y="297"/>
                  </a:lnTo>
                  <a:lnTo>
                    <a:pt x="490" y="294"/>
                  </a:lnTo>
                  <a:lnTo>
                    <a:pt x="479" y="318"/>
                  </a:lnTo>
                  <a:lnTo>
                    <a:pt x="463" y="328"/>
                  </a:lnTo>
                  <a:lnTo>
                    <a:pt x="447" y="325"/>
                  </a:lnTo>
                  <a:lnTo>
                    <a:pt x="446" y="302"/>
                  </a:lnTo>
                  <a:lnTo>
                    <a:pt x="445" y="287"/>
                  </a:lnTo>
                  <a:lnTo>
                    <a:pt x="431" y="279"/>
                  </a:lnTo>
                  <a:lnTo>
                    <a:pt x="423" y="267"/>
                  </a:lnTo>
                  <a:lnTo>
                    <a:pt x="421" y="264"/>
                  </a:lnTo>
                  <a:lnTo>
                    <a:pt x="410" y="259"/>
                  </a:lnTo>
                  <a:lnTo>
                    <a:pt x="406" y="230"/>
                  </a:lnTo>
                  <a:lnTo>
                    <a:pt x="399" y="231"/>
                  </a:lnTo>
                  <a:lnTo>
                    <a:pt x="399" y="210"/>
                  </a:lnTo>
                  <a:lnTo>
                    <a:pt x="399" y="201"/>
                  </a:lnTo>
                  <a:lnTo>
                    <a:pt x="387" y="202"/>
                  </a:lnTo>
                  <a:lnTo>
                    <a:pt x="376" y="202"/>
                  </a:lnTo>
                  <a:lnTo>
                    <a:pt x="370" y="202"/>
                  </a:lnTo>
                  <a:lnTo>
                    <a:pt x="328" y="203"/>
                  </a:lnTo>
                  <a:lnTo>
                    <a:pt x="320" y="204"/>
                  </a:lnTo>
                  <a:lnTo>
                    <a:pt x="319" y="200"/>
                  </a:lnTo>
                  <a:lnTo>
                    <a:pt x="269" y="200"/>
                  </a:lnTo>
                  <a:lnTo>
                    <a:pt x="264" y="199"/>
                  </a:lnTo>
                  <a:lnTo>
                    <a:pt x="262" y="199"/>
                  </a:lnTo>
                  <a:lnTo>
                    <a:pt x="259" y="199"/>
                  </a:lnTo>
                  <a:lnTo>
                    <a:pt x="257" y="199"/>
                  </a:lnTo>
                  <a:lnTo>
                    <a:pt x="223" y="199"/>
                  </a:lnTo>
                  <a:lnTo>
                    <a:pt x="213" y="198"/>
                  </a:lnTo>
                  <a:lnTo>
                    <a:pt x="188" y="198"/>
                  </a:lnTo>
                  <a:lnTo>
                    <a:pt x="130" y="206"/>
                  </a:lnTo>
                  <a:lnTo>
                    <a:pt x="130" y="198"/>
                  </a:lnTo>
                  <a:lnTo>
                    <a:pt x="94" y="197"/>
                  </a:lnTo>
                  <a:lnTo>
                    <a:pt x="86" y="197"/>
                  </a:lnTo>
                  <a:lnTo>
                    <a:pt x="25" y="195"/>
                  </a:lnTo>
                  <a:lnTo>
                    <a:pt x="14" y="194"/>
                  </a:lnTo>
                  <a:lnTo>
                    <a:pt x="5" y="195"/>
                  </a:lnTo>
                  <a:lnTo>
                    <a:pt x="3" y="195"/>
                  </a:lnTo>
                  <a:lnTo>
                    <a:pt x="0" y="186"/>
                  </a:lnTo>
                  <a:lnTo>
                    <a:pt x="4" y="176"/>
                  </a:lnTo>
                  <a:lnTo>
                    <a:pt x="29" y="86"/>
                  </a:lnTo>
                  <a:lnTo>
                    <a:pt x="38" y="59"/>
                  </a:lnTo>
                  <a:lnTo>
                    <a:pt x="41" y="46"/>
                  </a:lnTo>
                  <a:lnTo>
                    <a:pt x="46" y="30"/>
                  </a:lnTo>
                  <a:lnTo>
                    <a:pt x="82" y="31"/>
                  </a:lnTo>
                  <a:lnTo>
                    <a:pt x="88" y="31"/>
                  </a:lnTo>
                  <a:lnTo>
                    <a:pt x="91" y="31"/>
                  </a:lnTo>
                  <a:lnTo>
                    <a:pt x="94" y="31"/>
                  </a:lnTo>
                  <a:lnTo>
                    <a:pt x="96" y="31"/>
                  </a:lnTo>
                  <a:lnTo>
                    <a:pt x="109" y="31"/>
                  </a:lnTo>
                  <a:lnTo>
                    <a:pt x="143" y="32"/>
                  </a:lnTo>
                  <a:lnTo>
                    <a:pt x="189" y="34"/>
                  </a:lnTo>
                  <a:lnTo>
                    <a:pt x="197" y="34"/>
                  </a:lnTo>
                  <a:lnTo>
                    <a:pt x="213" y="35"/>
                  </a:lnTo>
                  <a:lnTo>
                    <a:pt x="218" y="35"/>
                  </a:lnTo>
                  <a:lnTo>
                    <a:pt x="229" y="35"/>
                  </a:lnTo>
                  <a:lnTo>
                    <a:pt x="270" y="37"/>
                  </a:lnTo>
                  <a:lnTo>
                    <a:pt x="289" y="37"/>
                  </a:lnTo>
                  <a:lnTo>
                    <a:pt x="296" y="37"/>
                  </a:lnTo>
                  <a:lnTo>
                    <a:pt x="301" y="38"/>
                  </a:lnTo>
                  <a:lnTo>
                    <a:pt x="415" y="42"/>
                  </a:lnTo>
                  <a:lnTo>
                    <a:pt x="420" y="34"/>
                  </a:lnTo>
                  <a:lnTo>
                    <a:pt x="422" y="32"/>
                  </a:lnTo>
                  <a:lnTo>
                    <a:pt x="423" y="31"/>
                  </a:lnTo>
                  <a:lnTo>
                    <a:pt x="424" y="31"/>
                  </a:lnTo>
                  <a:lnTo>
                    <a:pt x="457" y="16"/>
                  </a:lnTo>
                  <a:lnTo>
                    <a:pt x="464" y="3"/>
                  </a:lnTo>
                  <a:lnTo>
                    <a:pt x="504" y="0"/>
                  </a:lnTo>
                  <a:lnTo>
                    <a:pt x="516" y="45"/>
                  </a:lnTo>
                  <a:lnTo>
                    <a:pt x="541" y="44"/>
                  </a:lnTo>
                  <a:lnTo>
                    <a:pt x="540" y="62"/>
                  </a:lnTo>
                  <a:lnTo>
                    <a:pt x="514" y="74"/>
                  </a:lnTo>
                  <a:lnTo>
                    <a:pt x="482" y="108"/>
                  </a:lnTo>
                  <a:lnTo>
                    <a:pt x="479" y="102"/>
                  </a:lnTo>
                  <a:lnTo>
                    <a:pt x="476" y="118"/>
                  </a:lnTo>
                  <a:lnTo>
                    <a:pt x="485" y="132"/>
                  </a:lnTo>
                  <a:lnTo>
                    <a:pt x="485" y="133"/>
                  </a:lnTo>
                  <a:lnTo>
                    <a:pt x="502" y="143"/>
                  </a:lnTo>
                  <a:lnTo>
                    <a:pt x="511" y="145"/>
                  </a:lnTo>
                  <a:lnTo>
                    <a:pt x="545" y="205"/>
                  </a:lnTo>
                  <a:lnTo>
                    <a:pt x="526" y="206"/>
                  </a:lnTo>
                  <a:lnTo>
                    <a:pt x="540" y="219"/>
                  </a:lnTo>
                  <a:lnTo>
                    <a:pt x="548" y="218"/>
                  </a:lnTo>
                  <a:lnTo>
                    <a:pt x="556" y="250"/>
                  </a:lnTo>
                  <a:lnTo>
                    <a:pt x="564" y="260"/>
                  </a:lnTo>
                  <a:lnTo>
                    <a:pt x="610" y="272"/>
                  </a:lnTo>
                  <a:lnTo>
                    <a:pt x="649" y="258"/>
                  </a:lnTo>
                  <a:lnTo>
                    <a:pt x="655" y="235"/>
                  </a:lnTo>
                  <a:lnTo>
                    <a:pt x="644" y="234"/>
                  </a:lnTo>
                  <a:lnTo>
                    <a:pt x="633" y="189"/>
                  </a:lnTo>
                  <a:lnTo>
                    <a:pt x="654" y="209"/>
                  </a:lnTo>
                  <a:lnTo>
                    <a:pt x="669" y="282"/>
                  </a:lnTo>
                  <a:lnTo>
                    <a:pt x="656" y="313"/>
                  </a:lnTo>
                  <a:lnTo>
                    <a:pt x="662" y="289"/>
                  </a:lnTo>
                  <a:lnTo>
                    <a:pt x="656" y="285"/>
                  </a:lnTo>
                  <a:lnTo>
                    <a:pt x="587" y="297"/>
                  </a:lnTo>
                  <a:lnTo>
                    <a:pt x="563" y="312"/>
                  </a:lnTo>
                  <a:lnTo>
                    <a:pt x="540" y="315"/>
                  </a:lnTo>
                  <a:lnTo>
                    <a:pt x="531" y="321"/>
                  </a:lnTo>
                  <a:lnTo>
                    <a:pt x="479" y="345"/>
                  </a:lnTo>
                  <a:lnTo>
                    <a:pt x="484" y="337"/>
                  </a:lnTo>
                  <a:lnTo>
                    <a:pt x="527" y="319"/>
                  </a:lnTo>
                  <a:lnTo>
                    <a:pt x="537" y="294"/>
                  </a:lnTo>
                  <a:lnTo>
                    <a:pt x="532" y="281"/>
                  </a:lnTo>
                  <a:lnTo>
                    <a:pt x="531" y="27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35" name="S_KY">
              <a:extLst>
                <a:ext uri="{FF2B5EF4-FFF2-40B4-BE49-F238E27FC236}">
                  <a16:creationId xmlns:a16="http://schemas.microsoft.com/office/drawing/2014/main" id="{05FF5308-2C03-44DA-B99B-1933F0DED212}"/>
                </a:ext>
              </a:extLst>
            </p:cNvPr>
            <p:cNvSpPr>
              <a:spLocks/>
            </p:cNvSpPr>
            <p:nvPr/>
          </p:nvSpPr>
          <p:spPr bwMode="auto">
            <a:xfrm>
              <a:off x="7053566" y="3535532"/>
              <a:ext cx="1343025" cy="609600"/>
            </a:xfrm>
            <a:custGeom>
              <a:avLst/>
              <a:gdLst>
                <a:gd name="T0" fmla="*/ 2147483647 w 1394"/>
                <a:gd name="T1" fmla="*/ 2147483647 h 626"/>
                <a:gd name="T2" fmla="*/ 2147483647 w 1394"/>
                <a:gd name="T3" fmla="*/ 2147483647 h 626"/>
                <a:gd name="T4" fmla="*/ 2147483647 w 1394"/>
                <a:gd name="T5" fmla="*/ 2147483647 h 626"/>
                <a:gd name="T6" fmla="*/ 2147483647 w 1394"/>
                <a:gd name="T7" fmla="*/ 2147483647 h 626"/>
                <a:gd name="T8" fmla="*/ 2147483647 w 1394"/>
                <a:gd name="T9" fmla="*/ 2147483647 h 626"/>
                <a:gd name="T10" fmla="*/ 2147483647 w 1394"/>
                <a:gd name="T11" fmla="*/ 2147483647 h 626"/>
                <a:gd name="T12" fmla="*/ 2147483647 w 1394"/>
                <a:gd name="T13" fmla="*/ 2147483647 h 626"/>
                <a:gd name="T14" fmla="*/ 2147483647 w 1394"/>
                <a:gd name="T15" fmla="*/ 2147483647 h 626"/>
                <a:gd name="T16" fmla="*/ 2147483647 w 1394"/>
                <a:gd name="T17" fmla="*/ 2147483647 h 626"/>
                <a:gd name="T18" fmla="*/ 2147483647 w 1394"/>
                <a:gd name="T19" fmla="*/ 2147483647 h 626"/>
                <a:gd name="T20" fmla="*/ 2147483647 w 1394"/>
                <a:gd name="T21" fmla="*/ 2147483647 h 626"/>
                <a:gd name="T22" fmla="*/ 2147483647 w 1394"/>
                <a:gd name="T23" fmla="*/ 2147483647 h 626"/>
                <a:gd name="T24" fmla="*/ 2147483647 w 1394"/>
                <a:gd name="T25" fmla="*/ 2147483647 h 626"/>
                <a:gd name="T26" fmla="*/ 2147483647 w 1394"/>
                <a:gd name="T27" fmla="*/ 2147483647 h 626"/>
                <a:gd name="T28" fmla="*/ 2147483647 w 1394"/>
                <a:gd name="T29" fmla="*/ 2147483647 h 626"/>
                <a:gd name="T30" fmla="*/ 2147483647 w 1394"/>
                <a:gd name="T31" fmla="*/ 2147483647 h 626"/>
                <a:gd name="T32" fmla="*/ 2147483647 w 1394"/>
                <a:gd name="T33" fmla="*/ 2147483647 h 626"/>
                <a:gd name="T34" fmla="*/ 2147483647 w 1394"/>
                <a:gd name="T35" fmla="*/ 2147483647 h 626"/>
                <a:gd name="T36" fmla="*/ 2147483647 w 1394"/>
                <a:gd name="T37" fmla="*/ 2147483647 h 626"/>
                <a:gd name="T38" fmla="*/ 2147483647 w 1394"/>
                <a:gd name="T39" fmla="*/ 2147483647 h 626"/>
                <a:gd name="T40" fmla="*/ 2147483647 w 1394"/>
                <a:gd name="T41" fmla="*/ 2147483647 h 626"/>
                <a:gd name="T42" fmla="*/ 2147483647 w 1394"/>
                <a:gd name="T43" fmla="*/ 2147483647 h 626"/>
                <a:gd name="T44" fmla="*/ 2147483647 w 1394"/>
                <a:gd name="T45" fmla="*/ 2147483647 h 626"/>
                <a:gd name="T46" fmla="*/ 2147483647 w 1394"/>
                <a:gd name="T47" fmla="*/ 2147483647 h 626"/>
                <a:gd name="T48" fmla="*/ 2147483647 w 1394"/>
                <a:gd name="T49" fmla="*/ 2147483647 h 626"/>
                <a:gd name="T50" fmla="*/ 2147483647 w 1394"/>
                <a:gd name="T51" fmla="*/ 2147483647 h 626"/>
                <a:gd name="T52" fmla="*/ 2147483647 w 1394"/>
                <a:gd name="T53" fmla="*/ 2147483647 h 626"/>
                <a:gd name="T54" fmla="*/ 2147483647 w 1394"/>
                <a:gd name="T55" fmla="*/ 2147483647 h 626"/>
                <a:gd name="T56" fmla="*/ 2147483647 w 1394"/>
                <a:gd name="T57" fmla="*/ 2147483647 h 626"/>
                <a:gd name="T58" fmla="*/ 2147483647 w 1394"/>
                <a:gd name="T59" fmla="*/ 2147483647 h 626"/>
                <a:gd name="T60" fmla="*/ 2147483647 w 1394"/>
                <a:gd name="T61" fmla="*/ 2147483647 h 626"/>
                <a:gd name="T62" fmla="*/ 2147483647 w 1394"/>
                <a:gd name="T63" fmla="*/ 2147483647 h 626"/>
                <a:gd name="T64" fmla="*/ 2147483647 w 1394"/>
                <a:gd name="T65" fmla="*/ 2147483647 h 626"/>
                <a:gd name="T66" fmla="*/ 2147483647 w 1394"/>
                <a:gd name="T67" fmla="*/ 2147483647 h 626"/>
                <a:gd name="T68" fmla="*/ 2147483647 w 1394"/>
                <a:gd name="T69" fmla="*/ 2147483647 h 626"/>
                <a:gd name="T70" fmla="*/ 2147483647 w 1394"/>
                <a:gd name="T71" fmla="*/ 2147483647 h 626"/>
                <a:gd name="T72" fmla="*/ 2147483647 w 1394"/>
                <a:gd name="T73" fmla="*/ 2147483647 h 626"/>
                <a:gd name="T74" fmla="*/ 2147483647 w 1394"/>
                <a:gd name="T75" fmla="*/ 2147483647 h 626"/>
                <a:gd name="T76" fmla="*/ 2147483647 w 1394"/>
                <a:gd name="T77" fmla="*/ 2147483647 h 626"/>
                <a:gd name="T78" fmla="*/ 2147483647 w 1394"/>
                <a:gd name="T79" fmla="*/ 2147483647 h 626"/>
                <a:gd name="T80" fmla="*/ 2147483647 w 1394"/>
                <a:gd name="T81" fmla="*/ 2147483647 h 626"/>
                <a:gd name="T82" fmla="*/ 2147483647 w 1394"/>
                <a:gd name="T83" fmla="*/ 2147483647 h 626"/>
                <a:gd name="T84" fmla="*/ 2147483647 w 1394"/>
                <a:gd name="T85" fmla="*/ 2147483647 h 626"/>
                <a:gd name="T86" fmla="*/ 2147483647 w 1394"/>
                <a:gd name="T87" fmla="*/ 2147483647 h 626"/>
                <a:gd name="T88" fmla="*/ 2147483647 w 1394"/>
                <a:gd name="T89" fmla="*/ 2147483647 h 626"/>
                <a:gd name="T90" fmla="*/ 2147483647 w 1394"/>
                <a:gd name="T91" fmla="*/ 2147483647 h 626"/>
                <a:gd name="T92" fmla="*/ 2147483647 w 1394"/>
                <a:gd name="T93" fmla="*/ 2147483647 h 626"/>
                <a:gd name="T94" fmla="*/ 2147483647 w 1394"/>
                <a:gd name="T95" fmla="*/ 2147483647 h 626"/>
                <a:gd name="T96" fmla="*/ 2147483647 w 1394"/>
                <a:gd name="T97" fmla="*/ 2147483647 h 626"/>
                <a:gd name="T98" fmla="*/ 2147483647 w 1394"/>
                <a:gd name="T99" fmla="*/ 2147483647 h 626"/>
                <a:gd name="T100" fmla="*/ 2147483647 w 1394"/>
                <a:gd name="T101" fmla="*/ 2147483647 h 626"/>
                <a:gd name="T102" fmla="*/ 2147483647 w 1394"/>
                <a:gd name="T103" fmla="*/ 2147483647 h 626"/>
                <a:gd name="T104" fmla="*/ 2147483647 w 1394"/>
                <a:gd name="T105" fmla="*/ 2147483647 h 626"/>
                <a:gd name="T106" fmla="*/ 2147483647 w 1394"/>
                <a:gd name="T107" fmla="*/ 2147483647 h 626"/>
                <a:gd name="T108" fmla="*/ 2147483647 w 1394"/>
                <a:gd name="T109" fmla="*/ 2147483647 h 626"/>
                <a:gd name="T110" fmla="*/ 2147483647 w 1394"/>
                <a:gd name="T111" fmla="*/ 2147483647 h 626"/>
                <a:gd name="T112" fmla="*/ 2147483647 w 1394"/>
                <a:gd name="T113" fmla="*/ 2147483647 h 626"/>
                <a:gd name="T114" fmla="*/ 2147483647 w 1394"/>
                <a:gd name="T115" fmla="*/ 2147483647 h 626"/>
                <a:gd name="T116" fmla="*/ 2147483647 w 1394"/>
                <a:gd name="T117" fmla="*/ 2147483647 h 626"/>
                <a:gd name="T118" fmla="*/ 2147483647 w 1394"/>
                <a:gd name="T119" fmla="*/ 2147483647 h 626"/>
                <a:gd name="T120" fmla="*/ 2147483647 w 1394"/>
                <a:gd name="T121" fmla="*/ 2147483647 h 626"/>
                <a:gd name="T122" fmla="*/ 2147483647 w 1394"/>
                <a:gd name="T123" fmla="*/ 2147483647 h 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94"/>
                <a:gd name="T187" fmla="*/ 0 h 626"/>
                <a:gd name="T188" fmla="*/ 1394 w 1394"/>
                <a:gd name="T189" fmla="*/ 626 h 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94" h="626">
                  <a:moveTo>
                    <a:pt x="972" y="603"/>
                  </a:moveTo>
                  <a:lnTo>
                    <a:pt x="969" y="603"/>
                  </a:lnTo>
                  <a:lnTo>
                    <a:pt x="965" y="603"/>
                  </a:lnTo>
                  <a:lnTo>
                    <a:pt x="931" y="602"/>
                  </a:lnTo>
                  <a:lnTo>
                    <a:pt x="912" y="602"/>
                  </a:lnTo>
                  <a:lnTo>
                    <a:pt x="868" y="601"/>
                  </a:lnTo>
                  <a:lnTo>
                    <a:pt x="867" y="601"/>
                  </a:lnTo>
                  <a:lnTo>
                    <a:pt x="850" y="600"/>
                  </a:lnTo>
                  <a:lnTo>
                    <a:pt x="837" y="599"/>
                  </a:lnTo>
                  <a:lnTo>
                    <a:pt x="832" y="598"/>
                  </a:lnTo>
                  <a:lnTo>
                    <a:pt x="826" y="598"/>
                  </a:lnTo>
                  <a:lnTo>
                    <a:pt x="804" y="596"/>
                  </a:lnTo>
                  <a:lnTo>
                    <a:pt x="775" y="596"/>
                  </a:lnTo>
                  <a:lnTo>
                    <a:pt x="772" y="596"/>
                  </a:lnTo>
                  <a:lnTo>
                    <a:pt x="771" y="596"/>
                  </a:lnTo>
                  <a:lnTo>
                    <a:pt x="764" y="597"/>
                  </a:lnTo>
                  <a:lnTo>
                    <a:pt x="745" y="597"/>
                  </a:lnTo>
                  <a:lnTo>
                    <a:pt x="733" y="598"/>
                  </a:lnTo>
                  <a:lnTo>
                    <a:pt x="710" y="598"/>
                  </a:lnTo>
                  <a:lnTo>
                    <a:pt x="680" y="597"/>
                  </a:lnTo>
                  <a:lnTo>
                    <a:pt x="672" y="597"/>
                  </a:lnTo>
                  <a:lnTo>
                    <a:pt x="658" y="596"/>
                  </a:lnTo>
                  <a:lnTo>
                    <a:pt x="644" y="595"/>
                  </a:lnTo>
                  <a:lnTo>
                    <a:pt x="640" y="595"/>
                  </a:lnTo>
                  <a:lnTo>
                    <a:pt x="617" y="594"/>
                  </a:lnTo>
                  <a:lnTo>
                    <a:pt x="602" y="593"/>
                  </a:lnTo>
                  <a:lnTo>
                    <a:pt x="584" y="591"/>
                  </a:lnTo>
                  <a:lnTo>
                    <a:pt x="577" y="590"/>
                  </a:lnTo>
                  <a:lnTo>
                    <a:pt x="563" y="589"/>
                  </a:lnTo>
                  <a:lnTo>
                    <a:pt x="546" y="589"/>
                  </a:lnTo>
                  <a:lnTo>
                    <a:pt x="537" y="591"/>
                  </a:lnTo>
                  <a:lnTo>
                    <a:pt x="534" y="594"/>
                  </a:lnTo>
                  <a:lnTo>
                    <a:pt x="530" y="589"/>
                  </a:lnTo>
                  <a:lnTo>
                    <a:pt x="510" y="590"/>
                  </a:lnTo>
                  <a:lnTo>
                    <a:pt x="497" y="590"/>
                  </a:lnTo>
                  <a:lnTo>
                    <a:pt x="484" y="590"/>
                  </a:lnTo>
                  <a:lnTo>
                    <a:pt x="476" y="590"/>
                  </a:lnTo>
                  <a:lnTo>
                    <a:pt x="441" y="591"/>
                  </a:lnTo>
                  <a:lnTo>
                    <a:pt x="431" y="591"/>
                  </a:lnTo>
                  <a:lnTo>
                    <a:pt x="429" y="591"/>
                  </a:lnTo>
                  <a:lnTo>
                    <a:pt x="406" y="591"/>
                  </a:lnTo>
                  <a:lnTo>
                    <a:pt x="390" y="591"/>
                  </a:lnTo>
                  <a:lnTo>
                    <a:pt x="366" y="593"/>
                  </a:lnTo>
                  <a:lnTo>
                    <a:pt x="348" y="593"/>
                  </a:lnTo>
                  <a:lnTo>
                    <a:pt x="333" y="593"/>
                  </a:lnTo>
                  <a:lnTo>
                    <a:pt x="323" y="593"/>
                  </a:lnTo>
                  <a:lnTo>
                    <a:pt x="293" y="594"/>
                  </a:lnTo>
                  <a:lnTo>
                    <a:pt x="293" y="587"/>
                  </a:lnTo>
                  <a:lnTo>
                    <a:pt x="253" y="583"/>
                  </a:lnTo>
                  <a:lnTo>
                    <a:pt x="254" y="589"/>
                  </a:lnTo>
                  <a:lnTo>
                    <a:pt x="256" y="596"/>
                  </a:lnTo>
                  <a:lnTo>
                    <a:pt x="256" y="626"/>
                  </a:lnTo>
                  <a:lnTo>
                    <a:pt x="213" y="626"/>
                  </a:lnTo>
                  <a:lnTo>
                    <a:pt x="196" y="626"/>
                  </a:lnTo>
                  <a:lnTo>
                    <a:pt x="175" y="625"/>
                  </a:lnTo>
                  <a:lnTo>
                    <a:pt x="172" y="625"/>
                  </a:lnTo>
                  <a:lnTo>
                    <a:pt x="169" y="625"/>
                  </a:lnTo>
                  <a:lnTo>
                    <a:pt x="164" y="625"/>
                  </a:lnTo>
                  <a:lnTo>
                    <a:pt x="123" y="625"/>
                  </a:lnTo>
                  <a:lnTo>
                    <a:pt x="112" y="625"/>
                  </a:lnTo>
                  <a:lnTo>
                    <a:pt x="111" y="625"/>
                  </a:lnTo>
                  <a:lnTo>
                    <a:pt x="109" y="625"/>
                  </a:lnTo>
                  <a:lnTo>
                    <a:pt x="84" y="625"/>
                  </a:lnTo>
                  <a:lnTo>
                    <a:pt x="23" y="624"/>
                  </a:lnTo>
                  <a:lnTo>
                    <a:pt x="14" y="625"/>
                  </a:lnTo>
                  <a:lnTo>
                    <a:pt x="0" y="626"/>
                  </a:lnTo>
                  <a:lnTo>
                    <a:pt x="9" y="598"/>
                  </a:lnTo>
                  <a:lnTo>
                    <a:pt x="10" y="596"/>
                  </a:lnTo>
                  <a:lnTo>
                    <a:pt x="17" y="594"/>
                  </a:lnTo>
                  <a:lnTo>
                    <a:pt x="32" y="610"/>
                  </a:lnTo>
                  <a:lnTo>
                    <a:pt x="46" y="589"/>
                  </a:lnTo>
                  <a:lnTo>
                    <a:pt x="43" y="567"/>
                  </a:lnTo>
                  <a:lnTo>
                    <a:pt x="56" y="566"/>
                  </a:lnTo>
                  <a:lnTo>
                    <a:pt x="56" y="558"/>
                  </a:lnTo>
                  <a:lnTo>
                    <a:pt x="55" y="537"/>
                  </a:lnTo>
                  <a:lnTo>
                    <a:pt x="57" y="534"/>
                  </a:lnTo>
                  <a:lnTo>
                    <a:pt x="60" y="521"/>
                  </a:lnTo>
                  <a:lnTo>
                    <a:pt x="60" y="519"/>
                  </a:lnTo>
                  <a:lnTo>
                    <a:pt x="56" y="511"/>
                  </a:lnTo>
                  <a:lnTo>
                    <a:pt x="48" y="507"/>
                  </a:lnTo>
                  <a:lnTo>
                    <a:pt x="45" y="496"/>
                  </a:lnTo>
                  <a:lnTo>
                    <a:pt x="46" y="491"/>
                  </a:lnTo>
                  <a:lnTo>
                    <a:pt x="53" y="483"/>
                  </a:lnTo>
                  <a:lnTo>
                    <a:pt x="78" y="454"/>
                  </a:lnTo>
                  <a:lnTo>
                    <a:pt x="91" y="454"/>
                  </a:lnTo>
                  <a:lnTo>
                    <a:pt x="92" y="453"/>
                  </a:lnTo>
                  <a:lnTo>
                    <a:pt x="125" y="471"/>
                  </a:lnTo>
                  <a:lnTo>
                    <a:pt x="149" y="479"/>
                  </a:lnTo>
                  <a:lnTo>
                    <a:pt x="160" y="490"/>
                  </a:lnTo>
                  <a:lnTo>
                    <a:pt x="172" y="492"/>
                  </a:lnTo>
                  <a:lnTo>
                    <a:pt x="173" y="491"/>
                  </a:lnTo>
                  <a:lnTo>
                    <a:pt x="184" y="478"/>
                  </a:lnTo>
                  <a:lnTo>
                    <a:pt x="172" y="447"/>
                  </a:lnTo>
                  <a:lnTo>
                    <a:pt x="188" y="407"/>
                  </a:lnTo>
                  <a:lnTo>
                    <a:pt x="196" y="412"/>
                  </a:lnTo>
                  <a:lnTo>
                    <a:pt x="197" y="413"/>
                  </a:lnTo>
                  <a:lnTo>
                    <a:pt x="199" y="412"/>
                  </a:lnTo>
                  <a:lnTo>
                    <a:pt x="218" y="399"/>
                  </a:lnTo>
                  <a:lnTo>
                    <a:pt x="242" y="396"/>
                  </a:lnTo>
                  <a:lnTo>
                    <a:pt x="254" y="388"/>
                  </a:lnTo>
                  <a:lnTo>
                    <a:pt x="242" y="372"/>
                  </a:lnTo>
                  <a:lnTo>
                    <a:pt x="241" y="372"/>
                  </a:lnTo>
                  <a:lnTo>
                    <a:pt x="237" y="359"/>
                  </a:lnTo>
                  <a:lnTo>
                    <a:pt x="242" y="340"/>
                  </a:lnTo>
                  <a:lnTo>
                    <a:pt x="260" y="319"/>
                  </a:lnTo>
                  <a:lnTo>
                    <a:pt x="266" y="319"/>
                  </a:lnTo>
                  <a:lnTo>
                    <a:pt x="277" y="301"/>
                  </a:lnTo>
                  <a:lnTo>
                    <a:pt x="279" y="294"/>
                  </a:lnTo>
                  <a:lnTo>
                    <a:pt x="289" y="290"/>
                  </a:lnTo>
                  <a:lnTo>
                    <a:pt x="312" y="296"/>
                  </a:lnTo>
                  <a:lnTo>
                    <a:pt x="322" y="295"/>
                  </a:lnTo>
                  <a:lnTo>
                    <a:pt x="336" y="311"/>
                  </a:lnTo>
                  <a:lnTo>
                    <a:pt x="336" y="289"/>
                  </a:lnTo>
                  <a:lnTo>
                    <a:pt x="368" y="285"/>
                  </a:lnTo>
                  <a:lnTo>
                    <a:pt x="378" y="285"/>
                  </a:lnTo>
                  <a:lnTo>
                    <a:pt x="380" y="285"/>
                  </a:lnTo>
                  <a:lnTo>
                    <a:pt x="396" y="295"/>
                  </a:lnTo>
                  <a:lnTo>
                    <a:pt x="403" y="300"/>
                  </a:lnTo>
                  <a:lnTo>
                    <a:pt x="429" y="322"/>
                  </a:lnTo>
                  <a:lnTo>
                    <a:pt x="453" y="289"/>
                  </a:lnTo>
                  <a:lnTo>
                    <a:pt x="457" y="288"/>
                  </a:lnTo>
                  <a:lnTo>
                    <a:pt x="476" y="277"/>
                  </a:lnTo>
                  <a:lnTo>
                    <a:pt x="487" y="271"/>
                  </a:lnTo>
                  <a:lnTo>
                    <a:pt x="500" y="292"/>
                  </a:lnTo>
                  <a:lnTo>
                    <a:pt x="517" y="300"/>
                  </a:lnTo>
                  <a:lnTo>
                    <a:pt x="517" y="308"/>
                  </a:lnTo>
                  <a:lnTo>
                    <a:pt x="528" y="300"/>
                  </a:lnTo>
                  <a:lnTo>
                    <a:pt x="544" y="261"/>
                  </a:lnTo>
                  <a:lnTo>
                    <a:pt x="548" y="260"/>
                  </a:lnTo>
                  <a:lnTo>
                    <a:pt x="553" y="248"/>
                  </a:lnTo>
                  <a:lnTo>
                    <a:pt x="552" y="245"/>
                  </a:lnTo>
                  <a:lnTo>
                    <a:pt x="553" y="243"/>
                  </a:lnTo>
                  <a:lnTo>
                    <a:pt x="569" y="240"/>
                  </a:lnTo>
                  <a:lnTo>
                    <a:pt x="569" y="225"/>
                  </a:lnTo>
                  <a:lnTo>
                    <a:pt x="578" y="228"/>
                  </a:lnTo>
                  <a:lnTo>
                    <a:pt x="589" y="241"/>
                  </a:lnTo>
                  <a:lnTo>
                    <a:pt x="593" y="260"/>
                  </a:lnTo>
                  <a:lnTo>
                    <a:pt x="640" y="271"/>
                  </a:lnTo>
                  <a:lnTo>
                    <a:pt x="649" y="270"/>
                  </a:lnTo>
                  <a:lnTo>
                    <a:pt x="650" y="269"/>
                  </a:lnTo>
                  <a:lnTo>
                    <a:pt x="657" y="241"/>
                  </a:lnTo>
                  <a:lnTo>
                    <a:pt x="657" y="240"/>
                  </a:lnTo>
                  <a:lnTo>
                    <a:pt x="658" y="229"/>
                  </a:lnTo>
                  <a:lnTo>
                    <a:pt x="670" y="212"/>
                  </a:lnTo>
                  <a:lnTo>
                    <a:pt x="679" y="203"/>
                  </a:lnTo>
                  <a:lnTo>
                    <a:pt x="684" y="205"/>
                  </a:lnTo>
                  <a:lnTo>
                    <a:pt x="686" y="207"/>
                  </a:lnTo>
                  <a:lnTo>
                    <a:pt x="708" y="182"/>
                  </a:lnTo>
                  <a:lnTo>
                    <a:pt x="710" y="174"/>
                  </a:lnTo>
                  <a:lnTo>
                    <a:pt x="734" y="160"/>
                  </a:lnTo>
                  <a:lnTo>
                    <a:pt x="746" y="147"/>
                  </a:lnTo>
                  <a:lnTo>
                    <a:pt x="747" y="133"/>
                  </a:lnTo>
                  <a:lnTo>
                    <a:pt x="747" y="132"/>
                  </a:lnTo>
                  <a:lnTo>
                    <a:pt x="745" y="124"/>
                  </a:lnTo>
                  <a:lnTo>
                    <a:pt x="757" y="98"/>
                  </a:lnTo>
                  <a:lnTo>
                    <a:pt x="764" y="97"/>
                  </a:lnTo>
                  <a:lnTo>
                    <a:pt x="778" y="97"/>
                  </a:lnTo>
                  <a:lnTo>
                    <a:pt x="780" y="98"/>
                  </a:lnTo>
                  <a:lnTo>
                    <a:pt x="789" y="108"/>
                  </a:lnTo>
                  <a:lnTo>
                    <a:pt x="804" y="103"/>
                  </a:lnTo>
                  <a:lnTo>
                    <a:pt x="816" y="95"/>
                  </a:lnTo>
                  <a:lnTo>
                    <a:pt x="822" y="91"/>
                  </a:lnTo>
                  <a:lnTo>
                    <a:pt x="826" y="88"/>
                  </a:lnTo>
                  <a:lnTo>
                    <a:pt x="850" y="84"/>
                  </a:lnTo>
                  <a:lnTo>
                    <a:pt x="865" y="68"/>
                  </a:lnTo>
                  <a:lnTo>
                    <a:pt x="867" y="64"/>
                  </a:lnTo>
                  <a:lnTo>
                    <a:pt x="851" y="58"/>
                  </a:lnTo>
                  <a:lnTo>
                    <a:pt x="850" y="53"/>
                  </a:lnTo>
                  <a:lnTo>
                    <a:pt x="855" y="34"/>
                  </a:lnTo>
                  <a:lnTo>
                    <a:pt x="850" y="27"/>
                  </a:lnTo>
                  <a:lnTo>
                    <a:pt x="850" y="18"/>
                  </a:lnTo>
                  <a:lnTo>
                    <a:pt x="861" y="10"/>
                  </a:lnTo>
                  <a:lnTo>
                    <a:pt x="868" y="5"/>
                  </a:lnTo>
                  <a:lnTo>
                    <a:pt x="873" y="0"/>
                  </a:lnTo>
                  <a:lnTo>
                    <a:pt x="897" y="17"/>
                  </a:lnTo>
                  <a:lnTo>
                    <a:pt x="898" y="18"/>
                  </a:lnTo>
                  <a:lnTo>
                    <a:pt x="919" y="12"/>
                  </a:lnTo>
                  <a:lnTo>
                    <a:pt x="923" y="9"/>
                  </a:lnTo>
                  <a:lnTo>
                    <a:pt x="944" y="24"/>
                  </a:lnTo>
                  <a:lnTo>
                    <a:pt x="954" y="30"/>
                  </a:lnTo>
                  <a:lnTo>
                    <a:pt x="962" y="48"/>
                  </a:lnTo>
                  <a:lnTo>
                    <a:pt x="965" y="53"/>
                  </a:lnTo>
                  <a:lnTo>
                    <a:pt x="971" y="64"/>
                  </a:lnTo>
                  <a:lnTo>
                    <a:pt x="971" y="76"/>
                  </a:lnTo>
                  <a:lnTo>
                    <a:pt x="991" y="85"/>
                  </a:lnTo>
                  <a:lnTo>
                    <a:pt x="1004" y="88"/>
                  </a:lnTo>
                  <a:lnTo>
                    <a:pt x="1014" y="86"/>
                  </a:lnTo>
                  <a:lnTo>
                    <a:pt x="1015" y="86"/>
                  </a:lnTo>
                  <a:lnTo>
                    <a:pt x="1032" y="90"/>
                  </a:lnTo>
                  <a:lnTo>
                    <a:pt x="1041" y="94"/>
                  </a:lnTo>
                  <a:lnTo>
                    <a:pt x="1061" y="117"/>
                  </a:lnTo>
                  <a:lnTo>
                    <a:pt x="1069" y="119"/>
                  </a:lnTo>
                  <a:lnTo>
                    <a:pt x="1070" y="121"/>
                  </a:lnTo>
                  <a:lnTo>
                    <a:pt x="1072" y="122"/>
                  </a:lnTo>
                  <a:lnTo>
                    <a:pt x="1080" y="121"/>
                  </a:lnTo>
                  <a:lnTo>
                    <a:pt x="1084" y="111"/>
                  </a:lnTo>
                  <a:lnTo>
                    <a:pt x="1102" y="104"/>
                  </a:lnTo>
                  <a:lnTo>
                    <a:pt x="1131" y="115"/>
                  </a:lnTo>
                  <a:lnTo>
                    <a:pt x="1146" y="130"/>
                  </a:lnTo>
                  <a:lnTo>
                    <a:pt x="1151" y="125"/>
                  </a:lnTo>
                  <a:lnTo>
                    <a:pt x="1157" y="123"/>
                  </a:lnTo>
                  <a:lnTo>
                    <a:pt x="1174" y="124"/>
                  </a:lnTo>
                  <a:lnTo>
                    <a:pt x="1196" y="99"/>
                  </a:lnTo>
                  <a:lnTo>
                    <a:pt x="1223" y="94"/>
                  </a:lnTo>
                  <a:lnTo>
                    <a:pt x="1228" y="124"/>
                  </a:lnTo>
                  <a:lnTo>
                    <a:pt x="1235" y="137"/>
                  </a:lnTo>
                  <a:lnTo>
                    <a:pt x="1248" y="139"/>
                  </a:lnTo>
                  <a:lnTo>
                    <a:pt x="1264" y="152"/>
                  </a:lnTo>
                  <a:lnTo>
                    <a:pt x="1272" y="158"/>
                  </a:lnTo>
                  <a:lnTo>
                    <a:pt x="1277" y="171"/>
                  </a:lnTo>
                  <a:lnTo>
                    <a:pt x="1277" y="183"/>
                  </a:lnTo>
                  <a:lnTo>
                    <a:pt x="1279" y="212"/>
                  </a:lnTo>
                  <a:lnTo>
                    <a:pt x="1275" y="213"/>
                  </a:lnTo>
                  <a:lnTo>
                    <a:pt x="1272" y="239"/>
                  </a:lnTo>
                  <a:lnTo>
                    <a:pt x="1296" y="271"/>
                  </a:lnTo>
                  <a:lnTo>
                    <a:pt x="1295" y="284"/>
                  </a:lnTo>
                  <a:lnTo>
                    <a:pt x="1294" y="288"/>
                  </a:lnTo>
                  <a:lnTo>
                    <a:pt x="1310" y="300"/>
                  </a:lnTo>
                  <a:lnTo>
                    <a:pt x="1310" y="305"/>
                  </a:lnTo>
                  <a:lnTo>
                    <a:pt x="1318" y="317"/>
                  </a:lnTo>
                  <a:lnTo>
                    <a:pt x="1327" y="330"/>
                  </a:lnTo>
                  <a:lnTo>
                    <a:pt x="1326" y="332"/>
                  </a:lnTo>
                  <a:lnTo>
                    <a:pt x="1365" y="371"/>
                  </a:lnTo>
                  <a:lnTo>
                    <a:pt x="1365" y="377"/>
                  </a:lnTo>
                  <a:lnTo>
                    <a:pt x="1394" y="381"/>
                  </a:lnTo>
                  <a:lnTo>
                    <a:pt x="1373" y="399"/>
                  </a:lnTo>
                  <a:lnTo>
                    <a:pt x="1351" y="418"/>
                  </a:lnTo>
                  <a:lnTo>
                    <a:pt x="1329" y="437"/>
                  </a:lnTo>
                  <a:lnTo>
                    <a:pt x="1318" y="446"/>
                  </a:lnTo>
                  <a:lnTo>
                    <a:pt x="1306" y="449"/>
                  </a:lnTo>
                  <a:lnTo>
                    <a:pt x="1284" y="460"/>
                  </a:lnTo>
                  <a:lnTo>
                    <a:pt x="1282" y="461"/>
                  </a:lnTo>
                  <a:lnTo>
                    <a:pt x="1255" y="478"/>
                  </a:lnTo>
                  <a:lnTo>
                    <a:pt x="1248" y="502"/>
                  </a:lnTo>
                  <a:lnTo>
                    <a:pt x="1226" y="513"/>
                  </a:lnTo>
                  <a:lnTo>
                    <a:pt x="1224" y="532"/>
                  </a:lnTo>
                  <a:lnTo>
                    <a:pt x="1223" y="533"/>
                  </a:lnTo>
                  <a:lnTo>
                    <a:pt x="1177" y="557"/>
                  </a:lnTo>
                  <a:lnTo>
                    <a:pt x="1176" y="566"/>
                  </a:lnTo>
                  <a:lnTo>
                    <a:pt x="1114" y="586"/>
                  </a:lnTo>
                  <a:lnTo>
                    <a:pt x="1108" y="585"/>
                  </a:lnTo>
                  <a:lnTo>
                    <a:pt x="1083" y="596"/>
                  </a:lnTo>
                  <a:lnTo>
                    <a:pt x="1075" y="601"/>
                  </a:lnTo>
                  <a:lnTo>
                    <a:pt x="1071" y="605"/>
                  </a:lnTo>
                  <a:lnTo>
                    <a:pt x="1053" y="605"/>
                  </a:lnTo>
                  <a:lnTo>
                    <a:pt x="1026" y="604"/>
                  </a:lnTo>
                  <a:lnTo>
                    <a:pt x="1014" y="604"/>
                  </a:lnTo>
                  <a:lnTo>
                    <a:pt x="1011" y="604"/>
                  </a:lnTo>
                  <a:lnTo>
                    <a:pt x="998" y="604"/>
                  </a:lnTo>
                  <a:lnTo>
                    <a:pt x="974" y="603"/>
                  </a:lnTo>
                  <a:lnTo>
                    <a:pt x="972" y="603"/>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        KY</a:t>
              </a:r>
            </a:p>
          </p:txBody>
        </p:sp>
        <p:sp>
          <p:nvSpPr>
            <p:cNvPr id="36" name="S_IN">
              <a:extLst>
                <a:ext uri="{FF2B5EF4-FFF2-40B4-BE49-F238E27FC236}">
                  <a16:creationId xmlns:a16="http://schemas.microsoft.com/office/drawing/2014/main" id="{AD20E303-BFF4-4428-90A1-17610320E4C5}"/>
                </a:ext>
              </a:extLst>
            </p:cNvPr>
            <p:cNvSpPr>
              <a:spLocks/>
            </p:cNvSpPr>
            <p:nvPr/>
          </p:nvSpPr>
          <p:spPr bwMode="auto">
            <a:xfrm>
              <a:off x="7291691" y="2935457"/>
              <a:ext cx="600075" cy="914400"/>
            </a:xfrm>
            <a:custGeom>
              <a:avLst/>
              <a:gdLst>
                <a:gd name="T0" fmla="*/ 2147483647 w 619"/>
                <a:gd name="T1" fmla="*/ 2147483647 h 940"/>
                <a:gd name="T2" fmla="*/ 2147483647 w 619"/>
                <a:gd name="T3" fmla="*/ 2147483647 h 940"/>
                <a:gd name="T4" fmla="*/ 2147483647 w 619"/>
                <a:gd name="T5" fmla="*/ 2147483647 h 940"/>
                <a:gd name="T6" fmla="*/ 2147483647 w 619"/>
                <a:gd name="T7" fmla="*/ 2147483647 h 940"/>
                <a:gd name="T8" fmla="*/ 2147483647 w 619"/>
                <a:gd name="T9" fmla="*/ 2147483647 h 940"/>
                <a:gd name="T10" fmla="*/ 2147483647 w 619"/>
                <a:gd name="T11" fmla="*/ 2147483647 h 940"/>
                <a:gd name="T12" fmla="*/ 2147483647 w 619"/>
                <a:gd name="T13" fmla="*/ 2147483647 h 940"/>
                <a:gd name="T14" fmla="*/ 2147483647 w 619"/>
                <a:gd name="T15" fmla="*/ 2147483647 h 940"/>
                <a:gd name="T16" fmla="*/ 2147483647 w 619"/>
                <a:gd name="T17" fmla="*/ 2147483647 h 940"/>
                <a:gd name="T18" fmla="*/ 2147483647 w 619"/>
                <a:gd name="T19" fmla="*/ 2147483647 h 940"/>
                <a:gd name="T20" fmla="*/ 2147483647 w 619"/>
                <a:gd name="T21" fmla="*/ 2147483647 h 940"/>
                <a:gd name="T22" fmla="*/ 2147483647 w 619"/>
                <a:gd name="T23" fmla="*/ 2147483647 h 940"/>
                <a:gd name="T24" fmla="*/ 2147483647 w 619"/>
                <a:gd name="T25" fmla="*/ 2147483647 h 940"/>
                <a:gd name="T26" fmla="*/ 2147483647 w 619"/>
                <a:gd name="T27" fmla="*/ 2147483647 h 940"/>
                <a:gd name="T28" fmla="*/ 2147483647 w 619"/>
                <a:gd name="T29" fmla="*/ 2147483647 h 940"/>
                <a:gd name="T30" fmla="*/ 2147483647 w 619"/>
                <a:gd name="T31" fmla="*/ 2147483647 h 940"/>
                <a:gd name="T32" fmla="*/ 2147483647 w 619"/>
                <a:gd name="T33" fmla="*/ 2147483647 h 940"/>
                <a:gd name="T34" fmla="*/ 2147483647 w 619"/>
                <a:gd name="T35" fmla="*/ 2147483647 h 940"/>
                <a:gd name="T36" fmla="*/ 2147483647 w 619"/>
                <a:gd name="T37" fmla="*/ 2147483647 h 940"/>
                <a:gd name="T38" fmla="*/ 2147483647 w 619"/>
                <a:gd name="T39" fmla="*/ 2147483647 h 940"/>
                <a:gd name="T40" fmla="*/ 2147483647 w 619"/>
                <a:gd name="T41" fmla="*/ 2147483647 h 940"/>
                <a:gd name="T42" fmla="*/ 2147483647 w 619"/>
                <a:gd name="T43" fmla="*/ 2147483647 h 940"/>
                <a:gd name="T44" fmla="*/ 0 w 619"/>
                <a:gd name="T45" fmla="*/ 2147483647 h 940"/>
                <a:gd name="T46" fmla="*/ 2147483647 w 619"/>
                <a:gd name="T47" fmla="*/ 2147483647 h 940"/>
                <a:gd name="T48" fmla="*/ 2147483647 w 619"/>
                <a:gd name="T49" fmla="*/ 2147483647 h 940"/>
                <a:gd name="T50" fmla="*/ 2147483647 w 619"/>
                <a:gd name="T51" fmla="*/ 2147483647 h 940"/>
                <a:gd name="T52" fmla="*/ 2147483647 w 619"/>
                <a:gd name="T53" fmla="*/ 2147483647 h 940"/>
                <a:gd name="T54" fmla="*/ 2147483647 w 619"/>
                <a:gd name="T55" fmla="*/ 2147483647 h 940"/>
                <a:gd name="T56" fmla="*/ 2147483647 w 619"/>
                <a:gd name="T57" fmla="*/ 2147483647 h 940"/>
                <a:gd name="T58" fmla="*/ 2147483647 w 619"/>
                <a:gd name="T59" fmla="*/ 2147483647 h 940"/>
                <a:gd name="T60" fmla="*/ 2147483647 w 619"/>
                <a:gd name="T61" fmla="*/ 2147483647 h 940"/>
                <a:gd name="T62" fmla="*/ 2147483647 w 619"/>
                <a:gd name="T63" fmla="*/ 2147483647 h 940"/>
                <a:gd name="T64" fmla="*/ 2147483647 w 619"/>
                <a:gd name="T65" fmla="*/ 2147483647 h 940"/>
                <a:gd name="T66" fmla="*/ 2147483647 w 619"/>
                <a:gd name="T67" fmla="*/ 2147483647 h 940"/>
                <a:gd name="T68" fmla="*/ 2147483647 w 619"/>
                <a:gd name="T69" fmla="*/ 2147483647 h 940"/>
                <a:gd name="T70" fmla="*/ 2147483647 w 619"/>
                <a:gd name="T71" fmla="*/ 2147483647 h 940"/>
                <a:gd name="T72" fmla="*/ 2147483647 w 619"/>
                <a:gd name="T73" fmla="*/ 2147483647 h 940"/>
                <a:gd name="T74" fmla="*/ 2147483647 w 619"/>
                <a:gd name="T75" fmla="*/ 2147483647 h 940"/>
                <a:gd name="T76" fmla="*/ 2147483647 w 619"/>
                <a:gd name="T77" fmla="*/ 2147483647 h 940"/>
                <a:gd name="T78" fmla="*/ 2147483647 w 619"/>
                <a:gd name="T79" fmla="*/ 2147483647 h 940"/>
                <a:gd name="T80" fmla="*/ 2147483647 w 619"/>
                <a:gd name="T81" fmla="*/ 2147483647 h 940"/>
                <a:gd name="T82" fmla="*/ 2147483647 w 619"/>
                <a:gd name="T83" fmla="*/ 2147483647 h 940"/>
                <a:gd name="T84" fmla="*/ 2147483647 w 619"/>
                <a:gd name="T85" fmla="*/ 2147483647 h 940"/>
                <a:gd name="T86" fmla="*/ 2147483647 w 619"/>
                <a:gd name="T87" fmla="*/ 2147483647 h 940"/>
                <a:gd name="T88" fmla="*/ 2147483647 w 619"/>
                <a:gd name="T89" fmla="*/ 2147483647 h 940"/>
                <a:gd name="T90" fmla="*/ 2147483647 w 619"/>
                <a:gd name="T91" fmla="*/ 2147483647 h 940"/>
                <a:gd name="T92" fmla="*/ 2147483647 w 619"/>
                <a:gd name="T93" fmla="*/ 2147483647 h 940"/>
                <a:gd name="T94" fmla="*/ 2147483647 w 619"/>
                <a:gd name="T95" fmla="*/ 2147483647 h 9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9"/>
                <a:gd name="T145" fmla="*/ 0 h 940"/>
                <a:gd name="T146" fmla="*/ 619 w 619"/>
                <a:gd name="T147" fmla="*/ 940 h 9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9" h="940">
                  <a:moveTo>
                    <a:pt x="616" y="282"/>
                  </a:moveTo>
                  <a:lnTo>
                    <a:pt x="616" y="299"/>
                  </a:lnTo>
                  <a:lnTo>
                    <a:pt x="616" y="319"/>
                  </a:lnTo>
                  <a:lnTo>
                    <a:pt x="616" y="333"/>
                  </a:lnTo>
                  <a:lnTo>
                    <a:pt x="616" y="344"/>
                  </a:lnTo>
                  <a:lnTo>
                    <a:pt x="616" y="358"/>
                  </a:lnTo>
                  <a:lnTo>
                    <a:pt x="615" y="386"/>
                  </a:lnTo>
                  <a:lnTo>
                    <a:pt x="615" y="415"/>
                  </a:lnTo>
                  <a:lnTo>
                    <a:pt x="615" y="416"/>
                  </a:lnTo>
                  <a:lnTo>
                    <a:pt x="614" y="436"/>
                  </a:lnTo>
                  <a:lnTo>
                    <a:pt x="614" y="446"/>
                  </a:lnTo>
                  <a:lnTo>
                    <a:pt x="614" y="458"/>
                  </a:lnTo>
                  <a:lnTo>
                    <a:pt x="614" y="482"/>
                  </a:lnTo>
                  <a:lnTo>
                    <a:pt x="614" y="508"/>
                  </a:lnTo>
                  <a:lnTo>
                    <a:pt x="614" y="513"/>
                  </a:lnTo>
                  <a:lnTo>
                    <a:pt x="614" y="519"/>
                  </a:lnTo>
                  <a:lnTo>
                    <a:pt x="614" y="529"/>
                  </a:lnTo>
                  <a:lnTo>
                    <a:pt x="614" y="534"/>
                  </a:lnTo>
                  <a:lnTo>
                    <a:pt x="614" y="544"/>
                  </a:lnTo>
                  <a:lnTo>
                    <a:pt x="613" y="580"/>
                  </a:lnTo>
                  <a:lnTo>
                    <a:pt x="613" y="611"/>
                  </a:lnTo>
                  <a:lnTo>
                    <a:pt x="613" y="623"/>
                  </a:lnTo>
                  <a:lnTo>
                    <a:pt x="613" y="628"/>
                  </a:lnTo>
                  <a:lnTo>
                    <a:pt x="602" y="636"/>
                  </a:lnTo>
                  <a:lnTo>
                    <a:pt x="602" y="645"/>
                  </a:lnTo>
                  <a:lnTo>
                    <a:pt x="607" y="652"/>
                  </a:lnTo>
                  <a:lnTo>
                    <a:pt x="602" y="671"/>
                  </a:lnTo>
                  <a:lnTo>
                    <a:pt x="603" y="676"/>
                  </a:lnTo>
                  <a:lnTo>
                    <a:pt x="619" y="682"/>
                  </a:lnTo>
                  <a:lnTo>
                    <a:pt x="617" y="686"/>
                  </a:lnTo>
                  <a:lnTo>
                    <a:pt x="602" y="702"/>
                  </a:lnTo>
                  <a:lnTo>
                    <a:pt x="578" y="706"/>
                  </a:lnTo>
                  <a:lnTo>
                    <a:pt x="574" y="709"/>
                  </a:lnTo>
                  <a:lnTo>
                    <a:pt x="568" y="713"/>
                  </a:lnTo>
                  <a:lnTo>
                    <a:pt x="556" y="721"/>
                  </a:lnTo>
                  <a:lnTo>
                    <a:pt x="541" y="726"/>
                  </a:lnTo>
                  <a:lnTo>
                    <a:pt x="532" y="716"/>
                  </a:lnTo>
                  <a:lnTo>
                    <a:pt x="530" y="715"/>
                  </a:lnTo>
                  <a:lnTo>
                    <a:pt x="516" y="715"/>
                  </a:lnTo>
                  <a:lnTo>
                    <a:pt x="509" y="716"/>
                  </a:lnTo>
                  <a:lnTo>
                    <a:pt x="497" y="742"/>
                  </a:lnTo>
                  <a:lnTo>
                    <a:pt x="499" y="750"/>
                  </a:lnTo>
                  <a:lnTo>
                    <a:pt x="499" y="751"/>
                  </a:lnTo>
                  <a:lnTo>
                    <a:pt x="498" y="765"/>
                  </a:lnTo>
                  <a:lnTo>
                    <a:pt x="486" y="778"/>
                  </a:lnTo>
                  <a:lnTo>
                    <a:pt x="462" y="792"/>
                  </a:lnTo>
                  <a:lnTo>
                    <a:pt x="460" y="800"/>
                  </a:lnTo>
                  <a:lnTo>
                    <a:pt x="438" y="825"/>
                  </a:lnTo>
                  <a:lnTo>
                    <a:pt x="436" y="823"/>
                  </a:lnTo>
                  <a:lnTo>
                    <a:pt x="431" y="821"/>
                  </a:lnTo>
                  <a:lnTo>
                    <a:pt x="422" y="830"/>
                  </a:lnTo>
                  <a:lnTo>
                    <a:pt x="410" y="847"/>
                  </a:lnTo>
                  <a:lnTo>
                    <a:pt x="409" y="858"/>
                  </a:lnTo>
                  <a:lnTo>
                    <a:pt x="409" y="859"/>
                  </a:lnTo>
                  <a:lnTo>
                    <a:pt x="402" y="887"/>
                  </a:lnTo>
                  <a:lnTo>
                    <a:pt x="401" y="888"/>
                  </a:lnTo>
                  <a:lnTo>
                    <a:pt x="392" y="889"/>
                  </a:lnTo>
                  <a:lnTo>
                    <a:pt x="345" y="878"/>
                  </a:lnTo>
                  <a:lnTo>
                    <a:pt x="341" y="859"/>
                  </a:lnTo>
                  <a:lnTo>
                    <a:pt x="330" y="846"/>
                  </a:lnTo>
                  <a:lnTo>
                    <a:pt x="321" y="843"/>
                  </a:lnTo>
                  <a:lnTo>
                    <a:pt x="321" y="858"/>
                  </a:lnTo>
                  <a:lnTo>
                    <a:pt x="305" y="861"/>
                  </a:lnTo>
                  <a:lnTo>
                    <a:pt x="304" y="863"/>
                  </a:lnTo>
                  <a:lnTo>
                    <a:pt x="305" y="866"/>
                  </a:lnTo>
                  <a:lnTo>
                    <a:pt x="300" y="878"/>
                  </a:lnTo>
                  <a:lnTo>
                    <a:pt x="296" y="879"/>
                  </a:lnTo>
                  <a:lnTo>
                    <a:pt x="280" y="918"/>
                  </a:lnTo>
                  <a:lnTo>
                    <a:pt x="269" y="926"/>
                  </a:lnTo>
                  <a:lnTo>
                    <a:pt x="269" y="918"/>
                  </a:lnTo>
                  <a:lnTo>
                    <a:pt x="252" y="910"/>
                  </a:lnTo>
                  <a:lnTo>
                    <a:pt x="239" y="889"/>
                  </a:lnTo>
                  <a:lnTo>
                    <a:pt x="228" y="895"/>
                  </a:lnTo>
                  <a:lnTo>
                    <a:pt x="209" y="906"/>
                  </a:lnTo>
                  <a:lnTo>
                    <a:pt x="205" y="907"/>
                  </a:lnTo>
                  <a:lnTo>
                    <a:pt x="181" y="940"/>
                  </a:lnTo>
                  <a:lnTo>
                    <a:pt x="155" y="918"/>
                  </a:lnTo>
                  <a:lnTo>
                    <a:pt x="148" y="913"/>
                  </a:lnTo>
                  <a:lnTo>
                    <a:pt x="132" y="903"/>
                  </a:lnTo>
                  <a:lnTo>
                    <a:pt x="130" y="903"/>
                  </a:lnTo>
                  <a:lnTo>
                    <a:pt x="120" y="903"/>
                  </a:lnTo>
                  <a:lnTo>
                    <a:pt x="88" y="907"/>
                  </a:lnTo>
                  <a:lnTo>
                    <a:pt x="88" y="929"/>
                  </a:lnTo>
                  <a:lnTo>
                    <a:pt x="74" y="913"/>
                  </a:lnTo>
                  <a:lnTo>
                    <a:pt x="64" y="914"/>
                  </a:lnTo>
                  <a:lnTo>
                    <a:pt x="41" y="908"/>
                  </a:lnTo>
                  <a:lnTo>
                    <a:pt x="31" y="912"/>
                  </a:lnTo>
                  <a:lnTo>
                    <a:pt x="29" y="919"/>
                  </a:lnTo>
                  <a:lnTo>
                    <a:pt x="18" y="937"/>
                  </a:lnTo>
                  <a:lnTo>
                    <a:pt x="12" y="937"/>
                  </a:lnTo>
                  <a:lnTo>
                    <a:pt x="4" y="918"/>
                  </a:lnTo>
                  <a:lnTo>
                    <a:pt x="0" y="915"/>
                  </a:lnTo>
                  <a:lnTo>
                    <a:pt x="18" y="877"/>
                  </a:lnTo>
                  <a:lnTo>
                    <a:pt x="23" y="859"/>
                  </a:lnTo>
                  <a:lnTo>
                    <a:pt x="21" y="835"/>
                  </a:lnTo>
                  <a:lnTo>
                    <a:pt x="21" y="830"/>
                  </a:lnTo>
                  <a:lnTo>
                    <a:pt x="20" y="828"/>
                  </a:lnTo>
                  <a:lnTo>
                    <a:pt x="26" y="830"/>
                  </a:lnTo>
                  <a:lnTo>
                    <a:pt x="58" y="802"/>
                  </a:lnTo>
                  <a:lnTo>
                    <a:pt x="66" y="791"/>
                  </a:lnTo>
                  <a:lnTo>
                    <a:pt x="65" y="778"/>
                  </a:lnTo>
                  <a:lnTo>
                    <a:pt x="79" y="771"/>
                  </a:lnTo>
                  <a:lnTo>
                    <a:pt x="83" y="755"/>
                  </a:lnTo>
                  <a:lnTo>
                    <a:pt x="88" y="750"/>
                  </a:lnTo>
                  <a:lnTo>
                    <a:pt x="111" y="715"/>
                  </a:lnTo>
                  <a:lnTo>
                    <a:pt x="105" y="687"/>
                  </a:lnTo>
                  <a:lnTo>
                    <a:pt x="102" y="682"/>
                  </a:lnTo>
                  <a:lnTo>
                    <a:pt x="103" y="679"/>
                  </a:lnTo>
                  <a:lnTo>
                    <a:pt x="107" y="675"/>
                  </a:lnTo>
                  <a:lnTo>
                    <a:pt x="97" y="653"/>
                  </a:lnTo>
                  <a:lnTo>
                    <a:pt x="88" y="628"/>
                  </a:lnTo>
                  <a:lnTo>
                    <a:pt x="87" y="615"/>
                  </a:lnTo>
                  <a:lnTo>
                    <a:pt x="97" y="592"/>
                  </a:lnTo>
                  <a:lnTo>
                    <a:pt x="93" y="594"/>
                  </a:lnTo>
                  <a:lnTo>
                    <a:pt x="91" y="592"/>
                  </a:lnTo>
                  <a:lnTo>
                    <a:pt x="105" y="571"/>
                  </a:lnTo>
                  <a:lnTo>
                    <a:pt x="105" y="541"/>
                  </a:lnTo>
                  <a:lnTo>
                    <a:pt x="105" y="534"/>
                  </a:lnTo>
                  <a:lnTo>
                    <a:pt x="105" y="510"/>
                  </a:lnTo>
                  <a:lnTo>
                    <a:pt x="105" y="489"/>
                  </a:lnTo>
                  <a:lnTo>
                    <a:pt x="105" y="461"/>
                  </a:lnTo>
                  <a:lnTo>
                    <a:pt x="105" y="444"/>
                  </a:lnTo>
                  <a:lnTo>
                    <a:pt x="105" y="401"/>
                  </a:lnTo>
                  <a:lnTo>
                    <a:pt x="105" y="386"/>
                  </a:lnTo>
                  <a:lnTo>
                    <a:pt x="105" y="381"/>
                  </a:lnTo>
                  <a:lnTo>
                    <a:pt x="105" y="341"/>
                  </a:lnTo>
                  <a:lnTo>
                    <a:pt x="106" y="321"/>
                  </a:lnTo>
                  <a:lnTo>
                    <a:pt x="106" y="304"/>
                  </a:lnTo>
                  <a:lnTo>
                    <a:pt x="106" y="301"/>
                  </a:lnTo>
                  <a:lnTo>
                    <a:pt x="106" y="283"/>
                  </a:lnTo>
                  <a:lnTo>
                    <a:pt x="106" y="269"/>
                  </a:lnTo>
                  <a:lnTo>
                    <a:pt x="106" y="242"/>
                  </a:lnTo>
                  <a:lnTo>
                    <a:pt x="106" y="193"/>
                  </a:lnTo>
                  <a:lnTo>
                    <a:pt x="106" y="180"/>
                  </a:lnTo>
                  <a:lnTo>
                    <a:pt x="106" y="178"/>
                  </a:lnTo>
                  <a:lnTo>
                    <a:pt x="106" y="160"/>
                  </a:lnTo>
                  <a:lnTo>
                    <a:pt x="106" y="151"/>
                  </a:lnTo>
                  <a:lnTo>
                    <a:pt x="106" y="141"/>
                  </a:lnTo>
                  <a:lnTo>
                    <a:pt x="106" y="121"/>
                  </a:lnTo>
                  <a:lnTo>
                    <a:pt x="106" y="115"/>
                  </a:lnTo>
                  <a:lnTo>
                    <a:pt x="106" y="110"/>
                  </a:lnTo>
                  <a:lnTo>
                    <a:pt x="106" y="102"/>
                  </a:lnTo>
                  <a:lnTo>
                    <a:pt x="106" y="92"/>
                  </a:lnTo>
                  <a:lnTo>
                    <a:pt x="106" y="70"/>
                  </a:lnTo>
                  <a:lnTo>
                    <a:pt x="106" y="55"/>
                  </a:lnTo>
                  <a:lnTo>
                    <a:pt x="106" y="48"/>
                  </a:lnTo>
                  <a:lnTo>
                    <a:pt x="106" y="12"/>
                  </a:lnTo>
                  <a:lnTo>
                    <a:pt x="108" y="14"/>
                  </a:lnTo>
                  <a:lnTo>
                    <a:pt x="134" y="31"/>
                  </a:lnTo>
                  <a:lnTo>
                    <a:pt x="163" y="33"/>
                  </a:lnTo>
                  <a:lnTo>
                    <a:pt x="171" y="31"/>
                  </a:lnTo>
                  <a:lnTo>
                    <a:pt x="175" y="30"/>
                  </a:lnTo>
                  <a:lnTo>
                    <a:pt x="218" y="13"/>
                  </a:lnTo>
                  <a:lnTo>
                    <a:pt x="226" y="8"/>
                  </a:lnTo>
                  <a:lnTo>
                    <a:pt x="226" y="7"/>
                  </a:lnTo>
                  <a:lnTo>
                    <a:pt x="237" y="1"/>
                  </a:lnTo>
                  <a:lnTo>
                    <a:pt x="252" y="1"/>
                  </a:lnTo>
                  <a:lnTo>
                    <a:pt x="274" y="1"/>
                  </a:lnTo>
                  <a:lnTo>
                    <a:pt x="294" y="1"/>
                  </a:lnTo>
                  <a:lnTo>
                    <a:pt x="321" y="1"/>
                  </a:lnTo>
                  <a:lnTo>
                    <a:pt x="345" y="1"/>
                  </a:lnTo>
                  <a:lnTo>
                    <a:pt x="349" y="1"/>
                  </a:lnTo>
                  <a:lnTo>
                    <a:pt x="380" y="0"/>
                  </a:lnTo>
                  <a:lnTo>
                    <a:pt x="392" y="1"/>
                  </a:lnTo>
                  <a:lnTo>
                    <a:pt x="437" y="1"/>
                  </a:lnTo>
                  <a:lnTo>
                    <a:pt x="438" y="1"/>
                  </a:lnTo>
                  <a:lnTo>
                    <a:pt x="455" y="1"/>
                  </a:lnTo>
                  <a:lnTo>
                    <a:pt x="485" y="1"/>
                  </a:lnTo>
                  <a:lnTo>
                    <a:pt x="509" y="1"/>
                  </a:lnTo>
                  <a:lnTo>
                    <a:pt x="524" y="1"/>
                  </a:lnTo>
                  <a:lnTo>
                    <a:pt x="532" y="1"/>
                  </a:lnTo>
                  <a:lnTo>
                    <a:pt x="537" y="1"/>
                  </a:lnTo>
                  <a:lnTo>
                    <a:pt x="542" y="1"/>
                  </a:lnTo>
                  <a:lnTo>
                    <a:pt x="556" y="1"/>
                  </a:lnTo>
                  <a:lnTo>
                    <a:pt x="578" y="1"/>
                  </a:lnTo>
                  <a:lnTo>
                    <a:pt x="611" y="1"/>
                  </a:lnTo>
                  <a:lnTo>
                    <a:pt x="615" y="1"/>
                  </a:lnTo>
                  <a:lnTo>
                    <a:pt x="615" y="16"/>
                  </a:lnTo>
                  <a:lnTo>
                    <a:pt x="616" y="55"/>
                  </a:lnTo>
                  <a:lnTo>
                    <a:pt x="616" y="79"/>
                  </a:lnTo>
                  <a:lnTo>
                    <a:pt x="616" y="92"/>
                  </a:lnTo>
                  <a:lnTo>
                    <a:pt x="616" y="95"/>
                  </a:lnTo>
                  <a:lnTo>
                    <a:pt x="616" y="117"/>
                  </a:lnTo>
                  <a:lnTo>
                    <a:pt x="616" y="121"/>
                  </a:lnTo>
                  <a:lnTo>
                    <a:pt x="616" y="151"/>
                  </a:lnTo>
                  <a:lnTo>
                    <a:pt x="616" y="180"/>
                  </a:lnTo>
                  <a:lnTo>
                    <a:pt x="616" y="183"/>
                  </a:lnTo>
                  <a:lnTo>
                    <a:pt x="616" y="198"/>
                  </a:lnTo>
                  <a:lnTo>
                    <a:pt x="616" y="210"/>
                  </a:lnTo>
                  <a:lnTo>
                    <a:pt x="616" y="240"/>
                  </a:lnTo>
                  <a:lnTo>
                    <a:pt x="616" y="244"/>
                  </a:lnTo>
                  <a:lnTo>
                    <a:pt x="616" y="269"/>
                  </a:lnTo>
                  <a:lnTo>
                    <a:pt x="616" y="282"/>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37" name="S_IL">
              <a:extLst>
                <a:ext uri="{FF2B5EF4-FFF2-40B4-BE49-F238E27FC236}">
                  <a16:creationId xmlns:a16="http://schemas.microsoft.com/office/drawing/2014/main" id="{81968D23-BB05-4C9D-9625-C095E9A3396C}"/>
                </a:ext>
              </a:extLst>
            </p:cNvPr>
            <p:cNvSpPr>
              <a:spLocks/>
            </p:cNvSpPr>
            <p:nvPr/>
          </p:nvSpPr>
          <p:spPr bwMode="auto">
            <a:xfrm>
              <a:off x="6682091" y="2773532"/>
              <a:ext cx="714375" cy="1247775"/>
            </a:xfrm>
            <a:custGeom>
              <a:avLst/>
              <a:gdLst>
                <a:gd name="T0" fmla="*/ 2147483647 w 750"/>
                <a:gd name="T1" fmla="*/ 2147483647 h 1301"/>
                <a:gd name="T2" fmla="*/ 2147483647 w 750"/>
                <a:gd name="T3" fmla="*/ 2147483647 h 1301"/>
                <a:gd name="T4" fmla="*/ 2147483647 w 750"/>
                <a:gd name="T5" fmla="*/ 2147483647 h 1301"/>
                <a:gd name="T6" fmla="*/ 2147483647 w 750"/>
                <a:gd name="T7" fmla="*/ 2147483647 h 1301"/>
                <a:gd name="T8" fmla="*/ 2147483647 w 750"/>
                <a:gd name="T9" fmla="*/ 2147483647 h 1301"/>
                <a:gd name="T10" fmla="*/ 2147483647 w 750"/>
                <a:gd name="T11" fmla="*/ 2147483647 h 1301"/>
                <a:gd name="T12" fmla="*/ 2147483647 w 750"/>
                <a:gd name="T13" fmla="*/ 2147483647 h 1301"/>
                <a:gd name="T14" fmla="*/ 2147483647 w 750"/>
                <a:gd name="T15" fmla="*/ 2147483647 h 1301"/>
                <a:gd name="T16" fmla="*/ 2147483647 w 750"/>
                <a:gd name="T17" fmla="*/ 2147483647 h 1301"/>
                <a:gd name="T18" fmla="*/ 2147483647 w 750"/>
                <a:gd name="T19" fmla="*/ 0 h 1301"/>
                <a:gd name="T20" fmla="*/ 2147483647 w 750"/>
                <a:gd name="T21" fmla="*/ 0 h 1301"/>
                <a:gd name="T22" fmla="*/ 2147483647 w 750"/>
                <a:gd name="T23" fmla="*/ 0 h 1301"/>
                <a:gd name="T24" fmla="*/ 2147483647 w 750"/>
                <a:gd name="T25" fmla="*/ 0 h 1301"/>
                <a:gd name="T26" fmla="*/ 2147483647 w 750"/>
                <a:gd name="T27" fmla="*/ 0 h 1301"/>
                <a:gd name="T28" fmla="*/ 2147483647 w 750"/>
                <a:gd name="T29" fmla="*/ 0 h 1301"/>
                <a:gd name="T30" fmla="*/ 2147483647 w 750"/>
                <a:gd name="T31" fmla="*/ 0 h 1301"/>
                <a:gd name="T32" fmla="*/ 2147483647 w 750"/>
                <a:gd name="T33" fmla="*/ 0 h 1301"/>
                <a:gd name="T34" fmla="*/ 2147483647 w 750"/>
                <a:gd name="T35" fmla="*/ 0 h 1301"/>
                <a:gd name="T36" fmla="*/ 2147483647 w 750"/>
                <a:gd name="T37" fmla="*/ 2147483647 h 1301"/>
                <a:gd name="T38" fmla="*/ 2147483647 w 750"/>
                <a:gd name="T39" fmla="*/ 2147483647 h 1301"/>
                <a:gd name="T40" fmla="*/ 2147483647 w 750"/>
                <a:gd name="T41" fmla="*/ 2147483647 h 1301"/>
                <a:gd name="T42" fmla="*/ 2147483647 w 750"/>
                <a:gd name="T43" fmla="*/ 2147483647 h 1301"/>
                <a:gd name="T44" fmla="*/ 2147483647 w 750"/>
                <a:gd name="T45" fmla="*/ 2147483647 h 1301"/>
                <a:gd name="T46" fmla="*/ 2147483647 w 750"/>
                <a:gd name="T47" fmla="*/ 2147483647 h 1301"/>
                <a:gd name="T48" fmla="*/ 2147483647 w 750"/>
                <a:gd name="T49" fmla="*/ 2147483647 h 1301"/>
                <a:gd name="T50" fmla="*/ 2147483647 w 750"/>
                <a:gd name="T51" fmla="*/ 2147483647 h 1301"/>
                <a:gd name="T52" fmla="*/ 2147483647 w 750"/>
                <a:gd name="T53" fmla="*/ 2147483647 h 1301"/>
                <a:gd name="T54" fmla="*/ 2147483647 w 750"/>
                <a:gd name="T55" fmla="*/ 2147483647 h 1301"/>
                <a:gd name="T56" fmla="*/ 2147483647 w 750"/>
                <a:gd name="T57" fmla="*/ 2147483647 h 1301"/>
                <a:gd name="T58" fmla="*/ 2147483647 w 750"/>
                <a:gd name="T59" fmla="*/ 2147483647 h 1301"/>
                <a:gd name="T60" fmla="*/ 2147483647 w 750"/>
                <a:gd name="T61" fmla="*/ 2147483647 h 1301"/>
                <a:gd name="T62" fmla="*/ 2147483647 w 750"/>
                <a:gd name="T63" fmla="*/ 2147483647 h 1301"/>
                <a:gd name="T64" fmla="*/ 2147483647 w 750"/>
                <a:gd name="T65" fmla="*/ 2147483647 h 1301"/>
                <a:gd name="T66" fmla="*/ 2147483647 w 750"/>
                <a:gd name="T67" fmla="*/ 2147483647 h 1301"/>
                <a:gd name="T68" fmla="*/ 2147483647 w 750"/>
                <a:gd name="T69" fmla="*/ 2147483647 h 1301"/>
                <a:gd name="T70" fmla="*/ 2147483647 w 750"/>
                <a:gd name="T71" fmla="*/ 2147483647 h 1301"/>
                <a:gd name="T72" fmla="*/ 2147483647 w 750"/>
                <a:gd name="T73" fmla="*/ 2147483647 h 1301"/>
                <a:gd name="T74" fmla="*/ 2147483647 w 750"/>
                <a:gd name="T75" fmla="*/ 2147483647 h 1301"/>
                <a:gd name="T76" fmla="*/ 2147483647 w 750"/>
                <a:gd name="T77" fmla="*/ 2147483647 h 1301"/>
                <a:gd name="T78" fmla="*/ 2147483647 w 750"/>
                <a:gd name="T79" fmla="*/ 2147483647 h 1301"/>
                <a:gd name="T80" fmla="*/ 2147483647 w 750"/>
                <a:gd name="T81" fmla="*/ 2147483647 h 1301"/>
                <a:gd name="T82" fmla="*/ 2147483647 w 750"/>
                <a:gd name="T83" fmla="*/ 2147483647 h 1301"/>
                <a:gd name="T84" fmla="*/ 2147483647 w 750"/>
                <a:gd name="T85" fmla="*/ 2147483647 h 1301"/>
                <a:gd name="T86" fmla="*/ 2147483647 w 750"/>
                <a:gd name="T87" fmla="*/ 2147483647 h 1301"/>
                <a:gd name="T88" fmla="*/ 2147483647 w 750"/>
                <a:gd name="T89" fmla="*/ 2147483647 h 1301"/>
                <a:gd name="T90" fmla="*/ 2147483647 w 750"/>
                <a:gd name="T91" fmla="*/ 2147483647 h 1301"/>
                <a:gd name="T92" fmla="*/ 2147483647 w 750"/>
                <a:gd name="T93" fmla="*/ 2147483647 h 1301"/>
                <a:gd name="T94" fmla="*/ 2147483647 w 750"/>
                <a:gd name="T95" fmla="*/ 2147483647 h 1301"/>
                <a:gd name="T96" fmla="*/ 2147483647 w 750"/>
                <a:gd name="T97" fmla="*/ 2147483647 h 1301"/>
                <a:gd name="T98" fmla="*/ 2147483647 w 750"/>
                <a:gd name="T99" fmla="*/ 2147483647 h 1301"/>
                <a:gd name="T100" fmla="*/ 2147483647 w 750"/>
                <a:gd name="T101" fmla="*/ 2147483647 h 1301"/>
                <a:gd name="T102" fmla="*/ 2147483647 w 750"/>
                <a:gd name="T103" fmla="*/ 2147483647 h 1301"/>
                <a:gd name="T104" fmla="*/ 2147483647 w 750"/>
                <a:gd name="T105" fmla="*/ 2147483647 h 1301"/>
                <a:gd name="T106" fmla="*/ 2147483647 w 750"/>
                <a:gd name="T107" fmla="*/ 2147483647 h 1301"/>
                <a:gd name="T108" fmla="*/ 2147483647 w 750"/>
                <a:gd name="T109" fmla="*/ 2147483647 h 1301"/>
                <a:gd name="T110" fmla="*/ 2147483647 w 750"/>
                <a:gd name="T111" fmla="*/ 2147483647 h 1301"/>
                <a:gd name="T112" fmla="*/ 2147483647 w 750"/>
                <a:gd name="T113" fmla="*/ 2147483647 h 13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0"/>
                <a:gd name="T172" fmla="*/ 0 h 1301"/>
                <a:gd name="T173" fmla="*/ 750 w 750"/>
                <a:gd name="T174" fmla="*/ 1301 h 13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0" h="1301">
                  <a:moveTo>
                    <a:pt x="0" y="545"/>
                  </a:moveTo>
                  <a:lnTo>
                    <a:pt x="2" y="535"/>
                  </a:lnTo>
                  <a:lnTo>
                    <a:pt x="3" y="534"/>
                  </a:lnTo>
                  <a:lnTo>
                    <a:pt x="12" y="507"/>
                  </a:lnTo>
                  <a:lnTo>
                    <a:pt x="15" y="505"/>
                  </a:lnTo>
                  <a:lnTo>
                    <a:pt x="18" y="504"/>
                  </a:lnTo>
                  <a:lnTo>
                    <a:pt x="25" y="499"/>
                  </a:lnTo>
                  <a:lnTo>
                    <a:pt x="25" y="455"/>
                  </a:lnTo>
                  <a:lnTo>
                    <a:pt x="60" y="442"/>
                  </a:lnTo>
                  <a:lnTo>
                    <a:pt x="69" y="436"/>
                  </a:lnTo>
                  <a:lnTo>
                    <a:pt x="72" y="435"/>
                  </a:lnTo>
                  <a:lnTo>
                    <a:pt x="74" y="428"/>
                  </a:lnTo>
                  <a:lnTo>
                    <a:pt x="75" y="416"/>
                  </a:lnTo>
                  <a:lnTo>
                    <a:pt x="105" y="356"/>
                  </a:lnTo>
                  <a:lnTo>
                    <a:pt x="105" y="339"/>
                  </a:lnTo>
                  <a:lnTo>
                    <a:pt x="96" y="317"/>
                  </a:lnTo>
                  <a:lnTo>
                    <a:pt x="74" y="297"/>
                  </a:lnTo>
                  <a:lnTo>
                    <a:pt x="82" y="278"/>
                  </a:lnTo>
                  <a:lnTo>
                    <a:pt x="84" y="268"/>
                  </a:lnTo>
                  <a:lnTo>
                    <a:pt x="96" y="255"/>
                  </a:lnTo>
                  <a:lnTo>
                    <a:pt x="135" y="249"/>
                  </a:lnTo>
                  <a:lnTo>
                    <a:pt x="189" y="234"/>
                  </a:lnTo>
                  <a:lnTo>
                    <a:pt x="212" y="220"/>
                  </a:lnTo>
                  <a:lnTo>
                    <a:pt x="223" y="184"/>
                  </a:lnTo>
                  <a:lnTo>
                    <a:pt x="226" y="179"/>
                  </a:lnTo>
                  <a:lnTo>
                    <a:pt x="236" y="172"/>
                  </a:lnTo>
                  <a:lnTo>
                    <a:pt x="237" y="172"/>
                  </a:lnTo>
                  <a:lnTo>
                    <a:pt x="251" y="149"/>
                  </a:lnTo>
                  <a:lnTo>
                    <a:pt x="254" y="136"/>
                  </a:lnTo>
                  <a:lnTo>
                    <a:pt x="256" y="120"/>
                  </a:lnTo>
                  <a:lnTo>
                    <a:pt x="256" y="118"/>
                  </a:lnTo>
                  <a:lnTo>
                    <a:pt x="254" y="112"/>
                  </a:lnTo>
                  <a:lnTo>
                    <a:pt x="251" y="90"/>
                  </a:lnTo>
                  <a:lnTo>
                    <a:pt x="231" y="79"/>
                  </a:lnTo>
                  <a:lnTo>
                    <a:pt x="222" y="74"/>
                  </a:lnTo>
                  <a:lnTo>
                    <a:pt x="210" y="68"/>
                  </a:lnTo>
                  <a:lnTo>
                    <a:pt x="205" y="62"/>
                  </a:lnTo>
                  <a:lnTo>
                    <a:pt x="194" y="29"/>
                  </a:lnTo>
                  <a:lnTo>
                    <a:pt x="165" y="11"/>
                  </a:lnTo>
                  <a:lnTo>
                    <a:pt x="161" y="2"/>
                  </a:lnTo>
                  <a:lnTo>
                    <a:pt x="163" y="1"/>
                  </a:lnTo>
                  <a:lnTo>
                    <a:pt x="173" y="1"/>
                  </a:lnTo>
                  <a:lnTo>
                    <a:pt x="193" y="1"/>
                  </a:lnTo>
                  <a:lnTo>
                    <a:pt x="203" y="1"/>
                  </a:lnTo>
                  <a:lnTo>
                    <a:pt x="257" y="0"/>
                  </a:lnTo>
                  <a:lnTo>
                    <a:pt x="273" y="1"/>
                  </a:lnTo>
                  <a:lnTo>
                    <a:pt x="296" y="1"/>
                  </a:lnTo>
                  <a:lnTo>
                    <a:pt x="305" y="1"/>
                  </a:lnTo>
                  <a:lnTo>
                    <a:pt x="313" y="1"/>
                  </a:lnTo>
                  <a:lnTo>
                    <a:pt x="353" y="1"/>
                  </a:lnTo>
                  <a:lnTo>
                    <a:pt x="376" y="2"/>
                  </a:lnTo>
                  <a:lnTo>
                    <a:pt x="394" y="2"/>
                  </a:lnTo>
                  <a:lnTo>
                    <a:pt x="395" y="2"/>
                  </a:lnTo>
                  <a:lnTo>
                    <a:pt x="400" y="2"/>
                  </a:lnTo>
                  <a:lnTo>
                    <a:pt x="401" y="2"/>
                  </a:lnTo>
                  <a:lnTo>
                    <a:pt x="423" y="3"/>
                  </a:lnTo>
                  <a:lnTo>
                    <a:pt x="462" y="3"/>
                  </a:lnTo>
                  <a:lnTo>
                    <a:pt x="481" y="3"/>
                  </a:lnTo>
                  <a:lnTo>
                    <a:pt x="493" y="4"/>
                  </a:lnTo>
                  <a:lnTo>
                    <a:pt x="507" y="4"/>
                  </a:lnTo>
                  <a:lnTo>
                    <a:pt x="511" y="4"/>
                  </a:lnTo>
                  <a:lnTo>
                    <a:pt x="514" y="4"/>
                  </a:lnTo>
                  <a:lnTo>
                    <a:pt x="516" y="4"/>
                  </a:lnTo>
                  <a:lnTo>
                    <a:pt x="524" y="4"/>
                  </a:lnTo>
                  <a:lnTo>
                    <a:pt x="530" y="4"/>
                  </a:lnTo>
                  <a:lnTo>
                    <a:pt x="540" y="3"/>
                  </a:lnTo>
                  <a:lnTo>
                    <a:pt x="600" y="3"/>
                  </a:lnTo>
                  <a:lnTo>
                    <a:pt x="607" y="3"/>
                  </a:lnTo>
                  <a:lnTo>
                    <a:pt x="609" y="3"/>
                  </a:lnTo>
                  <a:lnTo>
                    <a:pt x="619" y="3"/>
                  </a:lnTo>
                  <a:lnTo>
                    <a:pt x="633" y="3"/>
                  </a:lnTo>
                  <a:lnTo>
                    <a:pt x="657" y="3"/>
                  </a:lnTo>
                  <a:lnTo>
                    <a:pt x="694" y="4"/>
                  </a:lnTo>
                  <a:lnTo>
                    <a:pt x="692" y="32"/>
                  </a:lnTo>
                  <a:lnTo>
                    <a:pt x="691" y="61"/>
                  </a:lnTo>
                  <a:lnTo>
                    <a:pt x="701" y="84"/>
                  </a:lnTo>
                  <a:lnTo>
                    <a:pt x="722" y="120"/>
                  </a:lnTo>
                  <a:lnTo>
                    <a:pt x="730" y="149"/>
                  </a:lnTo>
                  <a:lnTo>
                    <a:pt x="745" y="188"/>
                  </a:lnTo>
                  <a:lnTo>
                    <a:pt x="745" y="224"/>
                  </a:lnTo>
                  <a:lnTo>
                    <a:pt x="745" y="231"/>
                  </a:lnTo>
                  <a:lnTo>
                    <a:pt x="745" y="246"/>
                  </a:lnTo>
                  <a:lnTo>
                    <a:pt x="745" y="268"/>
                  </a:lnTo>
                  <a:lnTo>
                    <a:pt x="745" y="278"/>
                  </a:lnTo>
                  <a:lnTo>
                    <a:pt x="745" y="286"/>
                  </a:lnTo>
                  <a:lnTo>
                    <a:pt x="745" y="291"/>
                  </a:lnTo>
                  <a:lnTo>
                    <a:pt x="745" y="297"/>
                  </a:lnTo>
                  <a:lnTo>
                    <a:pt x="745" y="317"/>
                  </a:lnTo>
                  <a:lnTo>
                    <a:pt x="745" y="327"/>
                  </a:lnTo>
                  <a:lnTo>
                    <a:pt x="745" y="336"/>
                  </a:lnTo>
                  <a:lnTo>
                    <a:pt x="745" y="354"/>
                  </a:lnTo>
                  <a:lnTo>
                    <a:pt x="745" y="356"/>
                  </a:lnTo>
                  <a:lnTo>
                    <a:pt x="745" y="369"/>
                  </a:lnTo>
                  <a:lnTo>
                    <a:pt x="745" y="418"/>
                  </a:lnTo>
                  <a:lnTo>
                    <a:pt x="745" y="445"/>
                  </a:lnTo>
                  <a:lnTo>
                    <a:pt x="745" y="459"/>
                  </a:lnTo>
                  <a:lnTo>
                    <a:pt x="745" y="477"/>
                  </a:lnTo>
                  <a:lnTo>
                    <a:pt x="745" y="480"/>
                  </a:lnTo>
                  <a:lnTo>
                    <a:pt x="745" y="497"/>
                  </a:lnTo>
                  <a:lnTo>
                    <a:pt x="744" y="517"/>
                  </a:lnTo>
                  <a:lnTo>
                    <a:pt x="744" y="557"/>
                  </a:lnTo>
                  <a:lnTo>
                    <a:pt x="744" y="562"/>
                  </a:lnTo>
                  <a:lnTo>
                    <a:pt x="744" y="577"/>
                  </a:lnTo>
                  <a:lnTo>
                    <a:pt x="744" y="620"/>
                  </a:lnTo>
                  <a:lnTo>
                    <a:pt x="744" y="637"/>
                  </a:lnTo>
                  <a:lnTo>
                    <a:pt x="744" y="665"/>
                  </a:lnTo>
                  <a:lnTo>
                    <a:pt x="744" y="686"/>
                  </a:lnTo>
                  <a:lnTo>
                    <a:pt x="744" y="710"/>
                  </a:lnTo>
                  <a:lnTo>
                    <a:pt x="744" y="717"/>
                  </a:lnTo>
                  <a:lnTo>
                    <a:pt x="744" y="747"/>
                  </a:lnTo>
                  <a:lnTo>
                    <a:pt x="730" y="768"/>
                  </a:lnTo>
                  <a:lnTo>
                    <a:pt x="732" y="770"/>
                  </a:lnTo>
                  <a:lnTo>
                    <a:pt x="736" y="768"/>
                  </a:lnTo>
                  <a:lnTo>
                    <a:pt x="726" y="791"/>
                  </a:lnTo>
                  <a:lnTo>
                    <a:pt x="727" y="804"/>
                  </a:lnTo>
                  <a:lnTo>
                    <a:pt x="736" y="829"/>
                  </a:lnTo>
                  <a:lnTo>
                    <a:pt x="746" y="851"/>
                  </a:lnTo>
                  <a:lnTo>
                    <a:pt x="742" y="855"/>
                  </a:lnTo>
                  <a:lnTo>
                    <a:pt x="741" y="858"/>
                  </a:lnTo>
                  <a:lnTo>
                    <a:pt x="744" y="863"/>
                  </a:lnTo>
                  <a:lnTo>
                    <a:pt x="750" y="891"/>
                  </a:lnTo>
                  <a:lnTo>
                    <a:pt x="727" y="926"/>
                  </a:lnTo>
                  <a:lnTo>
                    <a:pt x="722" y="931"/>
                  </a:lnTo>
                  <a:lnTo>
                    <a:pt x="718" y="947"/>
                  </a:lnTo>
                  <a:lnTo>
                    <a:pt x="704" y="954"/>
                  </a:lnTo>
                  <a:lnTo>
                    <a:pt x="705" y="967"/>
                  </a:lnTo>
                  <a:lnTo>
                    <a:pt x="697" y="978"/>
                  </a:lnTo>
                  <a:lnTo>
                    <a:pt x="665" y="1006"/>
                  </a:lnTo>
                  <a:lnTo>
                    <a:pt x="659" y="1004"/>
                  </a:lnTo>
                  <a:lnTo>
                    <a:pt x="660" y="1006"/>
                  </a:lnTo>
                  <a:lnTo>
                    <a:pt x="660" y="1011"/>
                  </a:lnTo>
                  <a:lnTo>
                    <a:pt x="662" y="1035"/>
                  </a:lnTo>
                  <a:lnTo>
                    <a:pt x="657" y="1053"/>
                  </a:lnTo>
                  <a:lnTo>
                    <a:pt x="639" y="1091"/>
                  </a:lnTo>
                  <a:lnTo>
                    <a:pt x="643" y="1094"/>
                  </a:lnTo>
                  <a:lnTo>
                    <a:pt x="651" y="1113"/>
                  </a:lnTo>
                  <a:lnTo>
                    <a:pt x="633" y="1134"/>
                  </a:lnTo>
                  <a:lnTo>
                    <a:pt x="628" y="1153"/>
                  </a:lnTo>
                  <a:lnTo>
                    <a:pt x="632" y="1166"/>
                  </a:lnTo>
                  <a:lnTo>
                    <a:pt x="633" y="1166"/>
                  </a:lnTo>
                  <a:lnTo>
                    <a:pt x="645" y="1182"/>
                  </a:lnTo>
                  <a:lnTo>
                    <a:pt x="633" y="1190"/>
                  </a:lnTo>
                  <a:lnTo>
                    <a:pt x="609" y="1193"/>
                  </a:lnTo>
                  <a:lnTo>
                    <a:pt x="590" y="1206"/>
                  </a:lnTo>
                  <a:lnTo>
                    <a:pt x="588" y="1207"/>
                  </a:lnTo>
                  <a:lnTo>
                    <a:pt x="587" y="1206"/>
                  </a:lnTo>
                  <a:lnTo>
                    <a:pt x="579" y="1201"/>
                  </a:lnTo>
                  <a:lnTo>
                    <a:pt x="563" y="1241"/>
                  </a:lnTo>
                  <a:lnTo>
                    <a:pt x="575" y="1272"/>
                  </a:lnTo>
                  <a:lnTo>
                    <a:pt x="564" y="1285"/>
                  </a:lnTo>
                  <a:lnTo>
                    <a:pt x="563" y="1286"/>
                  </a:lnTo>
                  <a:lnTo>
                    <a:pt x="551" y="1284"/>
                  </a:lnTo>
                  <a:lnTo>
                    <a:pt x="540" y="1273"/>
                  </a:lnTo>
                  <a:lnTo>
                    <a:pt x="516" y="1265"/>
                  </a:lnTo>
                  <a:lnTo>
                    <a:pt x="483" y="1247"/>
                  </a:lnTo>
                  <a:lnTo>
                    <a:pt x="482" y="1248"/>
                  </a:lnTo>
                  <a:lnTo>
                    <a:pt x="469" y="1248"/>
                  </a:lnTo>
                  <a:lnTo>
                    <a:pt x="444" y="1277"/>
                  </a:lnTo>
                  <a:lnTo>
                    <a:pt x="437" y="1285"/>
                  </a:lnTo>
                  <a:lnTo>
                    <a:pt x="436" y="1290"/>
                  </a:lnTo>
                  <a:lnTo>
                    <a:pt x="439" y="1301"/>
                  </a:lnTo>
                  <a:lnTo>
                    <a:pt x="422" y="1284"/>
                  </a:lnTo>
                  <a:lnTo>
                    <a:pt x="420" y="1301"/>
                  </a:lnTo>
                  <a:lnTo>
                    <a:pt x="411" y="1299"/>
                  </a:lnTo>
                  <a:lnTo>
                    <a:pt x="400" y="1292"/>
                  </a:lnTo>
                  <a:lnTo>
                    <a:pt x="384" y="1242"/>
                  </a:lnTo>
                  <a:lnTo>
                    <a:pt x="378" y="1242"/>
                  </a:lnTo>
                  <a:lnTo>
                    <a:pt x="376" y="1242"/>
                  </a:lnTo>
                  <a:lnTo>
                    <a:pt x="374" y="1227"/>
                  </a:lnTo>
                  <a:lnTo>
                    <a:pt x="378" y="1222"/>
                  </a:lnTo>
                  <a:lnTo>
                    <a:pt x="385" y="1221"/>
                  </a:lnTo>
                  <a:lnTo>
                    <a:pt x="390" y="1212"/>
                  </a:lnTo>
                  <a:lnTo>
                    <a:pt x="372" y="1167"/>
                  </a:lnTo>
                  <a:lnTo>
                    <a:pt x="372" y="1166"/>
                  </a:lnTo>
                  <a:lnTo>
                    <a:pt x="376" y="1155"/>
                  </a:lnTo>
                  <a:lnTo>
                    <a:pt x="345" y="1124"/>
                  </a:lnTo>
                  <a:lnTo>
                    <a:pt x="344" y="1111"/>
                  </a:lnTo>
                  <a:lnTo>
                    <a:pt x="320" y="1094"/>
                  </a:lnTo>
                  <a:lnTo>
                    <a:pt x="305" y="1092"/>
                  </a:lnTo>
                  <a:lnTo>
                    <a:pt x="294" y="1094"/>
                  </a:lnTo>
                  <a:lnTo>
                    <a:pt x="283" y="1073"/>
                  </a:lnTo>
                  <a:lnTo>
                    <a:pt x="259" y="1050"/>
                  </a:lnTo>
                  <a:lnTo>
                    <a:pt x="243" y="1044"/>
                  </a:lnTo>
                  <a:lnTo>
                    <a:pt x="236" y="1038"/>
                  </a:lnTo>
                  <a:lnTo>
                    <a:pt x="236" y="1035"/>
                  </a:lnTo>
                  <a:lnTo>
                    <a:pt x="235" y="1034"/>
                  </a:lnTo>
                  <a:lnTo>
                    <a:pt x="216" y="1012"/>
                  </a:lnTo>
                  <a:lnTo>
                    <a:pt x="213" y="1006"/>
                  </a:lnTo>
                  <a:lnTo>
                    <a:pt x="219" y="974"/>
                  </a:lnTo>
                  <a:lnTo>
                    <a:pt x="232" y="947"/>
                  </a:lnTo>
                  <a:lnTo>
                    <a:pt x="233" y="942"/>
                  </a:lnTo>
                  <a:lnTo>
                    <a:pt x="235" y="939"/>
                  </a:lnTo>
                  <a:lnTo>
                    <a:pt x="236" y="937"/>
                  </a:lnTo>
                  <a:lnTo>
                    <a:pt x="249" y="918"/>
                  </a:lnTo>
                  <a:lnTo>
                    <a:pt x="249" y="909"/>
                  </a:lnTo>
                  <a:lnTo>
                    <a:pt x="249" y="888"/>
                  </a:lnTo>
                  <a:lnTo>
                    <a:pt x="251" y="882"/>
                  </a:lnTo>
                  <a:lnTo>
                    <a:pt x="259" y="877"/>
                  </a:lnTo>
                  <a:lnTo>
                    <a:pt x="259" y="876"/>
                  </a:lnTo>
                  <a:lnTo>
                    <a:pt x="261" y="875"/>
                  </a:lnTo>
                  <a:lnTo>
                    <a:pt x="259" y="863"/>
                  </a:lnTo>
                  <a:lnTo>
                    <a:pt x="236" y="848"/>
                  </a:lnTo>
                  <a:lnTo>
                    <a:pt x="231" y="847"/>
                  </a:lnTo>
                  <a:lnTo>
                    <a:pt x="220" y="844"/>
                  </a:lnTo>
                  <a:lnTo>
                    <a:pt x="212" y="840"/>
                  </a:lnTo>
                  <a:lnTo>
                    <a:pt x="198" y="836"/>
                  </a:lnTo>
                  <a:lnTo>
                    <a:pt x="180" y="858"/>
                  </a:lnTo>
                  <a:lnTo>
                    <a:pt x="174" y="860"/>
                  </a:lnTo>
                  <a:lnTo>
                    <a:pt x="159" y="844"/>
                  </a:lnTo>
                  <a:lnTo>
                    <a:pt x="155" y="829"/>
                  </a:lnTo>
                  <a:lnTo>
                    <a:pt x="154" y="799"/>
                  </a:lnTo>
                  <a:lnTo>
                    <a:pt x="147" y="775"/>
                  </a:lnTo>
                  <a:lnTo>
                    <a:pt x="142" y="766"/>
                  </a:lnTo>
                  <a:lnTo>
                    <a:pt x="125" y="748"/>
                  </a:lnTo>
                  <a:lnTo>
                    <a:pt x="107" y="735"/>
                  </a:lnTo>
                  <a:lnTo>
                    <a:pt x="96" y="728"/>
                  </a:lnTo>
                  <a:lnTo>
                    <a:pt x="75" y="702"/>
                  </a:lnTo>
                  <a:lnTo>
                    <a:pt x="67" y="699"/>
                  </a:lnTo>
                  <a:lnTo>
                    <a:pt x="63" y="688"/>
                  </a:lnTo>
                  <a:lnTo>
                    <a:pt x="46" y="676"/>
                  </a:lnTo>
                  <a:lnTo>
                    <a:pt x="44" y="672"/>
                  </a:lnTo>
                  <a:lnTo>
                    <a:pt x="38" y="667"/>
                  </a:lnTo>
                  <a:lnTo>
                    <a:pt x="37" y="666"/>
                  </a:lnTo>
                  <a:lnTo>
                    <a:pt x="26" y="651"/>
                  </a:lnTo>
                  <a:lnTo>
                    <a:pt x="27" y="649"/>
                  </a:lnTo>
                  <a:lnTo>
                    <a:pt x="25" y="637"/>
                  </a:lnTo>
                  <a:lnTo>
                    <a:pt x="12" y="622"/>
                  </a:lnTo>
                  <a:lnTo>
                    <a:pt x="14" y="605"/>
                  </a:lnTo>
                  <a:lnTo>
                    <a:pt x="7" y="592"/>
                  </a:lnTo>
                  <a:lnTo>
                    <a:pt x="0" y="562"/>
                  </a:lnTo>
                  <a:lnTo>
                    <a:pt x="0" y="545"/>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38" name="S_IA">
              <a:extLst>
                <a:ext uri="{FF2B5EF4-FFF2-40B4-BE49-F238E27FC236}">
                  <a16:creationId xmlns:a16="http://schemas.microsoft.com/office/drawing/2014/main" id="{6D5F97F3-7F00-45CB-B963-7F9D81D8EF4E}"/>
                </a:ext>
              </a:extLst>
            </p:cNvPr>
            <p:cNvSpPr>
              <a:spLocks/>
            </p:cNvSpPr>
            <p:nvPr/>
          </p:nvSpPr>
          <p:spPr bwMode="auto">
            <a:xfrm>
              <a:off x="5767691" y="2544932"/>
              <a:ext cx="1162050" cy="714375"/>
            </a:xfrm>
            <a:custGeom>
              <a:avLst/>
              <a:gdLst>
                <a:gd name="T0" fmla="*/ 2147483647 w 1212"/>
                <a:gd name="T1" fmla="*/ 0 h 739"/>
                <a:gd name="T2" fmla="*/ 2147483647 w 1212"/>
                <a:gd name="T3" fmla="*/ 0 h 739"/>
                <a:gd name="T4" fmla="*/ 2147483647 w 1212"/>
                <a:gd name="T5" fmla="*/ 0 h 739"/>
                <a:gd name="T6" fmla="*/ 2147483647 w 1212"/>
                <a:gd name="T7" fmla="*/ 0 h 739"/>
                <a:gd name="T8" fmla="*/ 2147483647 w 1212"/>
                <a:gd name="T9" fmla="*/ 0 h 739"/>
                <a:gd name="T10" fmla="*/ 2147483647 w 1212"/>
                <a:gd name="T11" fmla="*/ 0 h 739"/>
                <a:gd name="T12" fmla="*/ 2147483647 w 1212"/>
                <a:gd name="T13" fmla="*/ 0 h 739"/>
                <a:gd name="T14" fmla="*/ 2147483647 w 1212"/>
                <a:gd name="T15" fmla="*/ 0 h 739"/>
                <a:gd name="T16" fmla="*/ 2147483647 w 1212"/>
                <a:gd name="T17" fmla="*/ 0 h 739"/>
                <a:gd name="T18" fmla="*/ 2147483647 w 1212"/>
                <a:gd name="T19" fmla="*/ 0 h 739"/>
                <a:gd name="T20" fmla="*/ 2147483647 w 1212"/>
                <a:gd name="T21" fmla="*/ 2147483647 h 739"/>
                <a:gd name="T22" fmla="*/ 2147483647 w 1212"/>
                <a:gd name="T23" fmla="*/ 2147483647 h 739"/>
                <a:gd name="T24" fmla="*/ 2147483647 w 1212"/>
                <a:gd name="T25" fmla="*/ 2147483647 h 739"/>
                <a:gd name="T26" fmla="*/ 2147483647 w 1212"/>
                <a:gd name="T27" fmla="*/ 2147483647 h 739"/>
                <a:gd name="T28" fmla="*/ 2147483647 w 1212"/>
                <a:gd name="T29" fmla="*/ 2147483647 h 739"/>
                <a:gd name="T30" fmla="*/ 2147483647 w 1212"/>
                <a:gd name="T31" fmla="*/ 2147483647 h 739"/>
                <a:gd name="T32" fmla="*/ 2147483647 w 1212"/>
                <a:gd name="T33" fmla="*/ 2147483647 h 739"/>
                <a:gd name="T34" fmla="*/ 2147483647 w 1212"/>
                <a:gd name="T35" fmla="*/ 2147483647 h 739"/>
                <a:gd name="T36" fmla="*/ 2147483647 w 1212"/>
                <a:gd name="T37" fmla="*/ 2147483647 h 739"/>
                <a:gd name="T38" fmla="*/ 2147483647 w 1212"/>
                <a:gd name="T39" fmla="*/ 2147483647 h 739"/>
                <a:gd name="T40" fmla="*/ 2147483647 w 1212"/>
                <a:gd name="T41" fmla="*/ 2147483647 h 739"/>
                <a:gd name="T42" fmla="*/ 2147483647 w 1212"/>
                <a:gd name="T43" fmla="*/ 2147483647 h 739"/>
                <a:gd name="T44" fmla="*/ 2147483647 w 1212"/>
                <a:gd name="T45" fmla="*/ 2147483647 h 739"/>
                <a:gd name="T46" fmla="*/ 2147483647 w 1212"/>
                <a:gd name="T47" fmla="*/ 2147483647 h 739"/>
                <a:gd name="T48" fmla="*/ 2147483647 w 1212"/>
                <a:gd name="T49" fmla="*/ 2147483647 h 739"/>
                <a:gd name="T50" fmla="*/ 2147483647 w 1212"/>
                <a:gd name="T51" fmla="*/ 2147483647 h 739"/>
                <a:gd name="T52" fmla="*/ 2147483647 w 1212"/>
                <a:gd name="T53" fmla="*/ 2147483647 h 739"/>
                <a:gd name="T54" fmla="*/ 2147483647 w 1212"/>
                <a:gd name="T55" fmla="*/ 2147483647 h 739"/>
                <a:gd name="T56" fmla="*/ 2147483647 w 1212"/>
                <a:gd name="T57" fmla="*/ 2147483647 h 739"/>
                <a:gd name="T58" fmla="*/ 2147483647 w 1212"/>
                <a:gd name="T59" fmla="*/ 2147483647 h 739"/>
                <a:gd name="T60" fmla="*/ 2147483647 w 1212"/>
                <a:gd name="T61" fmla="*/ 2147483647 h 739"/>
                <a:gd name="T62" fmla="*/ 2147483647 w 1212"/>
                <a:gd name="T63" fmla="*/ 2147483647 h 739"/>
                <a:gd name="T64" fmla="*/ 2147483647 w 1212"/>
                <a:gd name="T65" fmla="*/ 2147483647 h 739"/>
                <a:gd name="T66" fmla="*/ 2147483647 w 1212"/>
                <a:gd name="T67" fmla="*/ 2147483647 h 739"/>
                <a:gd name="T68" fmla="*/ 2147483647 w 1212"/>
                <a:gd name="T69" fmla="*/ 2147483647 h 739"/>
                <a:gd name="T70" fmla="*/ 2147483647 w 1212"/>
                <a:gd name="T71" fmla="*/ 2147483647 h 739"/>
                <a:gd name="T72" fmla="*/ 2147483647 w 1212"/>
                <a:gd name="T73" fmla="*/ 2147483647 h 739"/>
                <a:gd name="T74" fmla="*/ 2147483647 w 1212"/>
                <a:gd name="T75" fmla="*/ 2147483647 h 739"/>
                <a:gd name="T76" fmla="*/ 2147483647 w 1212"/>
                <a:gd name="T77" fmla="*/ 2147483647 h 739"/>
                <a:gd name="T78" fmla="*/ 2147483647 w 1212"/>
                <a:gd name="T79" fmla="*/ 2147483647 h 739"/>
                <a:gd name="T80" fmla="*/ 2147483647 w 1212"/>
                <a:gd name="T81" fmla="*/ 2147483647 h 739"/>
                <a:gd name="T82" fmla="*/ 2147483647 w 1212"/>
                <a:gd name="T83" fmla="*/ 2147483647 h 739"/>
                <a:gd name="T84" fmla="*/ 2147483647 w 1212"/>
                <a:gd name="T85" fmla="*/ 2147483647 h 739"/>
                <a:gd name="T86" fmla="*/ 2147483647 w 1212"/>
                <a:gd name="T87" fmla="*/ 2147483647 h 739"/>
                <a:gd name="T88" fmla="*/ 2147483647 w 1212"/>
                <a:gd name="T89" fmla="*/ 2147483647 h 739"/>
                <a:gd name="T90" fmla="*/ 2147483647 w 1212"/>
                <a:gd name="T91" fmla="*/ 2147483647 h 739"/>
                <a:gd name="T92" fmla="*/ 2147483647 w 1212"/>
                <a:gd name="T93" fmla="*/ 2147483647 h 739"/>
                <a:gd name="T94" fmla="*/ 2147483647 w 1212"/>
                <a:gd name="T95" fmla="*/ 2147483647 h 739"/>
                <a:gd name="T96" fmla="*/ 2147483647 w 1212"/>
                <a:gd name="T97" fmla="*/ 2147483647 h 739"/>
                <a:gd name="T98" fmla="*/ 2147483647 w 1212"/>
                <a:gd name="T99" fmla="*/ 2147483647 h 739"/>
                <a:gd name="T100" fmla="*/ 2147483647 w 1212"/>
                <a:gd name="T101" fmla="*/ 2147483647 h 739"/>
                <a:gd name="T102" fmla="*/ 2147483647 w 1212"/>
                <a:gd name="T103" fmla="*/ 2147483647 h 739"/>
                <a:gd name="T104" fmla="*/ 2147483647 w 1212"/>
                <a:gd name="T105" fmla="*/ 2147483647 h 739"/>
                <a:gd name="T106" fmla="*/ 2147483647 w 1212"/>
                <a:gd name="T107" fmla="*/ 2147483647 h 739"/>
                <a:gd name="T108" fmla="*/ 2147483647 w 1212"/>
                <a:gd name="T109" fmla="*/ 2147483647 h 739"/>
                <a:gd name="T110" fmla="*/ 2147483647 w 1212"/>
                <a:gd name="T111" fmla="*/ 2147483647 h 739"/>
                <a:gd name="T112" fmla="*/ 2147483647 w 1212"/>
                <a:gd name="T113" fmla="*/ 0 h 739"/>
                <a:gd name="T114" fmla="*/ 2147483647 w 1212"/>
                <a:gd name="T115" fmla="*/ 0 h 739"/>
                <a:gd name="T116" fmla="*/ 2147483647 w 1212"/>
                <a:gd name="T117" fmla="*/ 0 h 739"/>
                <a:gd name="T118" fmla="*/ 2147483647 w 1212"/>
                <a:gd name="T119" fmla="*/ 0 h 739"/>
                <a:gd name="T120" fmla="*/ 2147483647 w 1212"/>
                <a:gd name="T121" fmla="*/ 0 h 7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2"/>
                <a:gd name="T184" fmla="*/ 0 h 739"/>
                <a:gd name="T185" fmla="*/ 1212 w 1212"/>
                <a:gd name="T186" fmla="*/ 739 h 7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2" h="739">
                  <a:moveTo>
                    <a:pt x="584" y="1"/>
                  </a:moveTo>
                  <a:lnTo>
                    <a:pt x="556" y="1"/>
                  </a:lnTo>
                  <a:lnTo>
                    <a:pt x="518" y="1"/>
                  </a:lnTo>
                  <a:lnTo>
                    <a:pt x="513" y="1"/>
                  </a:lnTo>
                  <a:lnTo>
                    <a:pt x="496" y="1"/>
                  </a:lnTo>
                  <a:lnTo>
                    <a:pt x="494" y="1"/>
                  </a:lnTo>
                  <a:lnTo>
                    <a:pt x="490" y="1"/>
                  </a:lnTo>
                  <a:lnTo>
                    <a:pt x="444" y="0"/>
                  </a:lnTo>
                  <a:lnTo>
                    <a:pt x="420" y="0"/>
                  </a:lnTo>
                  <a:lnTo>
                    <a:pt x="407" y="0"/>
                  </a:lnTo>
                  <a:lnTo>
                    <a:pt x="368" y="0"/>
                  </a:lnTo>
                  <a:lnTo>
                    <a:pt x="350" y="0"/>
                  </a:lnTo>
                  <a:lnTo>
                    <a:pt x="330" y="0"/>
                  </a:lnTo>
                  <a:lnTo>
                    <a:pt x="326" y="0"/>
                  </a:lnTo>
                  <a:lnTo>
                    <a:pt x="320" y="0"/>
                  </a:lnTo>
                  <a:lnTo>
                    <a:pt x="280" y="0"/>
                  </a:lnTo>
                  <a:lnTo>
                    <a:pt x="257" y="0"/>
                  </a:lnTo>
                  <a:lnTo>
                    <a:pt x="231" y="0"/>
                  </a:lnTo>
                  <a:lnTo>
                    <a:pt x="218" y="1"/>
                  </a:lnTo>
                  <a:lnTo>
                    <a:pt x="169" y="1"/>
                  </a:lnTo>
                  <a:lnTo>
                    <a:pt x="163" y="0"/>
                  </a:lnTo>
                  <a:lnTo>
                    <a:pt x="142" y="0"/>
                  </a:lnTo>
                  <a:lnTo>
                    <a:pt x="128" y="0"/>
                  </a:lnTo>
                  <a:lnTo>
                    <a:pt x="116" y="0"/>
                  </a:lnTo>
                  <a:lnTo>
                    <a:pt x="107" y="0"/>
                  </a:lnTo>
                  <a:lnTo>
                    <a:pt x="69" y="0"/>
                  </a:lnTo>
                  <a:lnTo>
                    <a:pt x="46" y="0"/>
                  </a:lnTo>
                  <a:lnTo>
                    <a:pt x="32" y="0"/>
                  </a:lnTo>
                  <a:lnTo>
                    <a:pt x="22" y="0"/>
                  </a:lnTo>
                  <a:lnTo>
                    <a:pt x="4" y="0"/>
                  </a:lnTo>
                  <a:lnTo>
                    <a:pt x="4" y="1"/>
                  </a:lnTo>
                  <a:lnTo>
                    <a:pt x="19" y="30"/>
                  </a:lnTo>
                  <a:lnTo>
                    <a:pt x="13" y="58"/>
                  </a:lnTo>
                  <a:lnTo>
                    <a:pt x="22" y="66"/>
                  </a:lnTo>
                  <a:lnTo>
                    <a:pt x="34" y="89"/>
                  </a:lnTo>
                  <a:lnTo>
                    <a:pt x="31" y="99"/>
                  </a:lnTo>
                  <a:lnTo>
                    <a:pt x="22" y="107"/>
                  </a:lnTo>
                  <a:lnTo>
                    <a:pt x="22" y="129"/>
                  </a:lnTo>
                  <a:lnTo>
                    <a:pt x="16" y="140"/>
                  </a:lnTo>
                  <a:lnTo>
                    <a:pt x="0" y="188"/>
                  </a:lnTo>
                  <a:lnTo>
                    <a:pt x="22" y="214"/>
                  </a:lnTo>
                  <a:lnTo>
                    <a:pt x="23" y="223"/>
                  </a:lnTo>
                  <a:lnTo>
                    <a:pt x="27" y="237"/>
                  </a:lnTo>
                  <a:lnTo>
                    <a:pt x="33" y="240"/>
                  </a:lnTo>
                  <a:lnTo>
                    <a:pt x="49" y="290"/>
                  </a:lnTo>
                  <a:lnTo>
                    <a:pt x="55" y="296"/>
                  </a:lnTo>
                  <a:lnTo>
                    <a:pt x="54" y="298"/>
                  </a:lnTo>
                  <a:lnTo>
                    <a:pt x="50" y="304"/>
                  </a:lnTo>
                  <a:lnTo>
                    <a:pt x="63" y="325"/>
                  </a:lnTo>
                  <a:lnTo>
                    <a:pt x="65" y="344"/>
                  </a:lnTo>
                  <a:lnTo>
                    <a:pt x="71" y="355"/>
                  </a:lnTo>
                  <a:lnTo>
                    <a:pt x="82" y="355"/>
                  </a:lnTo>
                  <a:lnTo>
                    <a:pt x="91" y="386"/>
                  </a:lnTo>
                  <a:lnTo>
                    <a:pt x="93" y="389"/>
                  </a:lnTo>
                  <a:lnTo>
                    <a:pt x="99" y="414"/>
                  </a:lnTo>
                  <a:lnTo>
                    <a:pt x="94" y="430"/>
                  </a:lnTo>
                  <a:lnTo>
                    <a:pt x="95" y="444"/>
                  </a:lnTo>
                  <a:lnTo>
                    <a:pt x="116" y="464"/>
                  </a:lnTo>
                  <a:lnTo>
                    <a:pt x="117" y="471"/>
                  </a:lnTo>
                  <a:lnTo>
                    <a:pt x="115" y="473"/>
                  </a:lnTo>
                  <a:lnTo>
                    <a:pt x="116" y="480"/>
                  </a:lnTo>
                  <a:lnTo>
                    <a:pt x="128" y="499"/>
                  </a:lnTo>
                  <a:lnTo>
                    <a:pt x="140" y="523"/>
                  </a:lnTo>
                  <a:lnTo>
                    <a:pt x="131" y="532"/>
                  </a:lnTo>
                  <a:lnTo>
                    <a:pt x="130" y="546"/>
                  </a:lnTo>
                  <a:lnTo>
                    <a:pt x="140" y="547"/>
                  </a:lnTo>
                  <a:lnTo>
                    <a:pt x="141" y="551"/>
                  </a:lnTo>
                  <a:lnTo>
                    <a:pt x="139" y="553"/>
                  </a:lnTo>
                  <a:lnTo>
                    <a:pt x="141" y="562"/>
                  </a:lnTo>
                  <a:lnTo>
                    <a:pt x="138" y="577"/>
                  </a:lnTo>
                  <a:lnTo>
                    <a:pt x="139" y="579"/>
                  </a:lnTo>
                  <a:lnTo>
                    <a:pt x="140" y="579"/>
                  </a:lnTo>
                  <a:lnTo>
                    <a:pt x="141" y="591"/>
                  </a:lnTo>
                  <a:lnTo>
                    <a:pt x="152" y="614"/>
                  </a:lnTo>
                  <a:lnTo>
                    <a:pt x="152" y="616"/>
                  </a:lnTo>
                  <a:lnTo>
                    <a:pt x="148" y="621"/>
                  </a:lnTo>
                  <a:lnTo>
                    <a:pt x="147" y="642"/>
                  </a:lnTo>
                  <a:lnTo>
                    <a:pt x="139" y="651"/>
                  </a:lnTo>
                  <a:lnTo>
                    <a:pt x="163" y="684"/>
                  </a:lnTo>
                  <a:lnTo>
                    <a:pt x="160" y="689"/>
                  </a:lnTo>
                  <a:lnTo>
                    <a:pt x="163" y="689"/>
                  </a:lnTo>
                  <a:lnTo>
                    <a:pt x="209" y="690"/>
                  </a:lnTo>
                  <a:lnTo>
                    <a:pt x="233" y="690"/>
                  </a:lnTo>
                  <a:lnTo>
                    <a:pt x="257" y="690"/>
                  </a:lnTo>
                  <a:lnTo>
                    <a:pt x="265" y="691"/>
                  </a:lnTo>
                  <a:lnTo>
                    <a:pt x="304" y="691"/>
                  </a:lnTo>
                  <a:lnTo>
                    <a:pt x="319" y="691"/>
                  </a:lnTo>
                  <a:lnTo>
                    <a:pt x="350" y="693"/>
                  </a:lnTo>
                  <a:lnTo>
                    <a:pt x="372" y="693"/>
                  </a:lnTo>
                  <a:lnTo>
                    <a:pt x="397" y="693"/>
                  </a:lnTo>
                  <a:lnTo>
                    <a:pt x="402" y="693"/>
                  </a:lnTo>
                  <a:lnTo>
                    <a:pt x="444" y="693"/>
                  </a:lnTo>
                  <a:lnTo>
                    <a:pt x="447" y="693"/>
                  </a:lnTo>
                  <a:lnTo>
                    <a:pt x="488" y="693"/>
                  </a:lnTo>
                  <a:lnTo>
                    <a:pt x="490" y="691"/>
                  </a:lnTo>
                  <a:lnTo>
                    <a:pt x="533" y="691"/>
                  </a:lnTo>
                  <a:lnTo>
                    <a:pt x="534" y="690"/>
                  </a:lnTo>
                  <a:lnTo>
                    <a:pt x="537" y="691"/>
                  </a:lnTo>
                  <a:lnTo>
                    <a:pt x="573" y="690"/>
                  </a:lnTo>
                  <a:lnTo>
                    <a:pt x="584" y="690"/>
                  </a:lnTo>
                  <a:lnTo>
                    <a:pt x="595" y="690"/>
                  </a:lnTo>
                  <a:lnTo>
                    <a:pt x="608" y="690"/>
                  </a:lnTo>
                  <a:lnTo>
                    <a:pt x="631" y="690"/>
                  </a:lnTo>
                  <a:lnTo>
                    <a:pt x="659" y="689"/>
                  </a:lnTo>
                  <a:lnTo>
                    <a:pt x="677" y="689"/>
                  </a:lnTo>
                  <a:lnTo>
                    <a:pt x="724" y="688"/>
                  </a:lnTo>
                  <a:lnTo>
                    <a:pt x="731" y="688"/>
                  </a:lnTo>
                  <a:lnTo>
                    <a:pt x="746" y="687"/>
                  </a:lnTo>
                  <a:lnTo>
                    <a:pt x="771" y="687"/>
                  </a:lnTo>
                  <a:lnTo>
                    <a:pt x="799" y="686"/>
                  </a:lnTo>
                  <a:lnTo>
                    <a:pt x="817" y="686"/>
                  </a:lnTo>
                  <a:lnTo>
                    <a:pt x="821" y="686"/>
                  </a:lnTo>
                  <a:lnTo>
                    <a:pt x="831" y="686"/>
                  </a:lnTo>
                  <a:lnTo>
                    <a:pt x="853" y="685"/>
                  </a:lnTo>
                  <a:lnTo>
                    <a:pt x="860" y="685"/>
                  </a:lnTo>
                  <a:lnTo>
                    <a:pt x="875" y="684"/>
                  </a:lnTo>
                  <a:lnTo>
                    <a:pt x="915" y="683"/>
                  </a:lnTo>
                  <a:lnTo>
                    <a:pt x="917" y="685"/>
                  </a:lnTo>
                  <a:lnTo>
                    <a:pt x="918" y="686"/>
                  </a:lnTo>
                  <a:lnTo>
                    <a:pt x="935" y="699"/>
                  </a:lnTo>
                  <a:lnTo>
                    <a:pt x="958" y="732"/>
                  </a:lnTo>
                  <a:lnTo>
                    <a:pt x="974" y="739"/>
                  </a:lnTo>
                  <a:lnTo>
                    <a:pt x="981" y="734"/>
                  </a:lnTo>
                  <a:lnTo>
                    <a:pt x="981" y="690"/>
                  </a:lnTo>
                  <a:lnTo>
                    <a:pt x="1016" y="677"/>
                  </a:lnTo>
                  <a:lnTo>
                    <a:pt x="1025" y="671"/>
                  </a:lnTo>
                  <a:lnTo>
                    <a:pt x="1028" y="670"/>
                  </a:lnTo>
                  <a:lnTo>
                    <a:pt x="1030" y="663"/>
                  </a:lnTo>
                  <a:lnTo>
                    <a:pt x="1031" y="651"/>
                  </a:lnTo>
                  <a:lnTo>
                    <a:pt x="1061" y="591"/>
                  </a:lnTo>
                  <a:lnTo>
                    <a:pt x="1061" y="574"/>
                  </a:lnTo>
                  <a:lnTo>
                    <a:pt x="1052" y="552"/>
                  </a:lnTo>
                  <a:lnTo>
                    <a:pt x="1030" y="532"/>
                  </a:lnTo>
                  <a:lnTo>
                    <a:pt x="1038" y="513"/>
                  </a:lnTo>
                  <a:lnTo>
                    <a:pt x="1040" y="503"/>
                  </a:lnTo>
                  <a:lnTo>
                    <a:pt x="1052" y="490"/>
                  </a:lnTo>
                  <a:lnTo>
                    <a:pt x="1091" y="484"/>
                  </a:lnTo>
                  <a:lnTo>
                    <a:pt x="1145" y="469"/>
                  </a:lnTo>
                  <a:lnTo>
                    <a:pt x="1168" y="455"/>
                  </a:lnTo>
                  <a:lnTo>
                    <a:pt x="1179" y="419"/>
                  </a:lnTo>
                  <a:lnTo>
                    <a:pt x="1182" y="414"/>
                  </a:lnTo>
                  <a:lnTo>
                    <a:pt x="1192" y="407"/>
                  </a:lnTo>
                  <a:lnTo>
                    <a:pt x="1193" y="407"/>
                  </a:lnTo>
                  <a:lnTo>
                    <a:pt x="1207" y="384"/>
                  </a:lnTo>
                  <a:lnTo>
                    <a:pt x="1210" y="371"/>
                  </a:lnTo>
                  <a:lnTo>
                    <a:pt x="1212" y="355"/>
                  </a:lnTo>
                  <a:lnTo>
                    <a:pt x="1212" y="353"/>
                  </a:lnTo>
                  <a:lnTo>
                    <a:pt x="1210" y="347"/>
                  </a:lnTo>
                  <a:lnTo>
                    <a:pt x="1207" y="325"/>
                  </a:lnTo>
                  <a:lnTo>
                    <a:pt x="1187" y="314"/>
                  </a:lnTo>
                  <a:lnTo>
                    <a:pt x="1178" y="309"/>
                  </a:lnTo>
                  <a:lnTo>
                    <a:pt x="1166" y="303"/>
                  </a:lnTo>
                  <a:lnTo>
                    <a:pt x="1161" y="297"/>
                  </a:lnTo>
                  <a:lnTo>
                    <a:pt x="1150" y="264"/>
                  </a:lnTo>
                  <a:lnTo>
                    <a:pt x="1121" y="246"/>
                  </a:lnTo>
                  <a:lnTo>
                    <a:pt x="1117" y="237"/>
                  </a:lnTo>
                  <a:lnTo>
                    <a:pt x="1119" y="236"/>
                  </a:lnTo>
                  <a:lnTo>
                    <a:pt x="1107" y="208"/>
                  </a:lnTo>
                  <a:lnTo>
                    <a:pt x="1098" y="202"/>
                  </a:lnTo>
                  <a:lnTo>
                    <a:pt x="1071" y="196"/>
                  </a:lnTo>
                  <a:lnTo>
                    <a:pt x="1040" y="178"/>
                  </a:lnTo>
                  <a:lnTo>
                    <a:pt x="1036" y="148"/>
                  </a:lnTo>
                  <a:lnTo>
                    <a:pt x="1022" y="122"/>
                  </a:lnTo>
                  <a:lnTo>
                    <a:pt x="1022" y="119"/>
                  </a:lnTo>
                  <a:lnTo>
                    <a:pt x="1019" y="101"/>
                  </a:lnTo>
                  <a:lnTo>
                    <a:pt x="1019" y="100"/>
                  </a:lnTo>
                  <a:lnTo>
                    <a:pt x="1041" y="60"/>
                  </a:lnTo>
                  <a:lnTo>
                    <a:pt x="1014" y="23"/>
                  </a:lnTo>
                  <a:lnTo>
                    <a:pt x="1013" y="19"/>
                  </a:lnTo>
                  <a:lnTo>
                    <a:pt x="1011" y="1"/>
                  </a:lnTo>
                  <a:lnTo>
                    <a:pt x="1011" y="0"/>
                  </a:lnTo>
                  <a:lnTo>
                    <a:pt x="1005" y="0"/>
                  </a:lnTo>
                  <a:lnTo>
                    <a:pt x="991" y="0"/>
                  </a:lnTo>
                  <a:lnTo>
                    <a:pt x="937" y="0"/>
                  </a:lnTo>
                  <a:lnTo>
                    <a:pt x="935" y="0"/>
                  </a:lnTo>
                  <a:lnTo>
                    <a:pt x="915" y="0"/>
                  </a:lnTo>
                  <a:lnTo>
                    <a:pt x="849" y="0"/>
                  </a:lnTo>
                  <a:lnTo>
                    <a:pt x="781" y="0"/>
                  </a:lnTo>
                  <a:lnTo>
                    <a:pt x="761" y="0"/>
                  </a:lnTo>
                  <a:lnTo>
                    <a:pt x="677" y="1"/>
                  </a:lnTo>
                  <a:lnTo>
                    <a:pt x="673" y="1"/>
                  </a:lnTo>
                  <a:lnTo>
                    <a:pt x="669" y="1"/>
                  </a:lnTo>
                  <a:lnTo>
                    <a:pt x="608" y="1"/>
                  </a:lnTo>
                  <a:lnTo>
                    <a:pt x="603" y="1"/>
                  </a:lnTo>
                  <a:lnTo>
                    <a:pt x="584" y="1"/>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39" name="S_GA">
              <a:extLst>
                <a:ext uri="{FF2B5EF4-FFF2-40B4-BE49-F238E27FC236}">
                  <a16:creationId xmlns:a16="http://schemas.microsoft.com/office/drawing/2014/main" id="{99FFB65C-DA94-4C0A-BF30-7E9EABFD6F14}"/>
                </a:ext>
              </a:extLst>
            </p:cNvPr>
            <p:cNvSpPr>
              <a:spLocks/>
            </p:cNvSpPr>
            <p:nvPr/>
          </p:nvSpPr>
          <p:spPr bwMode="auto">
            <a:xfrm>
              <a:off x="7739366" y="4488032"/>
              <a:ext cx="857250" cy="1047750"/>
            </a:xfrm>
            <a:custGeom>
              <a:avLst/>
              <a:gdLst>
                <a:gd name="T0" fmla="*/ 2147483647 w 890"/>
                <a:gd name="T1" fmla="*/ 0 h 1095"/>
                <a:gd name="T2" fmla="*/ 2147483647 w 890"/>
                <a:gd name="T3" fmla="*/ 0 h 1095"/>
                <a:gd name="T4" fmla="*/ 2147483647 w 890"/>
                <a:gd name="T5" fmla="*/ 0 h 1095"/>
                <a:gd name="T6" fmla="*/ 2147483647 w 890"/>
                <a:gd name="T7" fmla="*/ 0 h 1095"/>
                <a:gd name="T8" fmla="*/ 2147483647 w 890"/>
                <a:gd name="T9" fmla="*/ 0 h 1095"/>
                <a:gd name="T10" fmla="*/ 2147483647 w 890"/>
                <a:gd name="T11" fmla="*/ 2147483647 h 1095"/>
                <a:gd name="T12" fmla="*/ 2147483647 w 890"/>
                <a:gd name="T13" fmla="*/ 2147483647 h 1095"/>
                <a:gd name="T14" fmla="*/ 2147483647 w 890"/>
                <a:gd name="T15" fmla="*/ 2147483647 h 1095"/>
                <a:gd name="T16" fmla="*/ 2147483647 w 890"/>
                <a:gd name="T17" fmla="*/ 2147483647 h 1095"/>
                <a:gd name="T18" fmla="*/ 2147483647 w 890"/>
                <a:gd name="T19" fmla="*/ 2147483647 h 1095"/>
                <a:gd name="T20" fmla="*/ 2147483647 w 890"/>
                <a:gd name="T21" fmla="*/ 2147483647 h 1095"/>
                <a:gd name="T22" fmla="*/ 2147483647 w 890"/>
                <a:gd name="T23" fmla="*/ 2147483647 h 1095"/>
                <a:gd name="T24" fmla="*/ 2147483647 w 890"/>
                <a:gd name="T25" fmla="*/ 2147483647 h 1095"/>
                <a:gd name="T26" fmla="*/ 2147483647 w 890"/>
                <a:gd name="T27" fmla="*/ 2147483647 h 1095"/>
                <a:gd name="T28" fmla="*/ 2147483647 w 890"/>
                <a:gd name="T29" fmla="*/ 2147483647 h 1095"/>
                <a:gd name="T30" fmla="*/ 2147483647 w 890"/>
                <a:gd name="T31" fmla="*/ 2147483647 h 1095"/>
                <a:gd name="T32" fmla="*/ 2147483647 w 890"/>
                <a:gd name="T33" fmla="*/ 2147483647 h 1095"/>
                <a:gd name="T34" fmla="*/ 2147483647 w 890"/>
                <a:gd name="T35" fmla="*/ 2147483647 h 1095"/>
                <a:gd name="T36" fmla="*/ 2147483647 w 890"/>
                <a:gd name="T37" fmla="*/ 2147483647 h 1095"/>
                <a:gd name="T38" fmla="*/ 2147483647 w 890"/>
                <a:gd name="T39" fmla="*/ 2147483647 h 1095"/>
                <a:gd name="T40" fmla="*/ 2147483647 w 890"/>
                <a:gd name="T41" fmla="*/ 2147483647 h 1095"/>
                <a:gd name="T42" fmla="*/ 2147483647 w 890"/>
                <a:gd name="T43" fmla="*/ 2147483647 h 1095"/>
                <a:gd name="T44" fmla="*/ 2147483647 w 890"/>
                <a:gd name="T45" fmla="*/ 2147483647 h 1095"/>
                <a:gd name="T46" fmla="*/ 2147483647 w 890"/>
                <a:gd name="T47" fmla="*/ 2147483647 h 1095"/>
                <a:gd name="T48" fmla="*/ 2147483647 w 890"/>
                <a:gd name="T49" fmla="*/ 2147483647 h 1095"/>
                <a:gd name="T50" fmla="*/ 2147483647 w 890"/>
                <a:gd name="T51" fmla="*/ 2147483647 h 1095"/>
                <a:gd name="T52" fmla="*/ 2147483647 w 890"/>
                <a:gd name="T53" fmla="*/ 2147483647 h 1095"/>
                <a:gd name="T54" fmla="*/ 2147483647 w 890"/>
                <a:gd name="T55" fmla="*/ 2147483647 h 1095"/>
                <a:gd name="T56" fmla="*/ 2147483647 w 890"/>
                <a:gd name="T57" fmla="*/ 2147483647 h 1095"/>
                <a:gd name="T58" fmla="*/ 2147483647 w 890"/>
                <a:gd name="T59" fmla="*/ 2147483647 h 1095"/>
                <a:gd name="T60" fmla="*/ 2147483647 w 890"/>
                <a:gd name="T61" fmla="*/ 2147483647 h 1095"/>
                <a:gd name="T62" fmla="*/ 2147483647 w 890"/>
                <a:gd name="T63" fmla="*/ 2147483647 h 1095"/>
                <a:gd name="T64" fmla="*/ 2147483647 w 890"/>
                <a:gd name="T65" fmla="*/ 2147483647 h 1095"/>
                <a:gd name="T66" fmla="*/ 2147483647 w 890"/>
                <a:gd name="T67" fmla="*/ 2147483647 h 1095"/>
                <a:gd name="T68" fmla="*/ 2147483647 w 890"/>
                <a:gd name="T69" fmla="*/ 2147483647 h 1095"/>
                <a:gd name="T70" fmla="*/ 2147483647 w 890"/>
                <a:gd name="T71" fmla="*/ 2147483647 h 1095"/>
                <a:gd name="T72" fmla="*/ 2147483647 w 890"/>
                <a:gd name="T73" fmla="*/ 2147483647 h 1095"/>
                <a:gd name="T74" fmla="*/ 2147483647 w 890"/>
                <a:gd name="T75" fmla="*/ 2147483647 h 1095"/>
                <a:gd name="T76" fmla="*/ 2147483647 w 890"/>
                <a:gd name="T77" fmla="*/ 2147483647 h 1095"/>
                <a:gd name="T78" fmla="*/ 2147483647 w 890"/>
                <a:gd name="T79" fmla="*/ 2147483647 h 1095"/>
                <a:gd name="T80" fmla="*/ 2147483647 w 890"/>
                <a:gd name="T81" fmla="*/ 2147483647 h 1095"/>
                <a:gd name="T82" fmla="*/ 2147483647 w 890"/>
                <a:gd name="T83" fmla="*/ 2147483647 h 1095"/>
                <a:gd name="T84" fmla="*/ 2147483647 w 890"/>
                <a:gd name="T85" fmla="*/ 2147483647 h 1095"/>
                <a:gd name="T86" fmla="*/ 2147483647 w 890"/>
                <a:gd name="T87" fmla="*/ 2147483647 h 1095"/>
                <a:gd name="T88" fmla="*/ 2147483647 w 890"/>
                <a:gd name="T89" fmla="*/ 2147483647 h 1095"/>
                <a:gd name="T90" fmla="*/ 2147483647 w 890"/>
                <a:gd name="T91" fmla="*/ 2147483647 h 1095"/>
                <a:gd name="T92" fmla="*/ 2147483647 w 890"/>
                <a:gd name="T93" fmla="*/ 2147483647 h 1095"/>
                <a:gd name="T94" fmla="*/ 2147483647 w 890"/>
                <a:gd name="T95" fmla="*/ 2147483647 h 1095"/>
                <a:gd name="T96" fmla="*/ 2147483647 w 890"/>
                <a:gd name="T97" fmla="*/ 2147483647 h 1095"/>
                <a:gd name="T98" fmla="*/ 2147483647 w 890"/>
                <a:gd name="T99" fmla="*/ 2147483647 h 1095"/>
                <a:gd name="T100" fmla="*/ 2147483647 w 890"/>
                <a:gd name="T101" fmla="*/ 2147483647 h 1095"/>
                <a:gd name="T102" fmla="*/ 2147483647 w 890"/>
                <a:gd name="T103" fmla="*/ 2147483647 h 1095"/>
                <a:gd name="T104" fmla="*/ 2147483647 w 890"/>
                <a:gd name="T105" fmla="*/ 2147483647 h 1095"/>
                <a:gd name="T106" fmla="*/ 2147483647 w 890"/>
                <a:gd name="T107" fmla="*/ 2147483647 h 1095"/>
                <a:gd name="T108" fmla="*/ 2147483647 w 890"/>
                <a:gd name="T109" fmla="*/ 2147483647 h 1095"/>
                <a:gd name="T110" fmla="*/ 2147483647 w 890"/>
                <a:gd name="T111" fmla="*/ 0 h 1095"/>
                <a:gd name="T112" fmla="*/ 2147483647 w 890"/>
                <a:gd name="T113" fmla="*/ 0 h 1095"/>
                <a:gd name="T114" fmla="*/ 2147483647 w 890"/>
                <a:gd name="T115" fmla="*/ 0 h 10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90"/>
                <a:gd name="T175" fmla="*/ 0 h 1095"/>
                <a:gd name="T176" fmla="*/ 890 w 890"/>
                <a:gd name="T177" fmla="*/ 1095 h 10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90" h="1095">
                  <a:moveTo>
                    <a:pt x="149" y="2"/>
                  </a:moveTo>
                  <a:lnTo>
                    <a:pt x="155" y="2"/>
                  </a:lnTo>
                  <a:lnTo>
                    <a:pt x="159" y="2"/>
                  </a:lnTo>
                  <a:lnTo>
                    <a:pt x="167" y="2"/>
                  </a:lnTo>
                  <a:lnTo>
                    <a:pt x="184" y="2"/>
                  </a:lnTo>
                  <a:lnTo>
                    <a:pt x="210" y="2"/>
                  </a:lnTo>
                  <a:lnTo>
                    <a:pt x="230" y="2"/>
                  </a:lnTo>
                  <a:lnTo>
                    <a:pt x="240" y="2"/>
                  </a:lnTo>
                  <a:lnTo>
                    <a:pt x="254" y="2"/>
                  </a:lnTo>
                  <a:lnTo>
                    <a:pt x="276" y="3"/>
                  </a:lnTo>
                  <a:lnTo>
                    <a:pt x="299" y="3"/>
                  </a:lnTo>
                  <a:lnTo>
                    <a:pt x="309" y="3"/>
                  </a:lnTo>
                  <a:lnTo>
                    <a:pt x="311" y="3"/>
                  </a:lnTo>
                  <a:lnTo>
                    <a:pt x="371" y="3"/>
                  </a:lnTo>
                  <a:lnTo>
                    <a:pt x="371" y="1"/>
                  </a:lnTo>
                  <a:lnTo>
                    <a:pt x="384" y="1"/>
                  </a:lnTo>
                  <a:lnTo>
                    <a:pt x="394" y="1"/>
                  </a:lnTo>
                  <a:lnTo>
                    <a:pt x="397" y="1"/>
                  </a:lnTo>
                  <a:lnTo>
                    <a:pt x="427" y="1"/>
                  </a:lnTo>
                  <a:lnTo>
                    <a:pt x="455" y="0"/>
                  </a:lnTo>
                  <a:lnTo>
                    <a:pt x="467" y="0"/>
                  </a:lnTo>
                  <a:lnTo>
                    <a:pt x="463" y="15"/>
                  </a:lnTo>
                  <a:lnTo>
                    <a:pt x="440" y="34"/>
                  </a:lnTo>
                  <a:lnTo>
                    <a:pt x="421" y="66"/>
                  </a:lnTo>
                  <a:lnTo>
                    <a:pt x="421" y="67"/>
                  </a:lnTo>
                  <a:lnTo>
                    <a:pt x="424" y="74"/>
                  </a:lnTo>
                  <a:lnTo>
                    <a:pt x="442" y="89"/>
                  </a:lnTo>
                  <a:lnTo>
                    <a:pt x="463" y="104"/>
                  </a:lnTo>
                  <a:lnTo>
                    <a:pt x="468" y="109"/>
                  </a:lnTo>
                  <a:lnTo>
                    <a:pt x="477" y="118"/>
                  </a:lnTo>
                  <a:lnTo>
                    <a:pt x="477" y="119"/>
                  </a:lnTo>
                  <a:lnTo>
                    <a:pt x="480" y="122"/>
                  </a:lnTo>
                  <a:lnTo>
                    <a:pt x="488" y="124"/>
                  </a:lnTo>
                  <a:lnTo>
                    <a:pt x="488" y="123"/>
                  </a:lnTo>
                  <a:lnTo>
                    <a:pt x="510" y="126"/>
                  </a:lnTo>
                  <a:lnTo>
                    <a:pt x="518" y="148"/>
                  </a:lnTo>
                  <a:lnTo>
                    <a:pt x="530" y="168"/>
                  </a:lnTo>
                  <a:lnTo>
                    <a:pt x="534" y="172"/>
                  </a:lnTo>
                  <a:lnTo>
                    <a:pt x="535" y="177"/>
                  </a:lnTo>
                  <a:lnTo>
                    <a:pt x="535" y="186"/>
                  </a:lnTo>
                  <a:lnTo>
                    <a:pt x="548" y="206"/>
                  </a:lnTo>
                  <a:lnTo>
                    <a:pt x="558" y="221"/>
                  </a:lnTo>
                  <a:lnTo>
                    <a:pt x="563" y="232"/>
                  </a:lnTo>
                  <a:lnTo>
                    <a:pt x="563" y="234"/>
                  </a:lnTo>
                  <a:lnTo>
                    <a:pt x="564" y="235"/>
                  </a:lnTo>
                  <a:lnTo>
                    <a:pt x="568" y="246"/>
                  </a:lnTo>
                  <a:lnTo>
                    <a:pt x="604" y="272"/>
                  </a:lnTo>
                  <a:lnTo>
                    <a:pt x="627" y="294"/>
                  </a:lnTo>
                  <a:lnTo>
                    <a:pt x="634" y="310"/>
                  </a:lnTo>
                  <a:lnTo>
                    <a:pt x="639" y="324"/>
                  </a:lnTo>
                  <a:lnTo>
                    <a:pt x="651" y="333"/>
                  </a:lnTo>
                  <a:lnTo>
                    <a:pt x="653" y="331"/>
                  </a:lnTo>
                  <a:lnTo>
                    <a:pt x="668" y="342"/>
                  </a:lnTo>
                  <a:lnTo>
                    <a:pt x="668" y="343"/>
                  </a:lnTo>
                  <a:lnTo>
                    <a:pt x="669" y="343"/>
                  </a:lnTo>
                  <a:lnTo>
                    <a:pt x="670" y="345"/>
                  </a:lnTo>
                  <a:lnTo>
                    <a:pt x="688" y="383"/>
                  </a:lnTo>
                  <a:lnTo>
                    <a:pt x="698" y="398"/>
                  </a:lnTo>
                  <a:lnTo>
                    <a:pt x="702" y="414"/>
                  </a:lnTo>
                  <a:lnTo>
                    <a:pt x="719" y="425"/>
                  </a:lnTo>
                  <a:lnTo>
                    <a:pt x="721" y="438"/>
                  </a:lnTo>
                  <a:lnTo>
                    <a:pt x="727" y="443"/>
                  </a:lnTo>
                  <a:lnTo>
                    <a:pt x="746" y="449"/>
                  </a:lnTo>
                  <a:lnTo>
                    <a:pt x="760" y="461"/>
                  </a:lnTo>
                  <a:lnTo>
                    <a:pt x="769" y="470"/>
                  </a:lnTo>
                  <a:lnTo>
                    <a:pt x="767" y="488"/>
                  </a:lnTo>
                  <a:lnTo>
                    <a:pt x="785" y="533"/>
                  </a:lnTo>
                  <a:lnTo>
                    <a:pt x="783" y="561"/>
                  </a:lnTo>
                  <a:lnTo>
                    <a:pt x="789" y="568"/>
                  </a:lnTo>
                  <a:lnTo>
                    <a:pt x="791" y="569"/>
                  </a:lnTo>
                  <a:lnTo>
                    <a:pt x="791" y="568"/>
                  </a:lnTo>
                  <a:lnTo>
                    <a:pt x="808" y="577"/>
                  </a:lnTo>
                  <a:lnTo>
                    <a:pt x="838" y="636"/>
                  </a:lnTo>
                  <a:lnTo>
                    <a:pt x="834" y="650"/>
                  </a:lnTo>
                  <a:lnTo>
                    <a:pt x="834" y="655"/>
                  </a:lnTo>
                  <a:lnTo>
                    <a:pt x="839" y="680"/>
                  </a:lnTo>
                  <a:lnTo>
                    <a:pt x="861" y="685"/>
                  </a:lnTo>
                  <a:lnTo>
                    <a:pt x="881" y="697"/>
                  </a:lnTo>
                  <a:lnTo>
                    <a:pt x="889" y="699"/>
                  </a:lnTo>
                  <a:lnTo>
                    <a:pt x="890" y="710"/>
                  </a:lnTo>
                  <a:lnTo>
                    <a:pt x="861" y="742"/>
                  </a:lnTo>
                  <a:lnTo>
                    <a:pt x="850" y="738"/>
                  </a:lnTo>
                  <a:lnTo>
                    <a:pt x="854" y="752"/>
                  </a:lnTo>
                  <a:lnTo>
                    <a:pt x="837" y="774"/>
                  </a:lnTo>
                  <a:lnTo>
                    <a:pt x="833" y="772"/>
                  </a:lnTo>
                  <a:lnTo>
                    <a:pt x="830" y="772"/>
                  </a:lnTo>
                  <a:lnTo>
                    <a:pt x="826" y="775"/>
                  </a:lnTo>
                  <a:lnTo>
                    <a:pt x="836" y="779"/>
                  </a:lnTo>
                  <a:lnTo>
                    <a:pt x="837" y="797"/>
                  </a:lnTo>
                  <a:lnTo>
                    <a:pt x="828" y="813"/>
                  </a:lnTo>
                  <a:lnTo>
                    <a:pt x="825" y="810"/>
                  </a:lnTo>
                  <a:lnTo>
                    <a:pt x="812" y="814"/>
                  </a:lnTo>
                  <a:lnTo>
                    <a:pt x="814" y="820"/>
                  </a:lnTo>
                  <a:lnTo>
                    <a:pt x="828" y="822"/>
                  </a:lnTo>
                  <a:lnTo>
                    <a:pt x="811" y="854"/>
                  </a:lnTo>
                  <a:lnTo>
                    <a:pt x="806" y="856"/>
                  </a:lnTo>
                  <a:lnTo>
                    <a:pt x="809" y="875"/>
                  </a:lnTo>
                  <a:lnTo>
                    <a:pt x="812" y="882"/>
                  </a:lnTo>
                  <a:lnTo>
                    <a:pt x="791" y="911"/>
                  </a:lnTo>
                  <a:lnTo>
                    <a:pt x="778" y="915"/>
                  </a:lnTo>
                  <a:lnTo>
                    <a:pt x="784" y="916"/>
                  </a:lnTo>
                  <a:lnTo>
                    <a:pt x="779" y="942"/>
                  </a:lnTo>
                  <a:lnTo>
                    <a:pt x="775" y="945"/>
                  </a:lnTo>
                  <a:lnTo>
                    <a:pt x="784" y="950"/>
                  </a:lnTo>
                  <a:lnTo>
                    <a:pt x="777" y="1012"/>
                  </a:lnTo>
                  <a:lnTo>
                    <a:pt x="724" y="1004"/>
                  </a:lnTo>
                  <a:lnTo>
                    <a:pt x="698" y="992"/>
                  </a:lnTo>
                  <a:lnTo>
                    <a:pt x="691" y="986"/>
                  </a:lnTo>
                  <a:lnTo>
                    <a:pt x="667" y="1004"/>
                  </a:lnTo>
                  <a:lnTo>
                    <a:pt x="671" y="1063"/>
                  </a:lnTo>
                  <a:lnTo>
                    <a:pt x="665" y="1095"/>
                  </a:lnTo>
                  <a:lnTo>
                    <a:pt x="640" y="1093"/>
                  </a:lnTo>
                  <a:lnTo>
                    <a:pt x="635" y="1063"/>
                  </a:lnTo>
                  <a:lnTo>
                    <a:pt x="634" y="1047"/>
                  </a:lnTo>
                  <a:lnTo>
                    <a:pt x="627" y="1046"/>
                  </a:lnTo>
                  <a:lnTo>
                    <a:pt x="604" y="1044"/>
                  </a:lnTo>
                  <a:lnTo>
                    <a:pt x="596" y="1043"/>
                  </a:lnTo>
                  <a:lnTo>
                    <a:pt x="589" y="1042"/>
                  </a:lnTo>
                  <a:lnTo>
                    <a:pt x="580" y="1042"/>
                  </a:lnTo>
                  <a:lnTo>
                    <a:pt x="565" y="1041"/>
                  </a:lnTo>
                  <a:lnTo>
                    <a:pt x="549" y="1040"/>
                  </a:lnTo>
                  <a:lnTo>
                    <a:pt x="545" y="1039"/>
                  </a:lnTo>
                  <a:lnTo>
                    <a:pt x="534" y="1039"/>
                  </a:lnTo>
                  <a:lnTo>
                    <a:pt x="510" y="1037"/>
                  </a:lnTo>
                  <a:lnTo>
                    <a:pt x="461" y="1034"/>
                  </a:lnTo>
                  <a:lnTo>
                    <a:pt x="451" y="1033"/>
                  </a:lnTo>
                  <a:lnTo>
                    <a:pt x="440" y="1032"/>
                  </a:lnTo>
                  <a:lnTo>
                    <a:pt x="429" y="1031"/>
                  </a:lnTo>
                  <a:lnTo>
                    <a:pt x="423" y="1031"/>
                  </a:lnTo>
                  <a:lnTo>
                    <a:pt x="421" y="1031"/>
                  </a:lnTo>
                  <a:lnTo>
                    <a:pt x="414" y="1030"/>
                  </a:lnTo>
                  <a:lnTo>
                    <a:pt x="394" y="1028"/>
                  </a:lnTo>
                  <a:lnTo>
                    <a:pt x="372" y="1027"/>
                  </a:lnTo>
                  <a:lnTo>
                    <a:pt x="366" y="1026"/>
                  </a:lnTo>
                  <a:lnTo>
                    <a:pt x="360" y="1026"/>
                  </a:lnTo>
                  <a:lnTo>
                    <a:pt x="348" y="1025"/>
                  </a:lnTo>
                  <a:lnTo>
                    <a:pt x="323" y="1024"/>
                  </a:lnTo>
                  <a:lnTo>
                    <a:pt x="310" y="1023"/>
                  </a:lnTo>
                  <a:lnTo>
                    <a:pt x="299" y="1022"/>
                  </a:lnTo>
                  <a:lnTo>
                    <a:pt x="296" y="1022"/>
                  </a:lnTo>
                  <a:lnTo>
                    <a:pt x="290" y="1022"/>
                  </a:lnTo>
                  <a:lnTo>
                    <a:pt x="285" y="1021"/>
                  </a:lnTo>
                  <a:lnTo>
                    <a:pt x="263" y="1020"/>
                  </a:lnTo>
                  <a:lnTo>
                    <a:pt x="253" y="1019"/>
                  </a:lnTo>
                  <a:lnTo>
                    <a:pt x="247" y="1019"/>
                  </a:lnTo>
                  <a:lnTo>
                    <a:pt x="241" y="1019"/>
                  </a:lnTo>
                  <a:lnTo>
                    <a:pt x="230" y="1018"/>
                  </a:lnTo>
                  <a:lnTo>
                    <a:pt x="229" y="1018"/>
                  </a:lnTo>
                  <a:lnTo>
                    <a:pt x="211" y="1018"/>
                  </a:lnTo>
                  <a:lnTo>
                    <a:pt x="180" y="1015"/>
                  </a:lnTo>
                  <a:lnTo>
                    <a:pt x="138" y="1012"/>
                  </a:lnTo>
                  <a:lnTo>
                    <a:pt x="136" y="1009"/>
                  </a:lnTo>
                  <a:lnTo>
                    <a:pt x="112" y="951"/>
                  </a:lnTo>
                  <a:lnTo>
                    <a:pt x="112" y="945"/>
                  </a:lnTo>
                  <a:lnTo>
                    <a:pt x="112" y="943"/>
                  </a:lnTo>
                  <a:lnTo>
                    <a:pt x="113" y="942"/>
                  </a:lnTo>
                  <a:lnTo>
                    <a:pt x="107" y="927"/>
                  </a:lnTo>
                  <a:lnTo>
                    <a:pt x="103" y="915"/>
                  </a:lnTo>
                  <a:lnTo>
                    <a:pt x="93" y="885"/>
                  </a:lnTo>
                  <a:lnTo>
                    <a:pt x="96" y="872"/>
                  </a:lnTo>
                  <a:lnTo>
                    <a:pt x="96" y="856"/>
                  </a:lnTo>
                  <a:lnTo>
                    <a:pt x="103" y="826"/>
                  </a:lnTo>
                  <a:lnTo>
                    <a:pt x="105" y="823"/>
                  </a:lnTo>
                  <a:lnTo>
                    <a:pt x="101" y="797"/>
                  </a:lnTo>
                  <a:lnTo>
                    <a:pt x="90" y="781"/>
                  </a:lnTo>
                  <a:lnTo>
                    <a:pt x="89" y="764"/>
                  </a:lnTo>
                  <a:lnTo>
                    <a:pt x="90" y="763"/>
                  </a:lnTo>
                  <a:lnTo>
                    <a:pt x="89" y="763"/>
                  </a:lnTo>
                  <a:lnTo>
                    <a:pt x="87" y="760"/>
                  </a:lnTo>
                  <a:lnTo>
                    <a:pt x="89" y="738"/>
                  </a:lnTo>
                  <a:lnTo>
                    <a:pt x="90" y="734"/>
                  </a:lnTo>
                  <a:lnTo>
                    <a:pt x="101" y="711"/>
                  </a:lnTo>
                  <a:lnTo>
                    <a:pt x="101" y="708"/>
                  </a:lnTo>
                  <a:lnTo>
                    <a:pt x="103" y="693"/>
                  </a:lnTo>
                  <a:lnTo>
                    <a:pt x="102" y="678"/>
                  </a:lnTo>
                  <a:lnTo>
                    <a:pt x="112" y="666"/>
                  </a:lnTo>
                  <a:lnTo>
                    <a:pt x="127" y="654"/>
                  </a:lnTo>
                  <a:lnTo>
                    <a:pt x="131" y="650"/>
                  </a:lnTo>
                  <a:lnTo>
                    <a:pt x="112" y="632"/>
                  </a:lnTo>
                  <a:lnTo>
                    <a:pt x="118" y="620"/>
                  </a:lnTo>
                  <a:lnTo>
                    <a:pt x="113" y="591"/>
                  </a:lnTo>
                  <a:lnTo>
                    <a:pt x="112" y="589"/>
                  </a:lnTo>
                  <a:lnTo>
                    <a:pt x="112" y="587"/>
                  </a:lnTo>
                  <a:lnTo>
                    <a:pt x="97" y="565"/>
                  </a:lnTo>
                  <a:lnTo>
                    <a:pt x="94" y="559"/>
                  </a:lnTo>
                  <a:lnTo>
                    <a:pt x="90" y="533"/>
                  </a:lnTo>
                  <a:lnTo>
                    <a:pt x="88" y="532"/>
                  </a:lnTo>
                  <a:lnTo>
                    <a:pt x="87" y="531"/>
                  </a:lnTo>
                  <a:lnTo>
                    <a:pt x="90" y="524"/>
                  </a:lnTo>
                  <a:lnTo>
                    <a:pt x="78" y="503"/>
                  </a:lnTo>
                  <a:lnTo>
                    <a:pt x="75" y="483"/>
                  </a:lnTo>
                  <a:lnTo>
                    <a:pt x="74" y="474"/>
                  </a:lnTo>
                  <a:lnTo>
                    <a:pt x="70" y="446"/>
                  </a:lnTo>
                  <a:lnTo>
                    <a:pt x="68" y="443"/>
                  </a:lnTo>
                  <a:lnTo>
                    <a:pt x="68" y="442"/>
                  </a:lnTo>
                  <a:lnTo>
                    <a:pt x="65" y="422"/>
                  </a:lnTo>
                  <a:lnTo>
                    <a:pt x="60" y="383"/>
                  </a:lnTo>
                  <a:lnTo>
                    <a:pt x="58" y="371"/>
                  </a:lnTo>
                  <a:lnTo>
                    <a:pt x="56" y="358"/>
                  </a:lnTo>
                  <a:lnTo>
                    <a:pt x="56" y="354"/>
                  </a:lnTo>
                  <a:lnTo>
                    <a:pt x="50" y="324"/>
                  </a:lnTo>
                  <a:lnTo>
                    <a:pt x="49" y="318"/>
                  </a:lnTo>
                  <a:lnTo>
                    <a:pt x="43" y="273"/>
                  </a:lnTo>
                  <a:lnTo>
                    <a:pt x="42" y="270"/>
                  </a:lnTo>
                  <a:lnTo>
                    <a:pt x="41" y="259"/>
                  </a:lnTo>
                  <a:lnTo>
                    <a:pt x="38" y="244"/>
                  </a:lnTo>
                  <a:lnTo>
                    <a:pt x="37" y="235"/>
                  </a:lnTo>
                  <a:lnTo>
                    <a:pt x="36" y="229"/>
                  </a:lnTo>
                  <a:lnTo>
                    <a:pt x="34" y="217"/>
                  </a:lnTo>
                  <a:lnTo>
                    <a:pt x="31" y="197"/>
                  </a:lnTo>
                  <a:lnTo>
                    <a:pt x="29" y="182"/>
                  </a:lnTo>
                  <a:lnTo>
                    <a:pt x="27" y="168"/>
                  </a:lnTo>
                  <a:lnTo>
                    <a:pt x="21" y="140"/>
                  </a:lnTo>
                  <a:lnTo>
                    <a:pt x="19" y="126"/>
                  </a:lnTo>
                  <a:lnTo>
                    <a:pt x="17" y="112"/>
                  </a:lnTo>
                  <a:lnTo>
                    <a:pt x="14" y="97"/>
                  </a:lnTo>
                  <a:lnTo>
                    <a:pt x="13" y="89"/>
                  </a:lnTo>
                  <a:lnTo>
                    <a:pt x="7" y="59"/>
                  </a:lnTo>
                  <a:lnTo>
                    <a:pt x="5" y="42"/>
                  </a:lnTo>
                  <a:lnTo>
                    <a:pt x="4" y="33"/>
                  </a:lnTo>
                  <a:lnTo>
                    <a:pt x="3" y="29"/>
                  </a:lnTo>
                  <a:lnTo>
                    <a:pt x="0" y="3"/>
                  </a:lnTo>
                  <a:lnTo>
                    <a:pt x="19" y="3"/>
                  </a:lnTo>
                  <a:lnTo>
                    <a:pt x="25" y="4"/>
                  </a:lnTo>
                  <a:lnTo>
                    <a:pt x="43" y="3"/>
                  </a:lnTo>
                  <a:lnTo>
                    <a:pt x="45" y="3"/>
                  </a:lnTo>
                  <a:lnTo>
                    <a:pt x="55" y="3"/>
                  </a:lnTo>
                  <a:lnTo>
                    <a:pt x="63" y="3"/>
                  </a:lnTo>
                  <a:lnTo>
                    <a:pt x="66" y="3"/>
                  </a:lnTo>
                  <a:lnTo>
                    <a:pt x="67" y="3"/>
                  </a:lnTo>
                  <a:lnTo>
                    <a:pt x="117" y="2"/>
                  </a:lnTo>
                  <a:lnTo>
                    <a:pt x="118" y="2"/>
                  </a:lnTo>
                  <a:lnTo>
                    <a:pt x="128" y="2"/>
                  </a:lnTo>
                  <a:lnTo>
                    <a:pt x="142" y="3"/>
                  </a:lnTo>
                  <a:lnTo>
                    <a:pt x="149" y="2"/>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nvGrpSpPr>
            <p:cNvPr id="40" name="S_FL">
              <a:extLst>
                <a:ext uri="{FF2B5EF4-FFF2-40B4-BE49-F238E27FC236}">
                  <a16:creationId xmlns:a16="http://schemas.microsoft.com/office/drawing/2014/main" id="{18C468CD-79EB-4054-8550-C6E9E606BFF4}"/>
                </a:ext>
              </a:extLst>
            </p:cNvPr>
            <p:cNvGrpSpPr>
              <a:grpSpLocks/>
            </p:cNvGrpSpPr>
            <p:nvPr/>
          </p:nvGrpSpPr>
          <p:grpSpPr bwMode="auto">
            <a:xfrm>
              <a:off x="7377416" y="5392907"/>
              <a:ext cx="1362075" cy="1476375"/>
              <a:chOff x="7377416" y="5392907"/>
              <a:chExt cx="1084020" cy="1124599"/>
            </a:xfrm>
            <a:grpFill/>
          </p:grpSpPr>
          <p:sp>
            <p:nvSpPr>
              <p:cNvPr id="59" name="myShape_FL7">
                <a:extLst>
                  <a:ext uri="{FF2B5EF4-FFF2-40B4-BE49-F238E27FC236}">
                    <a16:creationId xmlns:a16="http://schemas.microsoft.com/office/drawing/2014/main" id="{7AB2EC0E-A016-4F43-B35B-AE913DD9EF30}"/>
                  </a:ext>
                </a:extLst>
              </p:cNvPr>
              <p:cNvSpPr>
                <a:spLocks/>
              </p:cNvSpPr>
              <p:nvPr/>
            </p:nvSpPr>
            <p:spPr bwMode="auto">
              <a:xfrm>
                <a:off x="7377416" y="5392907"/>
                <a:ext cx="1084020" cy="1066555"/>
              </a:xfrm>
              <a:custGeom>
                <a:avLst/>
                <a:gdLst>
                  <a:gd name="T0" fmla="*/ 2147483647 w 1420"/>
                  <a:gd name="T1" fmla="*/ 2147483647 h 1443"/>
                  <a:gd name="T2" fmla="*/ 2147483647 w 1420"/>
                  <a:gd name="T3" fmla="*/ 2147483647 h 1443"/>
                  <a:gd name="T4" fmla="*/ 2147483647 w 1420"/>
                  <a:gd name="T5" fmla="*/ 2147483647 h 1443"/>
                  <a:gd name="T6" fmla="*/ 2147483647 w 1420"/>
                  <a:gd name="T7" fmla="*/ 2147483647 h 1443"/>
                  <a:gd name="T8" fmla="*/ 2147483647 w 1420"/>
                  <a:gd name="T9" fmla="*/ 2147483647 h 1443"/>
                  <a:gd name="T10" fmla="*/ 2147483647 w 1420"/>
                  <a:gd name="T11" fmla="*/ 2147483647 h 1443"/>
                  <a:gd name="T12" fmla="*/ 2147483647 w 1420"/>
                  <a:gd name="T13" fmla="*/ 2147483647 h 1443"/>
                  <a:gd name="T14" fmla="*/ 2147483647 w 1420"/>
                  <a:gd name="T15" fmla="*/ 2147483647 h 1443"/>
                  <a:gd name="T16" fmla="*/ 2147483647 w 1420"/>
                  <a:gd name="T17" fmla="*/ 2147483647 h 1443"/>
                  <a:gd name="T18" fmla="*/ 2147483647 w 1420"/>
                  <a:gd name="T19" fmla="*/ 2147483647 h 1443"/>
                  <a:gd name="T20" fmla="*/ 2147483647 w 1420"/>
                  <a:gd name="T21" fmla="*/ 2147483647 h 1443"/>
                  <a:gd name="T22" fmla="*/ 2147483647 w 1420"/>
                  <a:gd name="T23" fmla="*/ 2147483647 h 1443"/>
                  <a:gd name="T24" fmla="*/ 2147483647 w 1420"/>
                  <a:gd name="T25" fmla="*/ 2147483647 h 1443"/>
                  <a:gd name="T26" fmla="*/ 2147483647 w 1420"/>
                  <a:gd name="T27" fmla="*/ 2147483647 h 1443"/>
                  <a:gd name="T28" fmla="*/ 2147483647 w 1420"/>
                  <a:gd name="T29" fmla="*/ 2147483647 h 1443"/>
                  <a:gd name="T30" fmla="*/ 2147483647 w 1420"/>
                  <a:gd name="T31" fmla="*/ 2147483647 h 1443"/>
                  <a:gd name="T32" fmla="*/ 2147483647 w 1420"/>
                  <a:gd name="T33" fmla="*/ 2147483647 h 1443"/>
                  <a:gd name="T34" fmla="*/ 2147483647 w 1420"/>
                  <a:gd name="T35" fmla="*/ 2147483647 h 1443"/>
                  <a:gd name="T36" fmla="*/ 2147483647 w 1420"/>
                  <a:gd name="T37" fmla="*/ 2147483647 h 1443"/>
                  <a:gd name="T38" fmla="*/ 2147483647 w 1420"/>
                  <a:gd name="T39" fmla="*/ 2147483647 h 1443"/>
                  <a:gd name="T40" fmla="*/ 2147483647 w 1420"/>
                  <a:gd name="T41" fmla="*/ 2147483647 h 1443"/>
                  <a:gd name="T42" fmla="*/ 2147483647 w 1420"/>
                  <a:gd name="T43" fmla="*/ 2147483647 h 1443"/>
                  <a:gd name="T44" fmla="*/ 2147483647 w 1420"/>
                  <a:gd name="T45" fmla="*/ 2147483647 h 1443"/>
                  <a:gd name="T46" fmla="*/ 2147483647 w 1420"/>
                  <a:gd name="T47" fmla="*/ 2147483647 h 1443"/>
                  <a:gd name="T48" fmla="*/ 2147483647 w 1420"/>
                  <a:gd name="T49" fmla="*/ 2147483647 h 1443"/>
                  <a:gd name="T50" fmla="*/ 2147483647 w 1420"/>
                  <a:gd name="T51" fmla="*/ 2147483647 h 1443"/>
                  <a:gd name="T52" fmla="*/ 2147483647 w 1420"/>
                  <a:gd name="T53" fmla="*/ 2147483647 h 1443"/>
                  <a:gd name="T54" fmla="*/ 2147483647 w 1420"/>
                  <a:gd name="T55" fmla="*/ 2147483647 h 1443"/>
                  <a:gd name="T56" fmla="*/ 2147483647 w 1420"/>
                  <a:gd name="T57" fmla="*/ 2147483647 h 1443"/>
                  <a:gd name="T58" fmla="*/ 2147483647 w 1420"/>
                  <a:gd name="T59" fmla="*/ 2147483647 h 1443"/>
                  <a:gd name="T60" fmla="*/ 2147483647 w 1420"/>
                  <a:gd name="T61" fmla="*/ 2147483647 h 1443"/>
                  <a:gd name="T62" fmla="*/ 2147483647 w 1420"/>
                  <a:gd name="T63" fmla="*/ 2147483647 h 1443"/>
                  <a:gd name="T64" fmla="*/ 2147483647 w 1420"/>
                  <a:gd name="T65" fmla="*/ 2147483647 h 1443"/>
                  <a:gd name="T66" fmla="*/ 2147483647 w 1420"/>
                  <a:gd name="T67" fmla="*/ 2147483647 h 1443"/>
                  <a:gd name="T68" fmla="*/ 2147483647 w 1420"/>
                  <a:gd name="T69" fmla="*/ 2147483647 h 1443"/>
                  <a:gd name="T70" fmla="*/ 2147483647 w 1420"/>
                  <a:gd name="T71" fmla="*/ 2147483647 h 1443"/>
                  <a:gd name="T72" fmla="*/ 2147483647 w 1420"/>
                  <a:gd name="T73" fmla="*/ 2147483647 h 1443"/>
                  <a:gd name="T74" fmla="*/ 2147483647 w 1420"/>
                  <a:gd name="T75" fmla="*/ 2147483647 h 1443"/>
                  <a:gd name="T76" fmla="*/ 2147483647 w 1420"/>
                  <a:gd name="T77" fmla="*/ 2147483647 h 1443"/>
                  <a:gd name="T78" fmla="*/ 2147483647 w 1420"/>
                  <a:gd name="T79" fmla="*/ 2147483647 h 1443"/>
                  <a:gd name="T80" fmla="*/ 2147483647 w 1420"/>
                  <a:gd name="T81" fmla="*/ 2147483647 h 1443"/>
                  <a:gd name="T82" fmla="*/ 2147483647 w 1420"/>
                  <a:gd name="T83" fmla="*/ 2147483647 h 1443"/>
                  <a:gd name="T84" fmla="*/ 2147483647 w 1420"/>
                  <a:gd name="T85" fmla="*/ 2147483647 h 1443"/>
                  <a:gd name="T86" fmla="*/ 2147483647 w 1420"/>
                  <a:gd name="T87" fmla="*/ 2147483647 h 1443"/>
                  <a:gd name="T88" fmla="*/ 2147483647 w 1420"/>
                  <a:gd name="T89" fmla="*/ 2147483647 h 1443"/>
                  <a:gd name="T90" fmla="*/ 2147483647 w 1420"/>
                  <a:gd name="T91" fmla="*/ 0 h 1443"/>
                  <a:gd name="T92" fmla="*/ 2147483647 w 1420"/>
                  <a:gd name="T93" fmla="*/ 0 h 1443"/>
                  <a:gd name="T94" fmla="*/ 2147483647 w 1420"/>
                  <a:gd name="T95" fmla="*/ 0 h 1443"/>
                  <a:gd name="T96" fmla="*/ 2147483647 w 1420"/>
                  <a:gd name="T97" fmla="*/ 0 h 1443"/>
                  <a:gd name="T98" fmla="*/ 2147483647 w 1420"/>
                  <a:gd name="T99" fmla="*/ 0 h 1443"/>
                  <a:gd name="T100" fmla="*/ 2147483647 w 1420"/>
                  <a:gd name="T101" fmla="*/ 0 h 1443"/>
                  <a:gd name="T102" fmla="*/ 2147483647 w 1420"/>
                  <a:gd name="T103" fmla="*/ 0 h 1443"/>
                  <a:gd name="T104" fmla="*/ 2147483647 w 1420"/>
                  <a:gd name="T105" fmla="*/ 2147483647 h 1443"/>
                  <a:gd name="T106" fmla="*/ 2147483647 w 1420"/>
                  <a:gd name="T107" fmla="*/ 2147483647 h 1443"/>
                  <a:gd name="T108" fmla="*/ 2147483647 w 1420"/>
                  <a:gd name="T109" fmla="*/ 2147483647 h 1443"/>
                  <a:gd name="T110" fmla="*/ 2147483647 w 1420"/>
                  <a:gd name="T111" fmla="*/ 2147483647 h 14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0"/>
                  <a:gd name="T169" fmla="*/ 0 h 1443"/>
                  <a:gd name="T170" fmla="*/ 1420 w 1420"/>
                  <a:gd name="T171" fmla="*/ 1443 h 14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0" h="1443">
                    <a:moveTo>
                      <a:pt x="304" y="173"/>
                    </a:moveTo>
                    <a:lnTo>
                      <a:pt x="374" y="218"/>
                    </a:lnTo>
                    <a:lnTo>
                      <a:pt x="397" y="245"/>
                    </a:lnTo>
                    <a:lnTo>
                      <a:pt x="419" y="255"/>
                    </a:lnTo>
                    <a:lnTo>
                      <a:pt x="421" y="306"/>
                    </a:lnTo>
                    <a:lnTo>
                      <a:pt x="418" y="266"/>
                    </a:lnTo>
                    <a:lnTo>
                      <a:pt x="421" y="311"/>
                    </a:lnTo>
                    <a:lnTo>
                      <a:pt x="449" y="312"/>
                    </a:lnTo>
                    <a:lnTo>
                      <a:pt x="468" y="324"/>
                    </a:lnTo>
                    <a:lnTo>
                      <a:pt x="468" y="304"/>
                    </a:lnTo>
                    <a:lnTo>
                      <a:pt x="490" y="305"/>
                    </a:lnTo>
                    <a:lnTo>
                      <a:pt x="513" y="292"/>
                    </a:lnTo>
                    <a:lnTo>
                      <a:pt x="506" y="300"/>
                    </a:lnTo>
                    <a:lnTo>
                      <a:pt x="583" y="257"/>
                    </a:lnTo>
                    <a:lnTo>
                      <a:pt x="608" y="262"/>
                    </a:lnTo>
                    <a:lnTo>
                      <a:pt x="611" y="244"/>
                    </a:lnTo>
                    <a:lnTo>
                      <a:pt x="610" y="237"/>
                    </a:lnTo>
                    <a:lnTo>
                      <a:pt x="632" y="217"/>
                    </a:lnTo>
                    <a:lnTo>
                      <a:pt x="664" y="214"/>
                    </a:lnTo>
                    <a:lnTo>
                      <a:pt x="678" y="217"/>
                    </a:lnTo>
                    <a:lnTo>
                      <a:pt x="680" y="218"/>
                    </a:lnTo>
                    <a:lnTo>
                      <a:pt x="746" y="266"/>
                    </a:lnTo>
                    <a:lnTo>
                      <a:pt x="756" y="294"/>
                    </a:lnTo>
                    <a:lnTo>
                      <a:pt x="786" y="317"/>
                    </a:lnTo>
                    <a:lnTo>
                      <a:pt x="795" y="357"/>
                    </a:lnTo>
                    <a:lnTo>
                      <a:pt x="817" y="371"/>
                    </a:lnTo>
                    <a:lnTo>
                      <a:pt x="834" y="405"/>
                    </a:lnTo>
                    <a:lnTo>
                      <a:pt x="850" y="414"/>
                    </a:lnTo>
                    <a:lnTo>
                      <a:pt x="848" y="444"/>
                    </a:lnTo>
                    <a:lnTo>
                      <a:pt x="861" y="444"/>
                    </a:lnTo>
                    <a:lnTo>
                      <a:pt x="865" y="437"/>
                    </a:lnTo>
                    <a:lnTo>
                      <a:pt x="888" y="435"/>
                    </a:lnTo>
                    <a:lnTo>
                      <a:pt x="901" y="444"/>
                    </a:lnTo>
                    <a:lnTo>
                      <a:pt x="909" y="476"/>
                    </a:lnTo>
                    <a:lnTo>
                      <a:pt x="924" y="498"/>
                    </a:lnTo>
                    <a:lnTo>
                      <a:pt x="910" y="520"/>
                    </a:lnTo>
                    <a:lnTo>
                      <a:pt x="922" y="532"/>
                    </a:lnTo>
                    <a:lnTo>
                      <a:pt x="917" y="540"/>
                    </a:lnTo>
                    <a:lnTo>
                      <a:pt x="926" y="546"/>
                    </a:lnTo>
                    <a:lnTo>
                      <a:pt x="927" y="548"/>
                    </a:lnTo>
                    <a:lnTo>
                      <a:pt x="925" y="607"/>
                    </a:lnTo>
                    <a:lnTo>
                      <a:pt x="909" y="652"/>
                    </a:lnTo>
                    <a:lnTo>
                      <a:pt x="901" y="669"/>
                    </a:lnTo>
                    <a:lnTo>
                      <a:pt x="906" y="679"/>
                    </a:lnTo>
                    <a:lnTo>
                      <a:pt x="896" y="687"/>
                    </a:lnTo>
                    <a:lnTo>
                      <a:pt x="893" y="738"/>
                    </a:lnTo>
                    <a:lnTo>
                      <a:pt x="909" y="768"/>
                    </a:lnTo>
                    <a:lnTo>
                      <a:pt x="912" y="794"/>
                    </a:lnTo>
                    <a:lnTo>
                      <a:pt x="918" y="799"/>
                    </a:lnTo>
                    <a:lnTo>
                      <a:pt x="934" y="770"/>
                    </a:lnTo>
                    <a:lnTo>
                      <a:pt x="940" y="738"/>
                    </a:lnTo>
                    <a:lnTo>
                      <a:pt x="936" y="731"/>
                    </a:lnTo>
                    <a:lnTo>
                      <a:pt x="917" y="722"/>
                    </a:lnTo>
                    <a:lnTo>
                      <a:pt x="930" y="717"/>
                    </a:lnTo>
                    <a:lnTo>
                      <a:pt x="958" y="751"/>
                    </a:lnTo>
                    <a:lnTo>
                      <a:pt x="961" y="738"/>
                    </a:lnTo>
                    <a:lnTo>
                      <a:pt x="976" y="738"/>
                    </a:lnTo>
                    <a:lnTo>
                      <a:pt x="948" y="793"/>
                    </a:lnTo>
                    <a:lnTo>
                      <a:pt x="936" y="807"/>
                    </a:lnTo>
                    <a:lnTo>
                      <a:pt x="936" y="813"/>
                    </a:lnTo>
                    <a:lnTo>
                      <a:pt x="912" y="819"/>
                    </a:lnTo>
                    <a:lnTo>
                      <a:pt x="932" y="854"/>
                    </a:lnTo>
                    <a:lnTo>
                      <a:pt x="952" y="886"/>
                    </a:lnTo>
                    <a:lnTo>
                      <a:pt x="982" y="959"/>
                    </a:lnTo>
                    <a:lnTo>
                      <a:pt x="991" y="975"/>
                    </a:lnTo>
                    <a:lnTo>
                      <a:pt x="1001" y="995"/>
                    </a:lnTo>
                    <a:lnTo>
                      <a:pt x="1017" y="1064"/>
                    </a:lnTo>
                    <a:lnTo>
                      <a:pt x="1029" y="1079"/>
                    </a:lnTo>
                    <a:lnTo>
                      <a:pt x="1049" y="1074"/>
                    </a:lnTo>
                    <a:lnTo>
                      <a:pt x="1052" y="1067"/>
                    </a:lnTo>
                    <a:lnTo>
                      <a:pt x="1081" y="1103"/>
                    </a:lnTo>
                    <a:lnTo>
                      <a:pt x="1089" y="1153"/>
                    </a:lnTo>
                    <a:lnTo>
                      <a:pt x="1112" y="1219"/>
                    </a:lnTo>
                    <a:lnTo>
                      <a:pt x="1113" y="1211"/>
                    </a:lnTo>
                    <a:lnTo>
                      <a:pt x="1122" y="1208"/>
                    </a:lnTo>
                    <a:lnTo>
                      <a:pt x="1152" y="1229"/>
                    </a:lnTo>
                    <a:lnTo>
                      <a:pt x="1165" y="1234"/>
                    </a:lnTo>
                    <a:lnTo>
                      <a:pt x="1192" y="1271"/>
                    </a:lnTo>
                    <a:lnTo>
                      <a:pt x="1216" y="1338"/>
                    </a:lnTo>
                    <a:lnTo>
                      <a:pt x="1211" y="1341"/>
                    </a:lnTo>
                    <a:lnTo>
                      <a:pt x="1207" y="1365"/>
                    </a:lnTo>
                    <a:lnTo>
                      <a:pt x="1222" y="1390"/>
                    </a:lnTo>
                    <a:lnTo>
                      <a:pt x="1238" y="1389"/>
                    </a:lnTo>
                    <a:lnTo>
                      <a:pt x="1265" y="1376"/>
                    </a:lnTo>
                    <a:lnTo>
                      <a:pt x="1277" y="1379"/>
                    </a:lnTo>
                    <a:lnTo>
                      <a:pt x="1276" y="1385"/>
                    </a:lnTo>
                    <a:lnTo>
                      <a:pt x="1294" y="1385"/>
                    </a:lnTo>
                    <a:lnTo>
                      <a:pt x="1284" y="1409"/>
                    </a:lnTo>
                    <a:lnTo>
                      <a:pt x="1291" y="1418"/>
                    </a:lnTo>
                    <a:lnTo>
                      <a:pt x="1305" y="1413"/>
                    </a:lnTo>
                    <a:lnTo>
                      <a:pt x="1304" y="1384"/>
                    </a:lnTo>
                    <a:lnTo>
                      <a:pt x="1309" y="1372"/>
                    </a:lnTo>
                    <a:lnTo>
                      <a:pt x="1311" y="1376"/>
                    </a:lnTo>
                    <a:lnTo>
                      <a:pt x="1335" y="1369"/>
                    </a:lnTo>
                    <a:lnTo>
                      <a:pt x="1333" y="1408"/>
                    </a:lnTo>
                    <a:lnTo>
                      <a:pt x="1321" y="1416"/>
                    </a:lnTo>
                    <a:lnTo>
                      <a:pt x="1323" y="1421"/>
                    </a:lnTo>
                    <a:lnTo>
                      <a:pt x="1303" y="1443"/>
                    </a:lnTo>
                    <a:lnTo>
                      <a:pt x="1320" y="1429"/>
                    </a:lnTo>
                    <a:lnTo>
                      <a:pt x="1356" y="1386"/>
                    </a:lnTo>
                    <a:lnTo>
                      <a:pt x="1380" y="1338"/>
                    </a:lnTo>
                    <a:lnTo>
                      <a:pt x="1393" y="1300"/>
                    </a:lnTo>
                    <a:lnTo>
                      <a:pt x="1394" y="1296"/>
                    </a:lnTo>
                    <a:lnTo>
                      <a:pt x="1376" y="1334"/>
                    </a:lnTo>
                    <a:lnTo>
                      <a:pt x="1356" y="1345"/>
                    </a:lnTo>
                    <a:lnTo>
                      <a:pt x="1368" y="1330"/>
                    </a:lnTo>
                    <a:lnTo>
                      <a:pt x="1363" y="1300"/>
                    </a:lnTo>
                    <a:lnTo>
                      <a:pt x="1380" y="1255"/>
                    </a:lnTo>
                    <a:lnTo>
                      <a:pt x="1394" y="1250"/>
                    </a:lnTo>
                    <a:lnTo>
                      <a:pt x="1397" y="1261"/>
                    </a:lnTo>
                    <a:lnTo>
                      <a:pt x="1404" y="1188"/>
                    </a:lnTo>
                    <a:lnTo>
                      <a:pt x="1404" y="1181"/>
                    </a:lnTo>
                    <a:lnTo>
                      <a:pt x="1412" y="1106"/>
                    </a:lnTo>
                    <a:lnTo>
                      <a:pt x="1420" y="995"/>
                    </a:lnTo>
                    <a:lnTo>
                      <a:pt x="1411" y="952"/>
                    </a:lnTo>
                    <a:lnTo>
                      <a:pt x="1389" y="884"/>
                    </a:lnTo>
                    <a:lnTo>
                      <a:pt x="1366" y="814"/>
                    </a:lnTo>
                    <a:lnTo>
                      <a:pt x="1342" y="743"/>
                    </a:lnTo>
                    <a:lnTo>
                      <a:pt x="1319" y="679"/>
                    </a:lnTo>
                    <a:lnTo>
                      <a:pt x="1313" y="627"/>
                    </a:lnTo>
                    <a:lnTo>
                      <a:pt x="1324" y="591"/>
                    </a:lnTo>
                    <a:lnTo>
                      <a:pt x="1289" y="522"/>
                    </a:lnTo>
                    <a:lnTo>
                      <a:pt x="1243" y="432"/>
                    </a:lnTo>
                    <a:lnTo>
                      <a:pt x="1221" y="377"/>
                    </a:lnTo>
                    <a:lnTo>
                      <a:pt x="1220" y="372"/>
                    </a:lnTo>
                    <a:lnTo>
                      <a:pt x="1199" y="315"/>
                    </a:lnTo>
                    <a:lnTo>
                      <a:pt x="1197" y="315"/>
                    </a:lnTo>
                    <a:lnTo>
                      <a:pt x="1193" y="296"/>
                    </a:lnTo>
                    <a:lnTo>
                      <a:pt x="1186" y="259"/>
                    </a:lnTo>
                    <a:lnTo>
                      <a:pt x="1168" y="178"/>
                    </a:lnTo>
                    <a:lnTo>
                      <a:pt x="1160" y="120"/>
                    </a:lnTo>
                    <a:lnTo>
                      <a:pt x="1156" y="119"/>
                    </a:lnTo>
                    <a:lnTo>
                      <a:pt x="1157" y="117"/>
                    </a:lnTo>
                    <a:lnTo>
                      <a:pt x="1156" y="71"/>
                    </a:lnTo>
                    <a:lnTo>
                      <a:pt x="1155" y="69"/>
                    </a:lnTo>
                    <a:lnTo>
                      <a:pt x="1155" y="68"/>
                    </a:lnTo>
                    <a:lnTo>
                      <a:pt x="1102" y="60"/>
                    </a:lnTo>
                    <a:lnTo>
                      <a:pt x="1076" y="48"/>
                    </a:lnTo>
                    <a:lnTo>
                      <a:pt x="1069" y="42"/>
                    </a:lnTo>
                    <a:lnTo>
                      <a:pt x="1045" y="60"/>
                    </a:lnTo>
                    <a:lnTo>
                      <a:pt x="1049" y="119"/>
                    </a:lnTo>
                    <a:lnTo>
                      <a:pt x="1043" y="151"/>
                    </a:lnTo>
                    <a:lnTo>
                      <a:pt x="1018" y="149"/>
                    </a:lnTo>
                    <a:lnTo>
                      <a:pt x="1013" y="119"/>
                    </a:lnTo>
                    <a:lnTo>
                      <a:pt x="1012" y="103"/>
                    </a:lnTo>
                    <a:lnTo>
                      <a:pt x="1005" y="102"/>
                    </a:lnTo>
                    <a:lnTo>
                      <a:pt x="982" y="100"/>
                    </a:lnTo>
                    <a:lnTo>
                      <a:pt x="974" y="99"/>
                    </a:lnTo>
                    <a:lnTo>
                      <a:pt x="967" y="98"/>
                    </a:lnTo>
                    <a:lnTo>
                      <a:pt x="958" y="98"/>
                    </a:lnTo>
                    <a:lnTo>
                      <a:pt x="943" y="97"/>
                    </a:lnTo>
                    <a:lnTo>
                      <a:pt x="927" y="96"/>
                    </a:lnTo>
                    <a:lnTo>
                      <a:pt x="923" y="95"/>
                    </a:lnTo>
                    <a:lnTo>
                      <a:pt x="912" y="95"/>
                    </a:lnTo>
                    <a:lnTo>
                      <a:pt x="888" y="93"/>
                    </a:lnTo>
                    <a:lnTo>
                      <a:pt x="839" y="90"/>
                    </a:lnTo>
                    <a:lnTo>
                      <a:pt x="829" y="89"/>
                    </a:lnTo>
                    <a:lnTo>
                      <a:pt x="818" y="88"/>
                    </a:lnTo>
                    <a:lnTo>
                      <a:pt x="807" y="87"/>
                    </a:lnTo>
                    <a:lnTo>
                      <a:pt x="801" y="87"/>
                    </a:lnTo>
                    <a:lnTo>
                      <a:pt x="799" y="87"/>
                    </a:lnTo>
                    <a:lnTo>
                      <a:pt x="792" y="86"/>
                    </a:lnTo>
                    <a:lnTo>
                      <a:pt x="772" y="84"/>
                    </a:lnTo>
                    <a:lnTo>
                      <a:pt x="750" y="83"/>
                    </a:lnTo>
                    <a:lnTo>
                      <a:pt x="744" y="82"/>
                    </a:lnTo>
                    <a:lnTo>
                      <a:pt x="738" y="82"/>
                    </a:lnTo>
                    <a:lnTo>
                      <a:pt x="726" y="81"/>
                    </a:lnTo>
                    <a:lnTo>
                      <a:pt x="701" y="80"/>
                    </a:lnTo>
                    <a:lnTo>
                      <a:pt x="688" y="79"/>
                    </a:lnTo>
                    <a:lnTo>
                      <a:pt x="677" y="78"/>
                    </a:lnTo>
                    <a:lnTo>
                      <a:pt x="674" y="78"/>
                    </a:lnTo>
                    <a:lnTo>
                      <a:pt x="668" y="78"/>
                    </a:lnTo>
                    <a:lnTo>
                      <a:pt x="663" y="77"/>
                    </a:lnTo>
                    <a:lnTo>
                      <a:pt x="641" y="76"/>
                    </a:lnTo>
                    <a:lnTo>
                      <a:pt x="631" y="75"/>
                    </a:lnTo>
                    <a:lnTo>
                      <a:pt x="625" y="75"/>
                    </a:lnTo>
                    <a:lnTo>
                      <a:pt x="619" y="75"/>
                    </a:lnTo>
                    <a:lnTo>
                      <a:pt x="608" y="74"/>
                    </a:lnTo>
                    <a:lnTo>
                      <a:pt x="607" y="74"/>
                    </a:lnTo>
                    <a:lnTo>
                      <a:pt x="589" y="74"/>
                    </a:lnTo>
                    <a:lnTo>
                      <a:pt x="558" y="71"/>
                    </a:lnTo>
                    <a:lnTo>
                      <a:pt x="516" y="68"/>
                    </a:lnTo>
                    <a:lnTo>
                      <a:pt x="514" y="65"/>
                    </a:lnTo>
                    <a:lnTo>
                      <a:pt x="490" y="7"/>
                    </a:lnTo>
                    <a:lnTo>
                      <a:pt x="490" y="1"/>
                    </a:lnTo>
                    <a:lnTo>
                      <a:pt x="461" y="0"/>
                    </a:lnTo>
                    <a:lnTo>
                      <a:pt x="444" y="1"/>
                    </a:lnTo>
                    <a:lnTo>
                      <a:pt x="399" y="1"/>
                    </a:lnTo>
                    <a:lnTo>
                      <a:pt x="397" y="1"/>
                    </a:lnTo>
                    <a:lnTo>
                      <a:pt x="347" y="2"/>
                    </a:lnTo>
                    <a:lnTo>
                      <a:pt x="314" y="2"/>
                    </a:lnTo>
                    <a:lnTo>
                      <a:pt x="298" y="2"/>
                    </a:lnTo>
                    <a:lnTo>
                      <a:pt x="281" y="2"/>
                    </a:lnTo>
                    <a:lnTo>
                      <a:pt x="273" y="2"/>
                    </a:lnTo>
                    <a:lnTo>
                      <a:pt x="269" y="2"/>
                    </a:lnTo>
                    <a:lnTo>
                      <a:pt x="257" y="2"/>
                    </a:lnTo>
                    <a:lnTo>
                      <a:pt x="233" y="2"/>
                    </a:lnTo>
                    <a:lnTo>
                      <a:pt x="231" y="2"/>
                    </a:lnTo>
                    <a:lnTo>
                      <a:pt x="203" y="2"/>
                    </a:lnTo>
                    <a:lnTo>
                      <a:pt x="198" y="2"/>
                    </a:lnTo>
                    <a:lnTo>
                      <a:pt x="175" y="2"/>
                    </a:lnTo>
                    <a:lnTo>
                      <a:pt x="171" y="2"/>
                    </a:lnTo>
                    <a:lnTo>
                      <a:pt x="169" y="1"/>
                    </a:lnTo>
                    <a:lnTo>
                      <a:pt x="156" y="1"/>
                    </a:lnTo>
                    <a:lnTo>
                      <a:pt x="117" y="1"/>
                    </a:lnTo>
                    <a:lnTo>
                      <a:pt x="91" y="1"/>
                    </a:lnTo>
                    <a:lnTo>
                      <a:pt x="87" y="1"/>
                    </a:lnTo>
                    <a:lnTo>
                      <a:pt x="73" y="2"/>
                    </a:lnTo>
                    <a:lnTo>
                      <a:pt x="69" y="1"/>
                    </a:lnTo>
                    <a:lnTo>
                      <a:pt x="4" y="1"/>
                    </a:lnTo>
                    <a:lnTo>
                      <a:pt x="0" y="37"/>
                    </a:lnTo>
                    <a:lnTo>
                      <a:pt x="43" y="89"/>
                    </a:lnTo>
                    <a:lnTo>
                      <a:pt x="35" y="119"/>
                    </a:lnTo>
                    <a:lnTo>
                      <a:pt x="46" y="130"/>
                    </a:lnTo>
                    <a:lnTo>
                      <a:pt x="14" y="172"/>
                    </a:lnTo>
                    <a:lnTo>
                      <a:pt x="46" y="165"/>
                    </a:lnTo>
                    <a:lnTo>
                      <a:pt x="46" y="164"/>
                    </a:lnTo>
                    <a:lnTo>
                      <a:pt x="145" y="147"/>
                    </a:lnTo>
                    <a:lnTo>
                      <a:pt x="154" y="145"/>
                    </a:lnTo>
                    <a:lnTo>
                      <a:pt x="209" y="147"/>
                    </a:lnTo>
                    <a:lnTo>
                      <a:pt x="229" y="148"/>
                    </a:lnTo>
                    <a:lnTo>
                      <a:pt x="231" y="148"/>
                    </a:lnTo>
                    <a:lnTo>
                      <a:pt x="233" y="148"/>
                    </a:lnTo>
                    <a:lnTo>
                      <a:pt x="304" y="173"/>
                    </a:lnTo>
                    <a:close/>
                  </a:path>
                </a:pathLst>
              </a:custGeom>
              <a:grpFill/>
              <a:ln w="17526">
                <a:solidFill>
                  <a:schemeClr val="bg1">
                    <a:lumMod val="50000"/>
                  </a:schemeClr>
                </a:solidFill>
                <a:round/>
                <a:headEnd/>
                <a:tailEnd/>
              </a:ln>
            </p:spPr>
            <p:txBody>
              <a:bodyPr anchor="ctr"/>
              <a:lstStyle/>
              <a:p>
                <a:pPr algn="ctr">
                  <a:defRPr/>
                </a:pPr>
                <a:r>
                  <a:rPr lang="en-US" sz="900" dirty="0">
                    <a:solidFill>
                      <a:srgbClr val="FF0000"/>
                    </a:solidFill>
                    <a:latin typeface="+mj-lt"/>
                  </a:rPr>
                  <a:t>            </a:t>
                </a:r>
              </a:p>
            </p:txBody>
          </p:sp>
          <p:sp>
            <p:nvSpPr>
              <p:cNvPr id="60" name="myShape_FL6">
                <a:extLst>
                  <a:ext uri="{FF2B5EF4-FFF2-40B4-BE49-F238E27FC236}">
                    <a16:creationId xmlns:a16="http://schemas.microsoft.com/office/drawing/2014/main" id="{C223C47D-C26A-4664-AA4F-C718C91D6235}"/>
                  </a:ext>
                </a:extLst>
              </p:cNvPr>
              <p:cNvSpPr>
                <a:spLocks/>
              </p:cNvSpPr>
              <p:nvPr/>
            </p:nvSpPr>
            <p:spPr bwMode="auto">
              <a:xfrm>
                <a:off x="8211278" y="6473973"/>
                <a:ext cx="68225" cy="43533"/>
              </a:xfrm>
              <a:custGeom>
                <a:avLst/>
                <a:gdLst>
                  <a:gd name="T0" fmla="*/ 0 w 96"/>
                  <a:gd name="T1" fmla="*/ 2147483647 h 60"/>
                  <a:gd name="T2" fmla="*/ 2147483647 w 96"/>
                  <a:gd name="T3" fmla="*/ 2147483647 h 60"/>
                  <a:gd name="T4" fmla="*/ 2147483647 w 96"/>
                  <a:gd name="T5" fmla="*/ 2147483647 h 60"/>
                  <a:gd name="T6" fmla="*/ 2147483647 w 96"/>
                  <a:gd name="T7" fmla="*/ 2147483647 h 60"/>
                  <a:gd name="T8" fmla="*/ 2147483647 w 96"/>
                  <a:gd name="T9" fmla="*/ 2147483647 h 60"/>
                  <a:gd name="T10" fmla="*/ 2147483647 w 96"/>
                  <a:gd name="T11" fmla="*/ 2147483647 h 60"/>
                  <a:gd name="T12" fmla="*/ 2147483647 w 96"/>
                  <a:gd name="T13" fmla="*/ 0 h 60"/>
                  <a:gd name="T14" fmla="*/ 2147483647 w 96"/>
                  <a:gd name="T15" fmla="*/ 2147483647 h 60"/>
                  <a:gd name="T16" fmla="*/ 2147483647 w 96"/>
                  <a:gd name="T17" fmla="*/ 2147483647 h 60"/>
                  <a:gd name="T18" fmla="*/ 2147483647 w 96"/>
                  <a:gd name="T19" fmla="*/ 2147483647 h 60"/>
                  <a:gd name="T20" fmla="*/ 2147483647 w 96"/>
                  <a:gd name="T21" fmla="*/ 2147483647 h 60"/>
                  <a:gd name="T22" fmla="*/ 2147483647 w 96"/>
                  <a:gd name="T23" fmla="*/ 2147483647 h 60"/>
                  <a:gd name="T24" fmla="*/ 0 w 96"/>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60"/>
                  <a:gd name="T41" fmla="*/ 96 w 9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60">
                    <a:moveTo>
                      <a:pt x="0" y="60"/>
                    </a:moveTo>
                    <a:lnTo>
                      <a:pt x="54" y="42"/>
                    </a:lnTo>
                    <a:lnTo>
                      <a:pt x="57" y="31"/>
                    </a:lnTo>
                    <a:lnTo>
                      <a:pt x="78" y="41"/>
                    </a:lnTo>
                    <a:lnTo>
                      <a:pt x="96" y="33"/>
                    </a:lnTo>
                    <a:lnTo>
                      <a:pt x="81" y="13"/>
                    </a:lnTo>
                    <a:lnTo>
                      <a:pt x="59" y="0"/>
                    </a:lnTo>
                    <a:lnTo>
                      <a:pt x="58" y="16"/>
                    </a:lnTo>
                    <a:lnTo>
                      <a:pt x="53" y="23"/>
                    </a:lnTo>
                    <a:lnTo>
                      <a:pt x="40" y="15"/>
                    </a:lnTo>
                    <a:lnTo>
                      <a:pt x="11" y="32"/>
                    </a:lnTo>
                    <a:lnTo>
                      <a:pt x="11" y="51"/>
                    </a:lnTo>
                    <a:lnTo>
                      <a:pt x="0" y="6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1" name="myShape_FL5">
                <a:extLst>
                  <a:ext uri="{FF2B5EF4-FFF2-40B4-BE49-F238E27FC236}">
                    <a16:creationId xmlns:a16="http://schemas.microsoft.com/office/drawing/2014/main" id="{96261A81-C02F-4E25-9ECE-A71AEE78B7DC}"/>
                  </a:ext>
                </a:extLst>
              </p:cNvPr>
              <p:cNvSpPr>
                <a:spLocks/>
              </p:cNvSpPr>
              <p:nvPr/>
            </p:nvSpPr>
            <p:spPr bwMode="auto">
              <a:xfrm>
                <a:off x="8302244" y="6481229"/>
                <a:ext cx="37903" cy="14511"/>
              </a:xfrm>
              <a:custGeom>
                <a:avLst/>
                <a:gdLst>
                  <a:gd name="T0" fmla="*/ 0 w 45"/>
                  <a:gd name="T1" fmla="*/ 2147483647 h 25"/>
                  <a:gd name="T2" fmla="*/ 0 w 45"/>
                  <a:gd name="T3" fmla="*/ 2147483647 h 25"/>
                  <a:gd name="T4" fmla="*/ 2147483647 w 45"/>
                  <a:gd name="T5" fmla="*/ 0 h 25"/>
                  <a:gd name="T6" fmla="*/ 2147483647 w 45"/>
                  <a:gd name="T7" fmla="*/ 2147483647 h 25"/>
                  <a:gd name="T8" fmla="*/ 0 w 45"/>
                  <a:gd name="T9" fmla="*/ 2147483647 h 25"/>
                  <a:gd name="T10" fmla="*/ 0 60000 65536"/>
                  <a:gd name="T11" fmla="*/ 0 60000 65536"/>
                  <a:gd name="T12" fmla="*/ 0 60000 65536"/>
                  <a:gd name="T13" fmla="*/ 0 60000 65536"/>
                  <a:gd name="T14" fmla="*/ 0 60000 65536"/>
                  <a:gd name="T15" fmla="*/ 0 w 45"/>
                  <a:gd name="T16" fmla="*/ 0 h 25"/>
                  <a:gd name="T17" fmla="*/ 45 w 45"/>
                  <a:gd name="T18" fmla="*/ 25 h 25"/>
                </a:gdLst>
                <a:ahLst/>
                <a:cxnLst>
                  <a:cxn ang="T10">
                    <a:pos x="T0" y="T1"/>
                  </a:cxn>
                  <a:cxn ang="T11">
                    <a:pos x="T2" y="T3"/>
                  </a:cxn>
                  <a:cxn ang="T12">
                    <a:pos x="T4" y="T5"/>
                  </a:cxn>
                  <a:cxn ang="T13">
                    <a:pos x="T6" y="T7"/>
                  </a:cxn>
                  <a:cxn ang="T14">
                    <a:pos x="T8" y="T9"/>
                  </a:cxn>
                </a:cxnLst>
                <a:rect l="T15" t="T16" r="T17" b="T18"/>
                <a:pathLst>
                  <a:path w="45" h="25">
                    <a:moveTo>
                      <a:pt x="0" y="20"/>
                    </a:moveTo>
                    <a:lnTo>
                      <a:pt x="3" y="25"/>
                    </a:lnTo>
                    <a:lnTo>
                      <a:pt x="45" y="0"/>
                    </a:lnTo>
                    <a:lnTo>
                      <a:pt x="26" y="10"/>
                    </a:lnTo>
                    <a:lnTo>
                      <a:pt x="0" y="2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2" name="myShape_FL4">
                <a:extLst>
                  <a:ext uri="{FF2B5EF4-FFF2-40B4-BE49-F238E27FC236}">
                    <a16:creationId xmlns:a16="http://schemas.microsoft.com/office/drawing/2014/main" id="{908098D9-460F-4D30-B7E8-2D4FB591531B}"/>
                  </a:ext>
                </a:extLst>
              </p:cNvPr>
              <p:cNvSpPr>
                <a:spLocks/>
              </p:cNvSpPr>
              <p:nvPr/>
            </p:nvSpPr>
            <p:spPr bwMode="auto">
              <a:xfrm>
                <a:off x="8347728" y="6466718"/>
                <a:ext cx="7581" cy="7255"/>
              </a:xfrm>
              <a:custGeom>
                <a:avLst/>
                <a:gdLst>
                  <a:gd name="T0" fmla="*/ 0 w 12"/>
                  <a:gd name="T1" fmla="*/ 2147483647 h 10"/>
                  <a:gd name="T2" fmla="*/ 2147483647 w 12"/>
                  <a:gd name="T3" fmla="*/ 0 h 10"/>
                  <a:gd name="T4" fmla="*/ 2147483647 w 12"/>
                  <a:gd name="T5" fmla="*/ 2147483647 h 10"/>
                  <a:gd name="T6" fmla="*/ 0 w 12"/>
                  <a:gd name="T7" fmla="*/ 2147483647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0" y="10"/>
                    </a:moveTo>
                    <a:lnTo>
                      <a:pt x="12" y="0"/>
                    </a:lnTo>
                    <a:lnTo>
                      <a:pt x="10" y="8"/>
                    </a:lnTo>
                    <a:lnTo>
                      <a:pt x="0" y="1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3" name="myShape_FL3">
                <a:extLst>
                  <a:ext uri="{FF2B5EF4-FFF2-40B4-BE49-F238E27FC236}">
                    <a16:creationId xmlns:a16="http://schemas.microsoft.com/office/drawing/2014/main" id="{E11FDA03-3CAC-4628-832B-699C09696DC3}"/>
                  </a:ext>
                </a:extLst>
              </p:cNvPr>
              <p:cNvSpPr>
                <a:spLocks/>
              </p:cNvSpPr>
              <p:nvPr/>
            </p:nvSpPr>
            <p:spPr bwMode="auto">
              <a:xfrm>
                <a:off x="8271922" y="6481229"/>
                <a:ext cx="7581" cy="7255"/>
              </a:xfrm>
              <a:custGeom>
                <a:avLst/>
                <a:gdLst>
                  <a:gd name="T0" fmla="*/ 0 w 8"/>
                  <a:gd name="T1" fmla="*/ 0 h 6"/>
                  <a:gd name="T2" fmla="*/ 0 w 8"/>
                  <a:gd name="T3" fmla="*/ 2147483647 h 6"/>
                  <a:gd name="T4" fmla="*/ 0 w 8"/>
                  <a:gd name="T5" fmla="*/ 2147483647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2" y="6"/>
                    </a:lnTo>
                    <a:lnTo>
                      <a:pt x="8" y="1"/>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4" name="myShape_FL2">
                <a:extLst>
                  <a:ext uri="{FF2B5EF4-FFF2-40B4-BE49-F238E27FC236}">
                    <a16:creationId xmlns:a16="http://schemas.microsoft.com/office/drawing/2014/main" id="{1756657A-1A7D-433D-B1BE-48882394A523}"/>
                  </a:ext>
                </a:extLst>
              </p:cNvPr>
              <p:cNvSpPr>
                <a:spLocks/>
              </p:cNvSpPr>
              <p:nvPr/>
            </p:nvSpPr>
            <p:spPr bwMode="auto">
              <a:xfrm>
                <a:off x="8362889" y="6459462"/>
                <a:ext cx="7581" cy="7255"/>
              </a:xfrm>
              <a:custGeom>
                <a:avLst/>
                <a:gdLst>
                  <a:gd name="T0" fmla="*/ 0 w 10"/>
                  <a:gd name="T1" fmla="*/ 2147483647 h 9"/>
                  <a:gd name="T2" fmla="*/ 2147483647 w 10"/>
                  <a:gd name="T3" fmla="*/ 2147483647 h 9"/>
                  <a:gd name="T4" fmla="*/ 2147483647 w 10"/>
                  <a:gd name="T5" fmla="*/ 0 h 9"/>
                  <a:gd name="T6" fmla="*/ 0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0" y="9"/>
                    </a:moveTo>
                    <a:lnTo>
                      <a:pt x="10" y="1"/>
                    </a:lnTo>
                    <a:lnTo>
                      <a:pt x="10" y="0"/>
                    </a:lnTo>
                    <a:lnTo>
                      <a:pt x="0" y="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65" name="myShape_FL1">
                <a:extLst>
                  <a:ext uri="{FF2B5EF4-FFF2-40B4-BE49-F238E27FC236}">
                    <a16:creationId xmlns:a16="http://schemas.microsoft.com/office/drawing/2014/main" id="{31AE7646-16C2-40BB-A7D7-180233582443}"/>
                  </a:ext>
                </a:extLst>
              </p:cNvPr>
              <p:cNvSpPr>
                <a:spLocks/>
              </p:cNvSpPr>
              <p:nvPr/>
            </p:nvSpPr>
            <p:spPr bwMode="auto">
              <a:xfrm>
                <a:off x="8355308" y="6466718"/>
                <a:ext cx="7581" cy="7255"/>
              </a:xfrm>
              <a:custGeom>
                <a:avLst/>
                <a:gdLst>
                  <a:gd name="T0" fmla="*/ 0 w 1"/>
                  <a:gd name="T1" fmla="*/ 2147483647 h 1"/>
                  <a:gd name="T2" fmla="*/ 2147483647 w 1"/>
                  <a:gd name="T3" fmla="*/ 0 h 1"/>
                  <a:gd name="T4" fmla="*/ 0 w 1"/>
                  <a:gd name="T5" fmla="*/ 2147483647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1"/>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sp>
          <p:nvSpPr>
            <p:cNvPr id="41" name="S_DE">
              <a:extLst>
                <a:ext uri="{FF2B5EF4-FFF2-40B4-BE49-F238E27FC236}">
                  <a16:creationId xmlns:a16="http://schemas.microsoft.com/office/drawing/2014/main" id="{C594A2DF-C377-434D-B52C-18AEE3D2E683}"/>
                </a:ext>
              </a:extLst>
            </p:cNvPr>
            <p:cNvSpPr>
              <a:spLocks/>
            </p:cNvSpPr>
            <p:nvPr/>
          </p:nvSpPr>
          <p:spPr bwMode="auto">
            <a:xfrm>
              <a:off x="9501491" y="3383132"/>
              <a:ext cx="133350" cy="314325"/>
            </a:xfrm>
            <a:custGeom>
              <a:avLst/>
              <a:gdLst>
                <a:gd name="T0" fmla="*/ 2147483647 w 139"/>
                <a:gd name="T1" fmla="*/ 2147483647 h 327"/>
                <a:gd name="T2" fmla="*/ 2147483647 w 139"/>
                <a:gd name="T3" fmla="*/ 2147483647 h 327"/>
                <a:gd name="T4" fmla="*/ 2147483647 w 139"/>
                <a:gd name="T5" fmla="*/ 2147483647 h 327"/>
                <a:gd name="T6" fmla="*/ 2147483647 w 139"/>
                <a:gd name="T7" fmla="*/ 2147483647 h 327"/>
                <a:gd name="T8" fmla="*/ 2147483647 w 139"/>
                <a:gd name="T9" fmla="*/ 2147483647 h 327"/>
                <a:gd name="T10" fmla="*/ 2147483647 w 139"/>
                <a:gd name="T11" fmla="*/ 2147483647 h 327"/>
                <a:gd name="T12" fmla="*/ 2147483647 w 139"/>
                <a:gd name="T13" fmla="*/ 2147483647 h 327"/>
                <a:gd name="T14" fmla="*/ 2147483647 w 139"/>
                <a:gd name="T15" fmla="*/ 2147483647 h 327"/>
                <a:gd name="T16" fmla="*/ 2147483647 w 139"/>
                <a:gd name="T17" fmla="*/ 2147483647 h 327"/>
                <a:gd name="T18" fmla="*/ 2147483647 w 139"/>
                <a:gd name="T19" fmla="*/ 0 h 327"/>
                <a:gd name="T20" fmla="*/ 2147483647 w 139"/>
                <a:gd name="T21" fmla="*/ 0 h 327"/>
                <a:gd name="T22" fmla="*/ 0 w 139"/>
                <a:gd name="T23" fmla="*/ 2147483647 h 327"/>
                <a:gd name="T24" fmla="*/ 0 w 139"/>
                <a:gd name="T25" fmla="*/ 2147483647 h 327"/>
                <a:gd name="T26" fmla="*/ 0 w 139"/>
                <a:gd name="T27" fmla="*/ 2147483647 h 327"/>
                <a:gd name="T28" fmla="*/ 0 w 139"/>
                <a:gd name="T29" fmla="*/ 2147483647 h 327"/>
                <a:gd name="T30" fmla="*/ 0 w 139"/>
                <a:gd name="T31" fmla="*/ 2147483647 h 327"/>
                <a:gd name="T32" fmla="*/ 0 w 139"/>
                <a:gd name="T33" fmla="*/ 2147483647 h 327"/>
                <a:gd name="T34" fmla="*/ 0 w 139"/>
                <a:gd name="T35" fmla="*/ 2147483647 h 327"/>
                <a:gd name="T36" fmla="*/ 0 w 139"/>
                <a:gd name="T37" fmla="*/ 2147483647 h 327"/>
                <a:gd name="T38" fmla="*/ 0 w 139"/>
                <a:gd name="T39" fmla="*/ 2147483647 h 327"/>
                <a:gd name="T40" fmla="*/ 0 w 139"/>
                <a:gd name="T41" fmla="*/ 2147483647 h 327"/>
                <a:gd name="T42" fmla="*/ 0 w 139"/>
                <a:gd name="T43" fmla="*/ 2147483647 h 327"/>
                <a:gd name="T44" fmla="*/ 0 w 139"/>
                <a:gd name="T45" fmla="*/ 2147483647 h 327"/>
                <a:gd name="T46" fmla="*/ 0 w 139"/>
                <a:gd name="T47" fmla="*/ 2147483647 h 327"/>
                <a:gd name="T48" fmla="*/ 0 w 139"/>
                <a:gd name="T49" fmla="*/ 2147483647 h 327"/>
                <a:gd name="T50" fmla="*/ 2147483647 w 139"/>
                <a:gd name="T51" fmla="*/ 2147483647 h 327"/>
                <a:gd name="T52" fmla="*/ 2147483647 w 139"/>
                <a:gd name="T53" fmla="*/ 2147483647 h 327"/>
                <a:gd name="T54" fmla="*/ 2147483647 w 139"/>
                <a:gd name="T55" fmla="*/ 2147483647 h 327"/>
                <a:gd name="T56" fmla="*/ 2147483647 w 139"/>
                <a:gd name="T57" fmla="*/ 2147483647 h 327"/>
                <a:gd name="T58" fmla="*/ 2147483647 w 139"/>
                <a:gd name="T59" fmla="*/ 2147483647 h 327"/>
                <a:gd name="T60" fmla="*/ 2147483647 w 139"/>
                <a:gd name="T61" fmla="*/ 2147483647 h 327"/>
                <a:gd name="T62" fmla="*/ 2147483647 w 139"/>
                <a:gd name="T63" fmla="*/ 2147483647 h 327"/>
                <a:gd name="T64" fmla="*/ 2147483647 w 139"/>
                <a:gd name="T65" fmla="*/ 2147483647 h 327"/>
                <a:gd name="T66" fmla="*/ 2147483647 w 139"/>
                <a:gd name="T67" fmla="*/ 2147483647 h 327"/>
                <a:gd name="T68" fmla="*/ 2147483647 w 139"/>
                <a:gd name="T69" fmla="*/ 2147483647 h 327"/>
                <a:gd name="T70" fmla="*/ 2147483647 w 139"/>
                <a:gd name="T71" fmla="*/ 2147483647 h 327"/>
                <a:gd name="T72" fmla="*/ 2147483647 w 139"/>
                <a:gd name="T73" fmla="*/ 2147483647 h 327"/>
                <a:gd name="T74" fmla="*/ 2147483647 w 139"/>
                <a:gd name="T75" fmla="*/ 2147483647 h 327"/>
                <a:gd name="T76" fmla="*/ 2147483647 w 139"/>
                <a:gd name="T77" fmla="*/ 2147483647 h 327"/>
                <a:gd name="T78" fmla="*/ 2147483647 w 139"/>
                <a:gd name="T79" fmla="*/ 2147483647 h 327"/>
                <a:gd name="T80" fmla="*/ 2147483647 w 139"/>
                <a:gd name="T81" fmla="*/ 2147483647 h 327"/>
                <a:gd name="T82" fmla="*/ 2147483647 w 139"/>
                <a:gd name="T83" fmla="*/ 2147483647 h 327"/>
                <a:gd name="T84" fmla="*/ 2147483647 w 139"/>
                <a:gd name="T85" fmla="*/ 2147483647 h 327"/>
                <a:gd name="T86" fmla="*/ 2147483647 w 139"/>
                <a:gd name="T87" fmla="*/ 2147483647 h 327"/>
                <a:gd name="T88" fmla="*/ 2147483647 w 139"/>
                <a:gd name="T89" fmla="*/ 2147483647 h 327"/>
                <a:gd name="T90" fmla="*/ 2147483647 w 139"/>
                <a:gd name="T91" fmla="*/ 2147483647 h 327"/>
                <a:gd name="T92" fmla="*/ 2147483647 w 139"/>
                <a:gd name="T93" fmla="*/ 2147483647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327"/>
                <a:gd name="T143" fmla="*/ 139 w 139"/>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327">
                  <a:moveTo>
                    <a:pt x="52" y="111"/>
                  </a:moveTo>
                  <a:lnTo>
                    <a:pt x="41" y="79"/>
                  </a:lnTo>
                  <a:lnTo>
                    <a:pt x="42" y="59"/>
                  </a:lnTo>
                  <a:lnTo>
                    <a:pt x="45" y="57"/>
                  </a:lnTo>
                  <a:lnTo>
                    <a:pt x="43" y="49"/>
                  </a:lnTo>
                  <a:lnTo>
                    <a:pt x="54" y="32"/>
                  </a:lnTo>
                  <a:lnTo>
                    <a:pt x="65" y="14"/>
                  </a:lnTo>
                  <a:lnTo>
                    <a:pt x="70" y="9"/>
                  </a:lnTo>
                  <a:lnTo>
                    <a:pt x="54" y="1"/>
                  </a:lnTo>
                  <a:lnTo>
                    <a:pt x="39" y="0"/>
                  </a:lnTo>
                  <a:lnTo>
                    <a:pt x="36" y="0"/>
                  </a:lnTo>
                  <a:lnTo>
                    <a:pt x="6" y="20"/>
                  </a:lnTo>
                  <a:lnTo>
                    <a:pt x="3" y="27"/>
                  </a:lnTo>
                  <a:lnTo>
                    <a:pt x="0" y="27"/>
                  </a:lnTo>
                  <a:lnTo>
                    <a:pt x="0" y="42"/>
                  </a:lnTo>
                  <a:lnTo>
                    <a:pt x="0" y="45"/>
                  </a:lnTo>
                  <a:lnTo>
                    <a:pt x="4" y="109"/>
                  </a:lnTo>
                  <a:lnTo>
                    <a:pt x="5" y="117"/>
                  </a:lnTo>
                  <a:lnTo>
                    <a:pt x="6" y="127"/>
                  </a:lnTo>
                  <a:lnTo>
                    <a:pt x="6" y="134"/>
                  </a:lnTo>
                  <a:lnTo>
                    <a:pt x="6" y="137"/>
                  </a:lnTo>
                  <a:lnTo>
                    <a:pt x="6" y="139"/>
                  </a:lnTo>
                  <a:lnTo>
                    <a:pt x="6" y="140"/>
                  </a:lnTo>
                  <a:lnTo>
                    <a:pt x="7" y="158"/>
                  </a:lnTo>
                  <a:lnTo>
                    <a:pt x="7" y="160"/>
                  </a:lnTo>
                  <a:lnTo>
                    <a:pt x="8" y="164"/>
                  </a:lnTo>
                  <a:lnTo>
                    <a:pt x="10" y="198"/>
                  </a:lnTo>
                  <a:lnTo>
                    <a:pt x="12" y="236"/>
                  </a:lnTo>
                  <a:lnTo>
                    <a:pt x="12" y="238"/>
                  </a:lnTo>
                  <a:lnTo>
                    <a:pt x="13" y="254"/>
                  </a:lnTo>
                  <a:lnTo>
                    <a:pt x="14" y="277"/>
                  </a:lnTo>
                  <a:lnTo>
                    <a:pt x="15" y="284"/>
                  </a:lnTo>
                  <a:lnTo>
                    <a:pt x="15" y="287"/>
                  </a:lnTo>
                  <a:lnTo>
                    <a:pt x="15" y="294"/>
                  </a:lnTo>
                  <a:lnTo>
                    <a:pt x="17" y="302"/>
                  </a:lnTo>
                  <a:lnTo>
                    <a:pt x="18" y="325"/>
                  </a:lnTo>
                  <a:lnTo>
                    <a:pt x="54" y="326"/>
                  </a:lnTo>
                  <a:lnTo>
                    <a:pt x="84" y="327"/>
                  </a:lnTo>
                  <a:lnTo>
                    <a:pt x="105" y="327"/>
                  </a:lnTo>
                  <a:lnTo>
                    <a:pt x="125" y="327"/>
                  </a:lnTo>
                  <a:lnTo>
                    <a:pt x="139" y="327"/>
                  </a:lnTo>
                  <a:lnTo>
                    <a:pt x="130" y="244"/>
                  </a:lnTo>
                  <a:lnTo>
                    <a:pt x="125" y="249"/>
                  </a:lnTo>
                  <a:lnTo>
                    <a:pt x="89" y="211"/>
                  </a:lnTo>
                  <a:lnTo>
                    <a:pt x="78" y="187"/>
                  </a:lnTo>
                  <a:lnTo>
                    <a:pt x="72" y="139"/>
                  </a:lnTo>
                  <a:lnTo>
                    <a:pt x="52" y="111"/>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42" name="S_CT">
              <a:extLst>
                <a:ext uri="{FF2B5EF4-FFF2-40B4-BE49-F238E27FC236}">
                  <a16:creationId xmlns:a16="http://schemas.microsoft.com/office/drawing/2014/main" id="{B750B75A-1B04-4809-91B5-2352E14071AE}"/>
                </a:ext>
              </a:extLst>
            </p:cNvPr>
            <p:cNvSpPr>
              <a:spLocks/>
            </p:cNvSpPr>
            <p:nvPr/>
          </p:nvSpPr>
          <p:spPr bwMode="auto">
            <a:xfrm>
              <a:off x="9872966" y="2878307"/>
              <a:ext cx="342900" cy="238125"/>
            </a:xfrm>
            <a:custGeom>
              <a:avLst/>
              <a:gdLst>
                <a:gd name="T0" fmla="*/ 2147483647 w 363"/>
                <a:gd name="T1" fmla="*/ 2147483647 h 252"/>
                <a:gd name="T2" fmla="*/ 2147483647 w 363"/>
                <a:gd name="T3" fmla="*/ 2147483647 h 252"/>
                <a:gd name="T4" fmla="*/ 2147483647 w 363"/>
                <a:gd name="T5" fmla="*/ 2147483647 h 252"/>
                <a:gd name="T6" fmla="*/ 2147483647 w 363"/>
                <a:gd name="T7" fmla="*/ 2147483647 h 252"/>
                <a:gd name="T8" fmla="*/ 2147483647 w 363"/>
                <a:gd name="T9" fmla="*/ 2147483647 h 252"/>
                <a:gd name="T10" fmla="*/ 2147483647 w 363"/>
                <a:gd name="T11" fmla="*/ 2147483647 h 252"/>
                <a:gd name="T12" fmla="*/ 2147483647 w 363"/>
                <a:gd name="T13" fmla="*/ 2147483647 h 252"/>
                <a:gd name="T14" fmla="*/ 2147483647 w 363"/>
                <a:gd name="T15" fmla="*/ 2147483647 h 252"/>
                <a:gd name="T16" fmla="*/ 2147483647 w 363"/>
                <a:gd name="T17" fmla="*/ 2147483647 h 252"/>
                <a:gd name="T18" fmla="*/ 2147483647 w 363"/>
                <a:gd name="T19" fmla="*/ 2147483647 h 252"/>
                <a:gd name="T20" fmla="*/ 2147483647 w 363"/>
                <a:gd name="T21" fmla="*/ 2147483647 h 252"/>
                <a:gd name="T22" fmla="*/ 2147483647 w 363"/>
                <a:gd name="T23" fmla="*/ 2147483647 h 252"/>
                <a:gd name="T24" fmla="*/ 2147483647 w 363"/>
                <a:gd name="T25" fmla="*/ 2147483647 h 252"/>
                <a:gd name="T26" fmla="*/ 2147483647 w 363"/>
                <a:gd name="T27" fmla="*/ 2147483647 h 252"/>
                <a:gd name="T28" fmla="*/ 2147483647 w 363"/>
                <a:gd name="T29" fmla="*/ 2147483647 h 252"/>
                <a:gd name="T30" fmla="*/ 2147483647 w 363"/>
                <a:gd name="T31" fmla="*/ 2147483647 h 252"/>
                <a:gd name="T32" fmla="*/ 2147483647 w 363"/>
                <a:gd name="T33" fmla="*/ 2147483647 h 252"/>
                <a:gd name="T34" fmla="*/ 2147483647 w 363"/>
                <a:gd name="T35" fmla="*/ 2147483647 h 252"/>
                <a:gd name="T36" fmla="*/ 2147483647 w 363"/>
                <a:gd name="T37" fmla="*/ 2147483647 h 252"/>
                <a:gd name="T38" fmla="*/ 2147483647 w 363"/>
                <a:gd name="T39" fmla="*/ 2147483647 h 252"/>
                <a:gd name="T40" fmla="*/ 2147483647 w 363"/>
                <a:gd name="T41" fmla="*/ 2147483647 h 252"/>
                <a:gd name="T42" fmla="*/ 2147483647 w 363"/>
                <a:gd name="T43" fmla="*/ 2147483647 h 252"/>
                <a:gd name="T44" fmla="*/ 2147483647 w 363"/>
                <a:gd name="T45" fmla="*/ 2147483647 h 252"/>
                <a:gd name="T46" fmla="*/ 2147483647 w 363"/>
                <a:gd name="T47" fmla="*/ 2147483647 h 252"/>
                <a:gd name="T48" fmla="*/ 2147483647 w 363"/>
                <a:gd name="T49" fmla="*/ 2147483647 h 252"/>
                <a:gd name="T50" fmla="*/ 2147483647 w 363"/>
                <a:gd name="T51" fmla="*/ 2147483647 h 252"/>
                <a:gd name="T52" fmla="*/ 2147483647 w 363"/>
                <a:gd name="T53" fmla="*/ 2147483647 h 252"/>
                <a:gd name="T54" fmla="*/ 2147483647 w 363"/>
                <a:gd name="T55" fmla="*/ 2147483647 h 252"/>
                <a:gd name="T56" fmla="*/ 2147483647 w 363"/>
                <a:gd name="T57" fmla="*/ 2147483647 h 252"/>
                <a:gd name="T58" fmla="*/ 2147483647 w 363"/>
                <a:gd name="T59" fmla="*/ 2147483647 h 252"/>
                <a:gd name="T60" fmla="*/ 2147483647 w 363"/>
                <a:gd name="T61" fmla="*/ 2147483647 h 252"/>
                <a:gd name="T62" fmla="*/ 2147483647 w 363"/>
                <a:gd name="T63" fmla="*/ 2147483647 h 252"/>
                <a:gd name="T64" fmla="*/ 2147483647 w 363"/>
                <a:gd name="T65" fmla="*/ 2147483647 h 252"/>
                <a:gd name="T66" fmla="*/ 2147483647 w 363"/>
                <a:gd name="T67" fmla="*/ 2147483647 h 252"/>
                <a:gd name="T68" fmla="*/ 2147483647 w 363"/>
                <a:gd name="T69" fmla="*/ 2147483647 h 252"/>
                <a:gd name="T70" fmla="*/ 2147483647 w 363"/>
                <a:gd name="T71" fmla="*/ 0 h 252"/>
                <a:gd name="T72" fmla="*/ 2147483647 w 363"/>
                <a:gd name="T73" fmla="*/ 2147483647 h 252"/>
                <a:gd name="T74" fmla="*/ 2147483647 w 363"/>
                <a:gd name="T75" fmla="*/ 2147483647 h 252"/>
                <a:gd name="T76" fmla="*/ 2147483647 w 363"/>
                <a:gd name="T77" fmla="*/ 2147483647 h 252"/>
                <a:gd name="T78" fmla="*/ 2147483647 w 363"/>
                <a:gd name="T79" fmla="*/ 2147483647 h 252"/>
                <a:gd name="T80" fmla="*/ 2147483647 w 363"/>
                <a:gd name="T81" fmla="*/ 2147483647 h 252"/>
                <a:gd name="T82" fmla="*/ 2147483647 w 363"/>
                <a:gd name="T83" fmla="*/ 2147483647 h 252"/>
                <a:gd name="T84" fmla="*/ 2147483647 w 363"/>
                <a:gd name="T85" fmla="*/ 2147483647 h 252"/>
                <a:gd name="T86" fmla="*/ 2147483647 w 363"/>
                <a:gd name="T87" fmla="*/ 2147483647 h 252"/>
                <a:gd name="T88" fmla="*/ 2147483647 w 363"/>
                <a:gd name="T89" fmla="*/ 2147483647 h 252"/>
                <a:gd name="T90" fmla="*/ 2147483647 w 363"/>
                <a:gd name="T91" fmla="*/ 2147483647 h 252"/>
                <a:gd name="T92" fmla="*/ 2147483647 w 363"/>
                <a:gd name="T93" fmla="*/ 2147483647 h 252"/>
                <a:gd name="T94" fmla="*/ 0 w 363"/>
                <a:gd name="T95" fmla="*/ 2147483647 h 252"/>
                <a:gd name="T96" fmla="*/ 2147483647 w 363"/>
                <a:gd name="T97" fmla="*/ 2147483647 h 252"/>
                <a:gd name="T98" fmla="*/ 2147483647 w 363"/>
                <a:gd name="T99" fmla="*/ 2147483647 h 252"/>
                <a:gd name="T100" fmla="*/ 2147483647 w 363"/>
                <a:gd name="T101" fmla="*/ 2147483647 h 252"/>
                <a:gd name="T102" fmla="*/ 2147483647 w 363"/>
                <a:gd name="T103" fmla="*/ 2147483647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3"/>
                <a:gd name="T157" fmla="*/ 0 h 252"/>
                <a:gd name="T158" fmla="*/ 363 w 363"/>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3" h="252">
                  <a:moveTo>
                    <a:pt x="116" y="209"/>
                  </a:moveTo>
                  <a:lnTo>
                    <a:pt x="142" y="189"/>
                  </a:lnTo>
                  <a:lnTo>
                    <a:pt x="183" y="190"/>
                  </a:lnTo>
                  <a:lnTo>
                    <a:pt x="206" y="185"/>
                  </a:lnTo>
                  <a:lnTo>
                    <a:pt x="223" y="189"/>
                  </a:lnTo>
                  <a:lnTo>
                    <a:pt x="228" y="188"/>
                  </a:lnTo>
                  <a:lnTo>
                    <a:pt x="260" y="184"/>
                  </a:lnTo>
                  <a:lnTo>
                    <a:pt x="323" y="175"/>
                  </a:lnTo>
                  <a:lnTo>
                    <a:pt x="338" y="171"/>
                  </a:lnTo>
                  <a:lnTo>
                    <a:pt x="342" y="171"/>
                  </a:lnTo>
                  <a:lnTo>
                    <a:pt x="347" y="172"/>
                  </a:lnTo>
                  <a:lnTo>
                    <a:pt x="360" y="149"/>
                  </a:lnTo>
                  <a:lnTo>
                    <a:pt x="361" y="108"/>
                  </a:lnTo>
                  <a:lnTo>
                    <a:pt x="363" y="100"/>
                  </a:lnTo>
                  <a:lnTo>
                    <a:pt x="363" y="97"/>
                  </a:lnTo>
                  <a:lnTo>
                    <a:pt x="363" y="94"/>
                  </a:lnTo>
                  <a:lnTo>
                    <a:pt x="363" y="91"/>
                  </a:lnTo>
                  <a:lnTo>
                    <a:pt x="361" y="77"/>
                  </a:lnTo>
                  <a:lnTo>
                    <a:pt x="361" y="71"/>
                  </a:lnTo>
                  <a:lnTo>
                    <a:pt x="360" y="28"/>
                  </a:lnTo>
                  <a:lnTo>
                    <a:pt x="360" y="10"/>
                  </a:lnTo>
                  <a:lnTo>
                    <a:pt x="359" y="6"/>
                  </a:lnTo>
                  <a:lnTo>
                    <a:pt x="309" y="6"/>
                  </a:lnTo>
                  <a:lnTo>
                    <a:pt x="304" y="5"/>
                  </a:lnTo>
                  <a:lnTo>
                    <a:pt x="302" y="5"/>
                  </a:lnTo>
                  <a:lnTo>
                    <a:pt x="299" y="5"/>
                  </a:lnTo>
                  <a:lnTo>
                    <a:pt x="297" y="5"/>
                  </a:lnTo>
                  <a:lnTo>
                    <a:pt x="263" y="5"/>
                  </a:lnTo>
                  <a:lnTo>
                    <a:pt x="253" y="4"/>
                  </a:lnTo>
                  <a:lnTo>
                    <a:pt x="228" y="4"/>
                  </a:lnTo>
                  <a:lnTo>
                    <a:pt x="170" y="12"/>
                  </a:lnTo>
                  <a:lnTo>
                    <a:pt x="170" y="4"/>
                  </a:lnTo>
                  <a:lnTo>
                    <a:pt x="134" y="3"/>
                  </a:lnTo>
                  <a:lnTo>
                    <a:pt x="126" y="3"/>
                  </a:lnTo>
                  <a:lnTo>
                    <a:pt x="65" y="1"/>
                  </a:lnTo>
                  <a:lnTo>
                    <a:pt x="54" y="0"/>
                  </a:lnTo>
                  <a:lnTo>
                    <a:pt x="45" y="1"/>
                  </a:lnTo>
                  <a:lnTo>
                    <a:pt x="44" y="12"/>
                  </a:lnTo>
                  <a:lnTo>
                    <a:pt x="40" y="71"/>
                  </a:lnTo>
                  <a:lnTo>
                    <a:pt x="38" y="91"/>
                  </a:lnTo>
                  <a:lnTo>
                    <a:pt x="38" y="100"/>
                  </a:lnTo>
                  <a:lnTo>
                    <a:pt x="37" y="106"/>
                  </a:lnTo>
                  <a:lnTo>
                    <a:pt x="36" y="124"/>
                  </a:lnTo>
                  <a:lnTo>
                    <a:pt x="35" y="146"/>
                  </a:lnTo>
                  <a:lnTo>
                    <a:pt x="35" y="152"/>
                  </a:lnTo>
                  <a:lnTo>
                    <a:pt x="34" y="161"/>
                  </a:lnTo>
                  <a:lnTo>
                    <a:pt x="46" y="198"/>
                  </a:lnTo>
                  <a:lnTo>
                    <a:pt x="0" y="224"/>
                  </a:lnTo>
                  <a:lnTo>
                    <a:pt x="14" y="252"/>
                  </a:lnTo>
                  <a:lnTo>
                    <a:pt x="63" y="234"/>
                  </a:lnTo>
                  <a:lnTo>
                    <a:pt x="89" y="218"/>
                  </a:lnTo>
                  <a:lnTo>
                    <a:pt x="116" y="209"/>
                  </a:lnTo>
                  <a:close/>
                </a:path>
              </a:pathLst>
            </a:custGeom>
            <a:solidFill>
              <a:schemeClr val="accent1">
                <a:lumMod val="40000"/>
                <a:lumOff val="60000"/>
              </a:schemeClr>
            </a:solid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grpSp>
          <p:nvGrpSpPr>
            <p:cNvPr id="43" name="S_CA">
              <a:extLst>
                <a:ext uri="{FF2B5EF4-FFF2-40B4-BE49-F238E27FC236}">
                  <a16:creationId xmlns:a16="http://schemas.microsoft.com/office/drawing/2014/main" id="{429FD041-BF9D-43E1-AA10-339556C4F693}"/>
                </a:ext>
              </a:extLst>
            </p:cNvPr>
            <p:cNvGrpSpPr>
              <a:grpSpLocks/>
            </p:cNvGrpSpPr>
            <p:nvPr/>
          </p:nvGrpSpPr>
          <p:grpSpPr bwMode="auto">
            <a:xfrm>
              <a:off x="795649" y="2887804"/>
              <a:ext cx="1838341" cy="2162158"/>
              <a:chOff x="795641" y="2887832"/>
              <a:chExt cx="1464190" cy="1723443"/>
            </a:xfrm>
            <a:grpFill/>
          </p:grpSpPr>
          <p:sp>
            <p:nvSpPr>
              <p:cNvPr id="54" name="myShape_CA4">
                <a:extLst>
                  <a:ext uri="{FF2B5EF4-FFF2-40B4-BE49-F238E27FC236}">
                    <a16:creationId xmlns:a16="http://schemas.microsoft.com/office/drawing/2014/main" id="{24D39003-951E-490C-8102-6B0BFD3134EB}"/>
                  </a:ext>
                </a:extLst>
              </p:cNvPr>
              <p:cNvSpPr>
                <a:spLocks/>
              </p:cNvSpPr>
              <p:nvPr/>
            </p:nvSpPr>
            <p:spPr bwMode="auto">
              <a:xfrm>
                <a:off x="1432905" y="4330361"/>
                <a:ext cx="53105" cy="22777"/>
              </a:xfrm>
              <a:custGeom>
                <a:avLst/>
                <a:gdLst>
                  <a:gd name="T0" fmla="*/ 0 w 70"/>
                  <a:gd name="T1" fmla="*/ 0 h 27"/>
                  <a:gd name="T2" fmla="*/ 2147483647 w 70"/>
                  <a:gd name="T3" fmla="*/ 2147483647 h 27"/>
                  <a:gd name="T4" fmla="*/ 2147483647 w 70"/>
                  <a:gd name="T5" fmla="*/ 0 h 27"/>
                  <a:gd name="T6" fmla="*/ 2147483647 w 70"/>
                  <a:gd name="T7" fmla="*/ 2147483647 h 27"/>
                  <a:gd name="T8" fmla="*/ 2147483647 w 70"/>
                  <a:gd name="T9" fmla="*/ 2147483647 h 27"/>
                  <a:gd name="T10" fmla="*/ 2147483647 w 70"/>
                  <a:gd name="T11" fmla="*/ 2147483647 h 27"/>
                  <a:gd name="T12" fmla="*/ 0 w 70"/>
                  <a:gd name="T13" fmla="*/ 0 h 27"/>
                  <a:gd name="T14" fmla="*/ 0 60000 65536"/>
                  <a:gd name="T15" fmla="*/ 0 60000 65536"/>
                  <a:gd name="T16" fmla="*/ 0 60000 65536"/>
                  <a:gd name="T17" fmla="*/ 0 60000 65536"/>
                  <a:gd name="T18" fmla="*/ 0 60000 65536"/>
                  <a:gd name="T19" fmla="*/ 0 60000 65536"/>
                  <a:gd name="T20" fmla="*/ 0 60000 65536"/>
                  <a:gd name="T21" fmla="*/ 0 w 70"/>
                  <a:gd name="T22" fmla="*/ 0 h 27"/>
                  <a:gd name="T23" fmla="*/ 70 w 7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7">
                    <a:moveTo>
                      <a:pt x="0" y="0"/>
                    </a:moveTo>
                    <a:lnTo>
                      <a:pt x="52" y="16"/>
                    </a:lnTo>
                    <a:lnTo>
                      <a:pt x="63" y="7"/>
                    </a:lnTo>
                    <a:lnTo>
                      <a:pt x="70" y="14"/>
                    </a:lnTo>
                    <a:lnTo>
                      <a:pt x="63" y="21"/>
                    </a:lnTo>
                    <a:lnTo>
                      <a:pt x="13" y="27"/>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55" name="myShape_CA3">
                <a:extLst>
                  <a:ext uri="{FF2B5EF4-FFF2-40B4-BE49-F238E27FC236}">
                    <a16:creationId xmlns:a16="http://schemas.microsoft.com/office/drawing/2014/main" id="{1378F4F6-E2BF-43BF-A10A-F58F4ABF5EE7}"/>
                  </a:ext>
                </a:extLst>
              </p:cNvPr>
              <p:cNvSpPr>
                <a:spLocks/>
              </p:cNvSpPr>
              <p:nvPr/>
            </p:nvSpPr>
            <p:spPr bwMode="auto">
              <a:xfrm>
                <a:off x="1394973" y="4337954"/>
                <a:ext cx="30346" cy="22777"/>
              </a:xfrm>
              <a:custGeom>
                <a:avLst/>
                <a:gdLst>
                  <a:gd name="T0" fmla="*/ 0 w 47"/>
                  <a:gd name="T1" fmla="*/ 2147483647 h 28"/>
                  <a:gd name="T2" fmla="*/ 2147483647 w 47"/>
                  <a:gd name="T3" fmla="*/ 2147483647 h 28"/>
                  <a:gd name="T4" fmla="*/ 2147483647 w 47"/>
                  <a:gd name="T5" fmla="*/ 2147483647 h 28"/>
                  <a:gd name="T6" fmla="*/ 2147483647 w 47"/>
                  <a:gd name="T7" fmla="*/ 2147483647 h 28"/>
                  <a:gd name="T8" fmla="*/ 2147483647 w 47"/>
                  <a:gd name="T9" fmla="*/ 0 h 28"/>
                  <a:gd name="T10" fmla="*/ 0 w 47"/>
                  <a:gd name="T11" fmla="*/ 2147483647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0" y="13"/>
                    </a:moveTo>
                    <a:lnTo>
                      <a:pt x="10" y="28"/>
                    </a:lnTo>
                    <a:lnTo>
                      <a:pt x="47" y="21"/>
                    </a:lnTo>
                    <a:lnTo>
                      <a:pt x="33" y="8"/>
                    </a:lnTo>
                    <a:lnTo>
                      <a:pt x="33" y="0"/>
                    </a:lnTo>
                    <a:lnTo>
                      <a:pt x="0" y="13"/>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56" name="myShape_CA2">
                <a:extLst>
                  <a:ext uri="{FF2B5EF4-FFF2-40B4-BE49-F238E27FC236}">
                    <a16:creationId xmlns:a16="http://schemas.microsoft.com/office/drawing/2014/main" id="{17F3C066-7EE5-4754-9F09-85B4A32A44F2}"/>
                  </a:ext>
                </a:extLst>
              </p:cNvPr>
              <p:cNvSpPr>
                <a:spLocks/>
              </p:cNvSpPr>
              <p:nvPr/>
            </p:nvSpPr>
            <p:spPr bwMode="auto">
              <a:xfrm>
                <a:off x="1630153" y="4436653"/>
                <a:ext cx="30346" cy="30369"/>
              </a:xfrm>
              <a:custGeom>
                <a:avLst/>
                <a:gdLst>
                  <a:gd name="T0" fmla="*/ 0 w 45"/>
                  <a:gd name="T1" fmla="*/ 0 h 37"/>
                  <a:gd name="T2" fmla="*/ 0 w 45"/>
                  <a:gd name="T3" fmla="*/ 2147483647 h 37"/>
                  <a:gd name="T4" fmla="*/ 2147483647 w 45"/>
                  <a:gd name="T5" fmla="*/ 2147483647 h 37"/>
                  <a:gd name="T6" fmla="*/ 2147483647 w 45"/>
                  <a:gd name="T7" fmla="*/ 2147483647 h 37"/>
                  <a:gd name="T8" fmla="*/ 2147483647 w 45"/>
                  <a:gd name="T9" fmla="*/ 2147483647 h 37"/>
                  <a:gd name="T10" fmla="*/ 2147483647 w 45"/>
                  <a:gd name="T11" fmla="*/ 2147483647 h 37"/>
                  <a:gd name="T12" fmla="*/ 0 w 45"/>
                  <a:gd name="T13" fmla="*/ 0 h 37"/>
                  <a:gd name="T14" fmla="*/ 0 60000 65536"/>
                  <a:gd name="T15" fmla="*/ 0 60000 65536"/>
                  <a:gd name="T16" fmla="*/ 0 60000 65536"/>
                  <a:gd name="T17" fmla="*/ 0 60000 65536"/>
                  <a:gd name="T18" fmla="*/ 0 60000 65536"/>
                  <a:gd name="T19" fmla="*/ 0 60000 65536"/>
                  <a:gd name="T20" fmla="*/ 0 60000 65536"/>
                  <a:gd name="T21" fmla="*/ 0 w 45"/>
                  <a:gd name="T22" fmla="*/ 0 h 37"/>
                  <a:gd name="T23" fmla="*/ 45 w 4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7">
                    <a:moveTo>
                      <a:pt x="0" y="0"/>
                    </a:moveTo>
                    <a:lnTo>
                      <a:pt x="1" y="9"/>
                    </a:lnTo>
                    <a:lnTo>
                      <a:pt x="13" y="12"/>
                    </a:lnTo>
                    <a:lnTo>
                      <a:pt x="27" y="37"/>
                    </a:lnTo>
                    <a:lnTo>
                      <a:pt x="45" y="30"/>
                    </a:lnTo>
                    <a:lnTo>
                      <a:pt x="37" y="16"/>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57" name="myShape_CA1">
                <a:extLst>
                  <a:ext uri="{FF2B5EF4-FFF2-40B4-BE49-F238E27FC236}">
                    <a16:creationId xmlns:a16="http://schemas.microsoft.com/office/drawing/2014/main" id="{3908DA06-8197-4A0C-992C-2AF7BCB8525F}"/>
                  </a:ext>
                </a:extLst>
              </p:cNvPr>
              <p:cNvSpPr>
                <a:spLocks/>
              </p:cNvSpPr>
              <p:nvPr/>
            </p:nvSpPr>
            <p:spPr bwMode="auto">
              <a:xfrm>
                <a:off x="1622567" y="4520168"/>
                <a:ext cx="37932" cy="37961"/>
              </a:xfrm>
              <a:custGeom>
                <a:avLst/>
                <a:gdLst>
                  <a:gd name="T0" fmla="*/ 0 w 43"/>
                  <a:gd name="T1" fmla="*/ 0 h 50"/>
                  <a:gd name="T2" fmla="*/ 2147483647 w 43"/>
                  <a:gd name="T3" fmla="*/ 2147483647 h 50"/>
                  <a:gd name="T4" fmla="*/ 2147483647 w 43"/>
                  <a:gd name="T5" fmla="*/ 2147483647 h 50"/>
                  <a:gd name="T6" fmla="*/ 0 w 43"/>
                  <a:gd name="T7" fmla="*/ 0 h 50"/>
                  <a:gd name="T8" fmla="*/ 0 60000 65536"/>
                  <a:gd name="T9" fmla="*/ 0 60000 65536"/>
                  <a:gd name="T10" fmla="*/ 0 60000 65536"/>
                  <a:gd name="T11" fmla="*/ 0 60000 65536"/>
                  <a:gd name="T12" fmla="*/ 0 w 43"/>
                  <a:gd name="T13" fmla="*/ 0 h 50"/>
                  <a:gd name="T14" fmla="*/ 43 w 43"/>
                  <a:gd name="T15" fmla="*/ 50 h 50"/>
                </a:gdLst>
                <a:ahLst/>
                <a:cxnLst>
                  <a:cxn ang="T8">
                    <a:pos x="T0" y="T1"/>
                  </a:cxn>
                  <a:cxn ang="T9">
                    <a:pos x="T2" y="T3"/>
                  </a:cxn>
                  <a:cxn ang="T10">
                    <a:pos x="T4" y="T5"/>
                  </a:cxn>
                  <a:cxn ang="T11">
                    <a:pos x="T6" y="T7"/>
                  </a:cxn>
                </a:cxnLst>
                <a:rect l="T12" t="T13" r="T14" b="T15"/>
                <a:pathLst>
                  <a:path w="43" h="50">
                    <a:moveTo>
                      <a:pt x="0" y="0"/>
                    </a:moveTo>
                    <a:lnTo>
                      <a:pt x="25" y="50"/>
                    </a:lnTo>
                    <a:lnTo>
                      <a:pt x="43" y="49"/>
                    </a:lnTo>
                    <a:lnTo>
                      <a:pt x="0" y="0"/>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58" name="myShape_CA5">
                <a:extLst>
                  <a:ext uri="{FF2B5EF4-FFF2-40B4-BE49-F238E27FC236}">
                    <a16:creationId xmlns:a16="http://schemas.microsoft.com/office/drawing/2014/main" id="{7F45FE95-F430-4162-AF9B-3033F5BAE58A}"/>
                  </a:ext>
                </a:extLst>
              </p:cNvPr>
              <p:cNvSpPr>
                <a:spLocks/>
              </p:cNvSpPr>
              <p:nvPr/>
            </p:nvSpPr>
            <p:spPr bwMode="auto">
              <a:xfrm>
                <a:off x="795641" y="2887832"/>
                <a:ext cx="1464190" cy="1723443"/>
              </a:xfrm>
              <a:custGeom>
                <a:avLst/>
                <a:gdLst>
                  <a:gd name="T0" fmla="*/ 2147483647 w 1919"/>
                  <a:gd name="T1" fmla="*/ 2147483647 h 2238"/>
                  <a:gd name="T2" fmla="*/ 2147483647 w 1919"/>
                  <a:gd name="T3" fmla="*/ 2147483647 h 2238"/>
                  <a:gd name="T4" fmla="*/ 2147483647 w 1919"/>
                  <a:gd name="T5" fmla="*/ 2147483647 h 2238"/>
                  <a:gd name="T6" fmla="*/ 2147483647 w 1919"/>
                  <a:gd name="T7" fmla="*/ 2147483647 h 2238"/>
                  <a:gd name="T8" fmla="*/ 2147483647 w 1919"/>
                  <a:gd name="T9" fmla="*/ 2147483647 h 2238"/>
                  <a:gd name="T10" fmla="*/ 2147483647 w 1919"/>
                  <a:gd name="T11" fmla="*/ 2147483647 h 2238"/>
                  <a:gd name="T12" fmla="*/ 2147483647 w 1919"/>
                  <a:gd name="T13" fmla="*/ 2147483647 h 2238"/>
                  <a:gd name="T14" fmla="*/ 2147483647 w 1919"/>
                  <a:gd name="T15" fmla="*/ 2147483647 h 2238"/>
                  <a:gd name="T16" fmla="*/ 2147483647 w 1919"/>
                  <a:gd name="T17" fmla="*/ 2147483647 h 2238"/>
                  <a:gd name="T18" fmla="*/ 2147483647 w 1919"/>
                  <a:gd name="T19" fmla="*/ 2147483647 h 2238"/>
                  <a:gd name="T20" fmla="*/ 2147483647 w 1919"/>
                  <a:gd name="T21" fmla="*/ 2147483647 h 2238"/>
                  <a:gd name="T22" fmla="*/ 2147483647 w 1919"/>
                  <a:gd name="T23" fmla="*/ 2147483647 h 2238"/>
                  <a:gd name="T24" fmla="*/ 2147483647 w 1919"/>
                  <a:gd name="T25" fmla="*/ 2147483647 h 2238"/>
                  <a:gd name="T26" fmla="*/ 2147483647 w 1919"/>
                  <a:gd name="T27" fmla="*/ 2147483647 h 2238"/>
                  <a:gd name="T28" fmla="*/ 2147483647 w 1919"/>
                  <a:gd name="T29" fmla="*/ 2147483647 h 2238"/>
                  <a:gd name="T30" fmla="*/ 2147483647 w 1919"/>
                  <a:gd name="T31" fmla="*/ 2147483647 h 2238"/>
                  <a:gd name="T32" fmla="*/ 2147483647 w 1919"/>
                  <a:gd name="T33" fmla="*/ 2147483647 h 2238"/>
                  <a:gd name="T34" fmla="*/ 2147483647 w 1919"/>
                  <a:gd name="T35" fmla="*/ 2147483647 h 2238"/>
                  <a:gd name="T36" fmla="*/ 2147483647 w 1919"/>
                  <a:gd name="T37" fmla="*/ 2147483647 h 2238"/>
                  <a:gd name="T38" fmla="*/ 2147483647 w 1919"/>
                  <a:gd name="T39" fmla="*/ 2147483647 h 2238"/>
                  <a:gd name="T40" fmla="*/ 2147483647 w 1919"/>
                  <a:gd name="T41" fmla="*/ 2147483647 h 2238"/>
                  <a:gd name="T42" fmla="*/ 2147483647 w 1919"/>
                  <a:gd name="T43" fmla="*/ 2147483647 h 2238"/>
                  <a:gd name="T44" fmla="*/ 2147483647 w 1919"/>
                  <a:gd name="T45" fmla="*/ 2147483647 h 2238"/>
                  <a:gd name="T46" fmla="*/ 2147483647 w 1919"/>
                  <a:gd name="T47" fmla="*/ 2147483647 h 2238"/>
                  <a:gd name="T48" fmla="*/ 2147483647 w 1919"/>
                  <a:gd name="T49" fmla="*/ 2147483647 h 2238"/>
                  <a:gd name="T50" fmla="*/ 2147483647 w 1919"/>
                  <a:gd name="T51" fmla="*/ 2147483647 h 2238"/>
                  <a:gd name="T52" fmla="*/ 2147483647 w 1919"/>
                  <a:gd name="T53" fmla="*/ 2147483647 h 2238"/>
                  <a:gd name="T54" fmla="*/ 2147483647 w 1919"/>
                  <a:gd name="T55" fmla="*/ 2147483647 h 2238"/>
                  <a:gd name="T56" fmla="*/ 2147483647 w 1919"/>
                  <a:gd name="T57" fmla="*/ 2147483647 h 2238"/>
                  <a:gd name="T58" fmla="*/ 2147483647 w 1919"/>
                  <a:gd name="T59" fmla="*/ 2147483647 h 2238"/>
                  <a:gd name="T60" fmla="*/ 2147483647 w 1919"/>
                  <a:gd name="T61" fmla="*/ 2147483647 h 2238"/>
                  <a:gd name="T62" fmla="*/ 2147483647 w 1919"/>
                  <a:gd name="T63" fmla="*/ 2147483647 h 2238"/>
                  <a:gd name="T64" fmla="*/ 0 w 1919"/>
                  <a:gd name="T65" fmla="*/ 2147483647 h 2238"/>
                  <a:gd name="T66" fmla="*/ 2147483647 w 1919"/>
                  <a:gd name="T67" fmla="*/ 2147483647 h 2238"/>
                  <a:gd name="T68" fmla="*/ 2147483647 w 1919"/>
                  <a:gd name="T69" fmla="*/ 2147483647 h 2238"/>
                  <a:gd name="T70" fmla="*/ 2147483647 w 1919"/>
                  <a:gd name="T71" fmla="*/ 2147483647 h 2238"/>
                  <a:gd name="T72" fmla="*/ 2147483647 w 1919"/>
                  <a:gd name="T73" fmla="*/ 2147483647 h 2238"/>
                  <a:gd name="T74" fmla="*/ 2147483647 w 1919"/>
                  <a:gd name="T75" fmla="*/ 2147483647 h 2238"/>
                  <a:gd name="T76" fmla="*/ 2147483647 w 1919"/>
                  <a:gd name="T77" fmla="*/ 2147483647 h 2238"/>
                  <a:gd name="T78" fmla="*/ 2147483647 w 1919"/>
                  <a:gd name="T79" fmla="*/ 2147483647 h 2238"/>
                  <a:gd name="T80" fmla="*/ 2147483647 w 1919"/>
                  <a:gd name="T81" fmla="*/ 2147483647 h 2238"/>
                  <a:gd name="T82" fmla="*/ 2147483647 w 1919"/>
                  <a:gd name="T83" fmla="*/ 2147483647 h 2238"/>
                  <a:gd name="T84" fmla="*/ 2147483647 w 1919"/>
                  <a:gd name="T85" fmla="*/ 2147483647 h 2238"/>
                  <a:gd name="T86" fmla="*/ 2147483647 w 1919"/>
                  <a:gd name="T87" fmla="*/ 2147483647 h 2238"/>
                  <a:gd name="T88" fmla="*/ 2147483647 w 1919"/>
                  <a:gd name="T89" fmla="*/ 2147483647 h 2238"/>
                  <a:gd name="T90" fmla="*/ 2147483647 w 1919"/>
                  <a:gd name="T91" fmla="*/ 2147483647 h 2238"/>
                  <a:gd name="T92" fmla="*/ 2147483647 w 1919"/>
                  <a:gd name="T93" fmla="*/ 2147483647 h 2238"/>
                  <a:gd name="T94" fmla="*/ 2147483647 w 1919"/>
                  <a:gd name="T95" fmla="*/ 2147483647 h 2238"/>
                  <a:gd name="T96" fmla="*/ 2147483647 w 1919"/>
                  <a:gd name="T97" fmla="*/ 2147483647 h 2238"/>
                  <a:gd name="T98" fmla="*/ 2147483647 w 1919"/>
                  <a:gd name="T99" fmla="*/ 2147483647 h 2238"/>
                  <a:gd name="T100" fmla="*/ 2147483647 w 1919"/>
                  <a:gd name="T101" fmla="*/ 2147483647 h 2238"/>
                  <a:gd name="T102" fmla="*/ 2147483647 w 1919"/>
                  <a:gd name="T103" fmla="*/ 2147483647 h 2238"/>
                  <a:gd name="T104" fmla="*/ 2147483647 w 1919"/>
                  <a:gd name="T105" fmla="*/ 2147483647 h 2238"/>
                  <a:gd name="T106" fmla="*/ 2147483647 w 1919"/>
                  <a:gd name="T107" fmla="*/ 2147483647 h 2238"/>
                  <a:gd name="T108" fmla="*/ 2147483647 w 1919"/>
                  <a:gd name="T109" fmla="*/ 2147483647 h 2238"/>
                  <a:gd name="T110" fmla="*/ 2147483647 w 1919"/>
                  <a:gd name="T111" fmla="*/ 2147483647 h 2238"/>
                  <a:gd name="T112" fmla="*/ 2147483647 w 1919"/>
                  <a:gd name="T113" fmla="*/ 2147483647 h 2238"/>
                  <a:gd name="T114" fmla="*/ 2147483647 w 1919"/>
                  <a:gd name="T115" fmla="*/ 2147483647 h 2238"/>
                  <a:gd name="T116" fmla="*/ 2147483647 w 1919"/>
                  <a:gd name="T117" fmla="*/ 2147483647 h 2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
                  <a:gd name="T178" fmla="*/ 0 h 2238"/>
                  <a:gd name="T179" fmla="*/ 1919 w 1919"/>
                  <a:gd name="T180" fmla="*/ 2238 h 2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 h="2238">
                    <a:moveTo>
                      <a:pt x="1804" y="2195"/>
                    </a:moveTo>
                    <a:lnTo>
                      <a:pt x="1810" y="2194"/>
                    </a:lnTo>
                    <a:lnTo>
                      <a:pt x="1844" y="2187"/>
                    </a:lnTo>
                    <a:lnTo>
                      <a:pt x="1850" y="2127"/>
                    </a:lnTo>
                    <a:lnTo>
                      <a:pt x="1833" y="2123"/>
                    </a:lnTo>
                    <a:lnTo>
                      <a:pt x="1812" y="2105"/>
                    </a:lnTo>
                    <a:lnTo>
                      <a:pt x="1812" y="2039"/>
                    </a:lnTo>
                    <a:lnTo>
                      <a:pt x="1827" y="2026"/>
                    </a:lnTo>
                    <a:lnTo>
                      <a:pt x="1850" y="1964"/>
                    </a:lnTo>
                    <a:lnTo>
                      <a:pt x="1850" y="1901"/>
                    </a:lnTo>
                    <a:lnTo>
                      <a:pt x="1858" y="1894"/>
                    </a:lnTo>
                    <a:lnTo>
                      <a:pt x="1863" y="1873"/>
                    </a:lnTo>
                    <a:lnTo>
                      <a:pt x="1896" y="1851"/>
                    </a:lnTo>
                    <a:lnTo>
                      <a:pt x="1913" y="1833"/>
                    </a:lnTo>
                    <a:lnTo>
                      <a:pt x="1919" y="1820"/>
                    </a:lnTo>
                    <a:lnTo>
                      <a:pt x="1874" y="1785"/>
                    </a:lnTo>
                    <a:lnTo>
                      <a:pt x="1873" y="1774"/>
                    </a:lnTo>
                    <a:lnTo>
                      <a:pt x="1850" y="1719"/>
                    </a:lnTo>
                    <a:lnTo>
                      <a:pt x="1827" y="1688"/>
                    </a:lnTo>
                    <a:lnTo>
                      <a:pt x="1826" y="1655"/>
                    </a:lnTo>
                    <a:lnTo>
                      <a:pt x="1772" y="1600"/>
                    </a:lnTo>
                    <a:lnTo>
                      <a:pt x="1710" y="1538"/>
                    </a:lnTo>
                    <a:lnTo>
                      <a:pt x="1639" y="1469"/>
                    </a:lnTo>
                    <a:lnTo>
                      <a:pt x="1617" y="1446"/>
                    </a:lnTo>
                    <a:lnTo>
                      <a:pt x="1590" y="1419"/>
                    </a:lnTo>
                    <a:lnTo>
                      <a:pt x="1589" y="1418"/>
                    </a:lnTo>
                    <a:lnTo>
                      <a:pt x="1523" y="1354"/>
                    </a:lnTo>
                    <a:lnTo>
                      <a:pt x="1468" y="1302"/>
                    </a:lnTo>
                    <a:lnTo>
                      <a:pt x="1351" y="1189"/>
                    </a:lnTo>
                    <a:lnTo>
                      <a:pt x="1282" y="1124"/>
                    </a:lnTo>
                    <a:lnTo>
                      <a:pt x="1269" y="1112"/>
                    </a:lnTo>
                    <a:lnTo>
                      <a:pt x="1227" y="1074"/>
                    </a:lnTo>
                    <a:lnTo>
                      <a:pt x="1219" y="1065"/>
                    </a:lnTo>
                    <a:lnTo>
                      <a:pt x="1187" y="1036"/>
                    </a:lnTo>
                    <a:lnTo>
                      <a:pt x="1116" y="971"/>
                    </a:lnTo>
                    <a:lnTo>
                      <a:pt x="1055" y="916"/>
                    </a:lnTo>
                    <a:lnTo>
                      <a:pt x="1023" y="888"/>
                    </a:lnTo>
                    <a:lnTo>
                      <a:pt x="979" y="849"/>
                    </a:lnTo>
                    <a:lnTo>
                      <a:pt x="962" y="833"/>
                    </a:lnTo>
                    <a:lnTo>
                      <a:pt x="957" y="829"/>
                    </a:lnTo>
                    <a:lnTo>
                      <a:pt x="948" y="821"/>
                    </a:lnTo>
                    <a:lnTo>
                      <a:pt x="915" y="792"/>
                    </a:lnTo>
                    <a:lnTo>
                      <a:pt x="900" y="778"/>
                    </a:lnTo>
                    <a:lnTo>
                      <a:pt x="889" y="770"/>
                    </a:lnTo>
                    <a:lnTo>
                      <a:pt x="852" y="737"/>
                    </a:lnTo>
                    <a:lnTo>
                      <a:pt x="840" y="726"/>
                    </a:lnTo>
                    <a:lnTo>
                      <a:pt x="832" y="721"/>
                    </a:lnTo>
                    <a:lnTo>
                      <a:pt x="822" y="711"/>
                    </a:lnTo>
                    <a:lnTo>
                      <a:pt x="822" y="695"/>
                    </a:lnTo>
                    <a:lnTo>
                      <a:pt x="822" y="684"/>
                    </a:lnTo>
                    <a:lnTo>
                      <a:pt x="821" y="681"/>
                    </a:lnTo>
                    <a:lnTo>
                      <a:pt x="821" y="671"/>
                    </a:lnTo>
                    <a:lnTo>
                      <a:pt x="821" y="652"/>
                    </a:lnTo>
                    <a:lnTo>
                      <a:pt x="821" y="636"/>
                    </a:lnTo>
                    <a:lnTo>
                      <a:pt x="821" y="622"/>
                    </a:lnTo>
                    <a:lnTo>
                      <a:pt x="822" y="606"/>
                    </a:lnTo>
                    <a:lnTo>
                      <a:pt x="822" y="592"/>
                    </a:lnTo>
                    <a:lnTo>
                      <a:pt x="822" y="563"/>
                    </a:lnTo>
                    <a:lnTo>
                      <a:pt x="822" y="540"/>
                    </a:lnTo>
                    <a:lnTo>
                      <a:pt x="822" y="485"/>
                    </a:lnTo>
                    <a:lnTo>
                      <a:pt x="823" y="357"/>
                    </a:lnTo>
                    <a:lnTo>
                      <a:pt x="822" y="195"/>
                    </a:lnTo>
                    <a:lnTo>
                      <a:pt x="822" y="155"/>
                    </a:lnTo>
                    <a:lnTo>
                      <a:pt x="822" y="56"/>
                    </a:lnTo>
                    <a:lnTo>
                      <a:pt x="822" y="4"/>
                    </a:lnTo>
                    <a:lnTo>
                      <a:pt x="783" y="4"/>
                    </a:lnTo>
                    <a:lnTo>
                      <a:pt x="775" y="4"/>
                    </a:lnTo>
                    <a:lnTo>
                      <a:pt x="657" y="4"/>
                    </a:lnTo>
                    <a:lnTo>
                      <a:pt x="622" y="4"/>
                    </a:lnTo>
                    <a:lnTo>
                      <a:pt x="579" y="2"/>
                    </a:lnTo>
                    <a:lnTo>
                      <a:pt x="551" y="2"/>
                    </a:lnTo>
                    <a:lnTo>
                      <a:pt x="447" y="1"/>
                    </a:lnTo>
                    <a:lnTo>
                      <a:pt x="415" y="0"/>
                    </a:lnTo>
                    <a:lnTo>
                      <a:pt x="394" y="0"/>
                    </a:lnTo>
                    <a:lnTo>
                      <a:pt x="252" y="1"/>
                    </a:lnTo>
                    <a:lnTo>
                      <a:pt x="233" y="0"/>
                    </a:lnTo>
                    <a:lnTo>
                      <a:pt x="217" y="1"/>
                    </a:lnTo>
                    <a:lnTo>
                      <a:pt x="196" y="2"/>
                    </a:lnTo>
                    <a:lnTo>
                      <a:pt x="180" y="1"/>
                    </a:lnTo>
                    <a:lnTo>
                      <a:pt x="163" y="2"/>
                    </a:lnTo>
                    <a:lnTo>
                      <a:pt x="144" y="2"/>
                    </a:lnTo>
                    <a:lnTo>
                      <a:pt x="138" y="4"/>
                    </a:lnTo>
                    <a:lnTo>
                      <a:pt x="107" y="4"/>
                    </a:lnTo>
                    <a:lnTo>
                      <a:pt x="74" y="2"/>
                    </a:lnTo>
                    <a:lnTo>
                      <a:pt x="50" y="2"/>
                    </a:lnTo>
                    <a:lnTo>
                      <a:pt x="33" y="2"/>
                    </a:lnTo>
                    <a:lnTo>
                      <a:pt x="25" y="56"/>
                    </a:lnTo>
                    <a:lnTo>
                      <a:pt x="47" y="71"/>
                    </a:lnTo>
                    <a:lnTo>
                      <a:pt x="61" y="129"/>
                    </a:lnTo>
                    <a:lnTo>
                      <a:pt x="60" y="150"/>
                    </a:lnTo>
                    <a:lnTo>
                      <a:pt x="46" y="205"/>
                    </a:lnTo>
                    <a:lnTo>
                      <a:pt x="39" y="207"/>
                    </a:lnTo>
                    <a:lnTo>
                      <a:pt x="45" y="228"/>
                    </a:lnTo>
                    <a:lnTo>
                      <a:pt x="49" y="226"/>
                    </a:lnTo>
                    <a:lnTo>
                      <a:pt x="52" y="238"/>
                    </a:lnTo>
                    <a:lnTo>
                      <a:pt x="44" y="268"/>
                    </a:lnTo>
                    <a:lnTo>
                      <a:pt x="1" y="357"/>
                    </a:lnTo>
                    <a:lnTo>
                      <a:pt x="5" y="386"/>
                    </a:lnTo>
                    <a:lnTo>
                      <a:pt x="0" y="411"/>
                    </a:lnTo>
                    <a:lnTo>
                      <a:pt x="50" y="449"/>
                    </a:lnTo>
                    <a:lnTo>
                      <a:pt x="69" y="474"/>
                    </a:lnTo>
                    <a:lnTo>
                      <a:pt x="104" y="533"/>
                    </a:lnTo>
                    <a:lnTo>
                      <a:pt x="113" y="563"/>
                    </a:lnTo>
                    <a:lnTo>
                      <a:pt x="106" y="622"/>
                    </a:lnTo>
                    <a:lnTo>
                      <a:pt x="137" y="740"/>
                    </a:lnTo>
                    <a:lnTo>
                      <a:pt x="159" y="766"/>
                    </a:lnTo>
                    <a:lnTo>
                      <a:pt x="214" y="827"/>
                    </a:lnTo>
                    <a:lnTo>
                      <a:pt x="236" y="845"/>
                    </a:lnTo>
                    <a:lnTo>
                      <a:pt x="250" y="877"/>
                    </a:lnTo>
                    <a:lnTo>
                      <a:pt x="260" y="878"/>
                    </a:lnTo>
                    <a:lnTo>
                      <a:pt x="266" y="888"/>
                    </a:lnTo>
                    <a:lnTo>
                      <a:pt x="262" y="890"/>
                    </a:lnTo>
                    <a:lnTo>
                      <a:pt x="268" y="916"/>
                    </a:lnTo>
                    <a:lnTo>
                      <a:pt x="267" y="950"/>
                    </a:lnTo>
                    <a:lnTo>
                      <a:pt x="274" y="940"/>
                    </a:lnTo>
                    <a:lnTo>
                      <a:pt x="286" y="942"/>
                    </a:lnTo>
                    <a:lnTo>
                      <a:pt x="307" y="962"/>
                    </a:lnTo>
                    <a:lnTo>
                      <a:pt x="327" y="971"/>
                    </a:lnTo>
                    <a:lnTo>
                      <a:pt x="349" y="990"/>
                    </a:lnTo>
                    <a:lnTo>
                      <a:pt x="357" y="988"/>
                    </a:lnTo>
                    <a:lnTo>
                      <a:pt x="356" y="997"/>
                    </a:lnTo>
                    <a:lnTo>
                      <a:pt x="351" y="999"/>
                    </a:lnTo>
                    <a:lnTo>
                      <a:pt x="354" y="1016"/>
                    </a:lnTo>
                    <a:lnTo>
                      <a:pt x="354" y="1065"/>
                    </a:lnTo>
                    <a:lnTo>
                      <a:pt x="359" y="1065"/>
                    </a:lnTo>
                    <a:lnTo>
                      <a:pt x="371" y="1094"/>
                    </a:lnTo>
                    <a:lnTo>
                      <a:pt x="370" y="1124"/>
                    </a:lnTo>
                    <a:lnTo>
                      <a:pt x="385" y="1153"/>
                    </a:lnTo>
                    <a:lnTo>
                      <a:pt x="393" y="1158"/>
                    </a:lnTo>
                    <a:lnTo>
                      <a:pt x="412" y="1182"/>
                    </a:lnTo>
                    <a:lnTo>
                      <a:pt x="439" y="1195"/>
                    </a:lnTo>
                    <a:lnTo>
                      <a:pt x="467" y="1193"/>
                    </a:lnTo>
                    <a:lnTo>
                      <a:pt x="483" y="1218"/>
                    </a:lnTo>
                    <a:lnTo>
                      <a:pt x="480" y="1263"/>
                    </a:lnTo>
                    <a:lnTo>
                      <a:pt x="471" y="1277"/>
                    </a:lnTo>
                    <a:lnTo>
                      <a:pt x="461" y="1269"/>
                    </a:lnTo>
                    <a:lnTo>
                      <a:pt x="451" y="1281"/>
                    </a:lnTo>
                    <a:lnTo>
                      <a:pt x="477" y="1361"/>
                    </a:lnTo>
                    <a:lnTo>
                      <a:pt x="494" y="1370"/>
                    </a:lnTo>
                    <a:lnTo>
                      <a:pt x="541" y="1420"/>
                    </a:lnTo>
                    <a:lnTo>
                      <a:pt x="550" y="1449"/>
                    </a:lnTo>
                    <a:lnTo>
                      <a:pt x="569" y="1468"/>
                    </a:lnTo>
                    <a:lnTo>
                      <a:pt x="578" y="1490"/>
                    </a:lnTo>
                    <a:lnTo>
                      <a:pt x="606" y="1508"/>
                    </a:lnTo>
                    <a:lnTo>
                      <a:pt x="626" y="1537"/>
                    </a:lnTo>
                    <a:lnTo>
                      <a:pt x="655" y="1553"/>
                    </a:lnTo>
                    <a:lnTo>
                      <a:pt x="660" y="1567"/>
                    </a:lnTo>
                    <a:lnTo>
                      <a:pt x="654" y="1597"/>
                    </a:lnTo>
                    <a:lnTo>
                      <a:pt x="681" y="1618"/>
                    </a:lnTo>
                    <a:lnTo>
                      <a:pt x="703" y="1626"/>
                    </a:lnTo>
                    <a:lnTo>
                      <a:pt x="701" y="1661"/>
                    </a:lnTo>
                    <a:lnTo>
                      <a:pt x="704" y="1685"/>
                    </a:lnTo>
                    <a:lnTo>
                      <a:pt x="705" y="1761"/>
                    </a:lnTo>
                    <a:lnTo>
                      <a:pt x="751" y="1784"/>
                    </a:lnTo>
                    <a:lnTo>
                      <a:pt x="822" y="1783"/>
                    </a:lnTo>
                    <a:lnTo>
                      <a:pt x="845" y="1795"/>
                    </a:lnTo>
                    <a:lnTo>
                      <a:pt x="891" y="1793"/>
                    </a:lnTo>
                    <a:lnTo>
                      <a:pt x="920" y="1804"/>
                    </a:lnTo>
                    <a:lnTo>
                      <a:pt x="959" y="1833"/>
                    </a:lnTo>
                    <a:lnTo>
                      <a:pt x="977" y="1862"/>
                    </a:lnTo>
                    <a:lnTo>
                      <a:pt x="1019" y="1882"/>
                    </a:lnTo>
                    <a:lnTo>
                      <a:pt x="1079" y="1883"/>
                    </a:lnTo>
                    <a:lnTo>
                      <a:pt x="1102" y="1890"/>
                    </a:lnTo>
                    <a:lnTo>
                      <a:pt x="1117" y="1917"/>
                    </a:lnTo>
                    <a:lnTo>
                      <a:pt x="1126" y="1953"/>
                    </a:lnTo>
                    <a:lnTo>
                      <a:pt x="1145" y="1962"/>
                    </a:lnTo>
                    <a:lnTo>
                      <a:pt x="1173" y="1953"/>
                    </a:lnTo>
                    <a:lnTo>
                      <a:pt x="1195" y="1974"/>
                    </a:lnTo>
                    <a:lnTo>
                      <a:pt x="1219" y="1989"/>
                    </a:lnTo>
                    <a:lnTo>
                      <a:pt x="1271" y="2037"/>
                    </a:lnTo>
                    <a:lnTo>
                      <a:pt x="1289" y="2051"/>
                    </a:lnTo>
                    <a:lnTo>
                      <a:pt x="1321" y="2099"/>
                    </a:lnTo>
                    <a:lnTo>
                      <a:pt x="1335" y="2187"/>
                    </a:lnTo>
                    <a:lnTo>
                      <a:pt x="1357" y="2217"/>
                    </a:lnTo>
                    <a:lnTo>
                      <a:pt x="1360" y="2238"/>
                    </a:lnTo>
                    <a:lnTo>
                      <a:pt x="1551" y="2218"/>
                    </a:lnTo>
                    <a:lnTo>
                      <a:pt x="1804" y="2195"/>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900" b="1" dirty="0">
                    <a:solidFill>
                      <a:srgbClr val="FF0000"/>
                    </a:solidFill>
                    <a:latin typeface="+mj-lt"/>
                    <a:cs typeface="Arial" panose="020B0604020202020204" pitchFamily="34" charset="0"/>
                  </a:rPr>
                  <a:t>      </a:t>
                </a:r>
              </a:p>
            </p:txBody>
          </p:sp>
        </p:grpSp>
        <p:sp>
          <p:nvSpPr>
            <p:cNvPr id="44" name="S_AZ">
              <a:extLst>
                <a:ext uri="{FF2B5EF4-FFF2-40B4-BE49-F238E27FC236}">
                  <a16:creationId xmlns:a16="http://schemas.microsoft.com/office/drawing/2014/main" id="{ED336AA9-124A-4023-AAFD-6F7A2C38FF41}"/>
                </a:ext>
              </a:extLst>
            </p:cNvPr>
            <p:cNvSpPr>
              <a:spLocks/>
            </p:cNvSpPr>
            <p:nvPr/>
          </p:nvSpPr>
          <p:spPr bwMode="auto">
            <a:xfrm>
              <a:off x="2510141" y="4021307"/>
              <a:ext cx="1028700" cy="1295400"/>
            </a:xfrm>
            <a:custGeom>
              <a:avLst/>
              <a:gdLst>
                <a:gd name="T0" fmla="*/ 2147483647 w 1079"/>
                <a:gd name="T1" fmla="*/ 2147483647 h 1340"/>
                <a:gd name="T2" fmla="*/ 2147483647 w 1079"/>
                <a:gd name="T3" fmla="*/ 2147483647 h 1340"/>
                <a:gd name="T4" fmla="*/ 2147483647 w 1079"/>
                <a:gd name="T5" fmla="*/ 2147483647 h 1340"/>
                <a:gd name="T6" fmla="*/ 2147483647 w 1079"/>
                <a:gd name="T7" fmla="*/ 2147483647 h 1340"/>
                <a:gd name="T8" fmla="*/ 2147483647 w 1079"/>
                <a:gd name="T9" fmla="*/ 2147483647 h 1340"/>
                <a:gd name="T10" fmla="*/ 2147483647 w 1079"/>
                <a:gd name="T11" fmla="*/ 2147483647 h 1340"/>
                <a:gd name="T12" fmla="*/ 2147483647 w 1079"/>
                <a:gd name="T13" fmla="*/ 2147483647 h 1340"/>
                <a:gd name="T14" fmla="*/ 2147483647 w 1079"/>
                <a:gd name="T15" fmla="*/ 2147483647 h 1340"/>
                <a:gd name="T16" fmla="*/ 2147483647 w 1079"/>
                <a:gd name="T17" fmla="*/ 2147483647 h 1340"/>
                <a:gd name="T18" fmla="*/ 2147483647 w 1079"/>
                <a:gd name="T19" fmla="*/ 2147483647 h 1340"/>
                <a:gd name="T20" fmla="*/ 2147483647 w 1079"/>
                <a:gd name="T21" fmla="*/ 2147483647 h 1340"/>
                <a:gd name="T22" fmla="*/ 2147483647 w 1079"/>
                <a:gd name="T23" fmla="*/ 2147483647 h 1340"/>
                <a:gd name="T24" fmla="*/ 2147483647 w 1079"/>
                <a:gd name="T25" fmla="*/ 2147483647 h 1340"/>
                <a:gd name="T26" fmla="*/ 2147483647 w 1079"/>
                <a:gd name="T27" fmla="*/ 2147483647 h 1340"/>
                <a:gd name="T28" fmla="*/ 2147483647 w 1079"/>
                <a:gd name="T29" fmla="*/ 2147483647 h 1340"/>
                <a:gd name="T30" fmla="*/ 2147483647 w 1079"/>
                <a:gd name="T31" fmla="*/ 2147483647 h 1340"/>
                <a:gd name="T32" fmla="*/ 2147483647 w 1079"/>
                <a:gd name="T33" fmla="*/ 2147483647 h 1340"/>
                <a:gd name="T34" fmla="*/ 2147483647 w 1079"/>
                <a:gd name="T35" fmla="*/ 2147483647 h 1340"/>
                <a:gd name="T36" fmla="*/ 2147483647 w 1079"/>
                <a:gd name="T37" fmla="*/ 2147483647 h 1340"/>
                <a:gd name="T38" fmla="*/ 2147483647 w 1079"/>
                <a:gd name="T39" fmla="*/ 2147483647 h 1340"/>
                <a:gd name="T40" fmla="*/ 2147483647 w 1079"/>
                <a:gd name="T41" fmla="*/ 0 h 1340"/>
                <a:gd name="T42" fmla="*/ 2147483647 w 1079"/>
                <a:gd name="T43" fmla="*/ 2147483647 h 1340"/>
                <a:gd name="T44" fmla="*/ 2147483647 w 1079"/>
                <a:gd name="T45" fmla="*/ 2147483647 h 1340"/>
                <a:gd name="T46" fmla="*/ 2147483647 w 1079"/>
                <a:gd name="T47" fmla="*/ 2147483647 h 1340"/>
                <a:gd name="T48" fmla="*/ 2147483647 w 1079"/>
                <a:gd name="T49" fmla="*/ 2147483647 h 1340"/>
                <a:gd name="T50" fmla="*/ 2147483647 w 1079"/>
                <a:gd name="T51" fmla="*/ 2147483647 h 1340"/>
                <a:gd name="T52" fmla="*/ 2147483647 w 1079"/>
                <a:gd name="T53" fmla="*/ 2147483647 h 1340"/>
                <a:gd name="T54" fmla="*/ 2147483647 w 1079"/>
                <a:gd name="T55" fmla="*/ 2147483647 h 1340"/>
                <a:gd name="T56" fmla="*/ 2147483647 w 1079"/>
                <a:gd name="T57" fmla="*/ 2147483647 h 1340"/>
                <a:gd name="T58" fmla="*/ 2147483647 w 1079"/>
                <a:gd name="T59" fmla="*/ 2147483647 h 1340"/>
                <a:gd name="T60" fmla="*/ 2147483647 w 1079"/>
                <a:gd name="T61" fmla="*/ 2147483647 h 1340"/>
                <a:gd name="T62" fmla="*/ 2147483647 w 1079"/>
                <a:gd name="T63" fmla="*/ 2147483647 h 1340"/>
                <a:gd name="T64" fmla="*/ 2147483647 w 1079"/>
                <a:gd name="T65" fmla="*/ 2147483647 h 1340"/>
                <a:gd name="T66" fmla="*/ 2147483647 w 1079"/>
                <a:gd name="T67" fmla="*/ 2147483647 h 1340"/>
                <a:gd name="T68" fmla="*/ 2147483647 w 1079"/>
                <a:gd name="T69" fmla="*/ 2147483647 h 1340"/>
                <a:gd name="T70" fmla="*/ 2147483647 w 1079"/>
                <a:gd name="T71" fmla="*/ 2147483647 h 1340"/>
                <a:gd name="T72" fmla="*/ 2147483647 w 1079"/>
                <a:gd name="T73" fmla="*/ 2147483647 h 1340"/>
                <a:gd name="T74" fmla="*/ 2147483647 w 1079"/>
                <a:gd name="T75" fmla="*/ 2147483647 h 1340"/>
                <a:gd name="T76" fmla="*/ 2147483647 w 1079"/>
                <a:gd name="T77" fmla="*/ 2147483647 h 1340"/>
                <a:gd name="T78" fmla="*/ 0 w 1079"/>
                <a:gd name="T79" fmla="*/ 2147483647 h 13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9"/>
                <a:gd name="T121" fmla="*/ 0 h 1340"/>
                <a:gd name="T122" fmla="*/ 1079 w 1079"/>
                <a:gd name="T123" fmla="*/ 1340 h 13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9" h="1340">
                  <a:moveTo>
                    <a:pt x="0" y="1045"/>
                  </a:moveTo>
                  <a:lnTo>
                    <a:pt x="18" y="1012"/>
                  </a:lnTo>
                  <a:lnTo>
                    <a:pt x="52" y="1005"/>
                  </a:lnTo>
                  <a:lnTo>
                    <a:pt x="58" y="945"/>
                  </a:lnTo>
                  <a:lnTo>
                    <a:pt x="41" y="941"/>
                  </a:lnTo>
                  <a:lnTo>
                    <a:pt x="20" y="923"/>
                  </a:lnTo>
                  <a:lnTo>
                    <a:pt x="20" y="857"/>
                  </a:lnTo>
                  <a:lnTo>
                    <a:pt x="35" y="844"/>
                  </a:lnTo>
                  <a:lnTo>
                    <a:pt x="58" y="782"/>
                  </a:lnTo>
                  <a:lnTo>
                    <a:pt x="58" y="719"/>
                  </a:lnTo>
                  <a:lnTo>
                    <a:pt x="66" y="712"/>
                  </a:lnTo>
                  <a:lnTo>
                    <a:pt x="71" y="691"/>
                  </a:lnTo>
                  <a:lnTo>
                    <a:pt x="104" y="669"/>
                  </a:lnTo>
                  <a:lnTo>
                    <a:pt x="121" y="651"/>
                  </a:lnTo>
                  <a:lnTo>
                    <a:pt x="127" y="638"/>
                  </a:lnTo>
                  <a:lnTo>
                    <a:pt x="82" y="603"/>
                  </a:lnTo>
                  <a:lnTo>
                    <a:pt x="81" y="592"/>
                  </a:lnTo>
                  <a:lnTo>
                    <a:pt x="58" y="537"/>
                  </a:lnTo>
                  <a:lnTo>
                    <a:pt x="35" y="506"/>
                  </a:lnTo>
                  <a:lnTo>
                    <a:pt x="34" y="473"/>
                  </a:lnTo>
                  <a:lnTo>
                    <a:pt x="42" y="415"/>
                  </a:lnTo>
                  <a:lnTo>
                    <a:pt x="22" y="296"/>
                  </a:lnTo>
                  <a:lnTo>
                    <a:pt x="27" y="267"/>
                  </a:lnTo>
                  <a:lnTo>
                    <a:pt x="12" y="216"/>
                  </a:lnTo>
                  <a:lnTo>
                    <a:pt x="58" y="203"/>
                  </a:lnTo>
                  <a:lnTo>
                    <a:pt x="105" y="233"/>
                  </a:lnTo>
                  <a:lnTo>
                    <a:pt x="142" y="192"/>
                  </a:lnTo>
                  <a:lnTo>
                    <a:pt x="143" y="38"/>
                  </a:lnTo>
                  <a:lnTo>
                    <a:pt x="143" y="1"/>
                  </a:lnTo>
                  <a:lnTo>
                    <a:pt x="204" y="1"/>
                  </a:lnTo>
                  <a:lnTo>
                    <a:pt x="266" y="1"/>
                  </a:lnTo>
                  <a:lnTo>
                    <a:pt x="358" y="1"/>
                  </a:lnTo>
                  <a:lnTo>
                    <a:pt x="362" y="1"/>
                  </a:lnTo>
                  <a:lnTo>
                    <a:pt x="386" y="1"/>
                  </a:lnTo>
                  <a:lnTo>
                    <a:pt x="425" y="1"/>
                  </a:lnTo>
                  <a:lnTo>
                    <a:pt x="573" y="1"/>
                  </a:lnTo>
                  <a:lnTo>
                    <a:pt x="620" y="1"/>
                  </a:lnTo>
                  <a:lnTo>
                    <a:pt x="636" y="1"/>
                  </a:lnTo>
                  <a:lnTo>
                    <a:pt x="666" y="1"/>
                  </a:lnTo>
                  <a:lnTo>
                    <a:pt x="713" y="1"/>
                  </a:lnTo>
                  <a:lnTo>
                    <a:pt x="760" y="1"/>
                  </a:lnTo>
                  <a:lnTo>
                    <a:pt x="808" y="0"/>
                  </a:lnTo>
                  <a:lnTo>
                    <a:pt x="813" y="2"/>
                  </a:lnTo>
                  <a:lnTo>
                    <a:pt x="900" y="2"/>
                  </a:lnTo>
                  <a:lnTo>
                    <a:pt x="970" y="2"/>
                  </a:lnTo>
                  <a:lnTo>
                    <a:pt x="994" y="1"/>
                  </a:lnTo>
                  <a:lnTo>
                    <a:pt x="1079" y="2"/>
                  </a:lnTo>
                  <a:lnTo>
                    <a:pt x="1079" y="60"/>
                  </a:lnTo>
                  <a:lnTo>
                    <a:pt x="1079" y="120"/>
                  </a:lnTo>
                  <a:lnTo>
                    <a:pt x="1079" y="236"/>
                  </a:lnTo>
                  <a:lnTo>
                    <a:pt x="1079" y="348"/>
                  </a:lnTo>
                  <a:lnTo>
                    <a:pt x="1079" y="355"/>
                  </a:lnTo>
                  <a:lnTo>
                    <a:pt x="1079" y="484"/>
                  </a:lnTo>
                  <a:lnTo>
                    <a:pt x="1079" y="524"/>
                  </a:lnTo>
                  <a:lnTo>
                    <a:pt x="1079" y="529"/>
                  </a:lnTo>
                  <a:lnTo>
                    <a:pt x="1079" y="573"/>
                  </a:lnTo>
                  <a:lnTo>
                    <a:pt x="1079" y="622"/>
                  </a:lnTo>
                  <a:lnTo>
                    <a:pt x="1078" y="709"/>
                  </a:lnTo>
                  <a:lnTo>
                    <a:pt x="1079" y="763"/>
                  </a:lnTo>
                  <a:lnTo>
                    <a:pt x="1079" y="767"/>
                  </a:lnTo>
                  <a:lnTo>
                    <a:pt x="1079" y="769"/>
                  </a:lnTo>
                  <a:lnTo>
                    <a:pt x="1078" y="897"/>
                  </a:lnTo>
                  <a:lnTo>
                    <a:pt x="1078" y="911"/>
                  </a:lnTo>
                  <a:lnTo>
                    <a:pt x="1078" y="946"/>
                  </a:lnTo>
                  <a:lnTo>
                    <a:pt x="1078" y="998"/>
                  </a:lnTo>
                  <a:lnTo>
                    <a:pt x="1078" y="1005"/>
                  </a:lnTo>
                  <a:lnTo>
                    <a:pt x="1078" y="1065"/>
                  </a:lnTo>
                  <a:lnTo>
                    <a:pt x="1078" y="1082"/>
                  </a:lnTo>
                  <a:lnTo>
                    <a:pt x="1078" y="1289"/>
                  </a:lnTo>
                  <a:lnTo>
                    <a:pt x="1078" y="1295"/>
                  </a:lnTo>
                  <a:lnTo>
                    <a:pt x="1078" y="1340"/>
                  </a:lnTo>
                  <a:lnTo>
                    <a:pt x="815" y="1340"/>
                  </a:lnTo>
                  <a:lnTo>
                    <a:pt x="698" y="1340"/>
                  </a:lnTo>
                  <a:lnTo>
                    <a:pt x="650" y="1320"/>
                  </a:lnTo>
                  <a:lnTo>
                    <a:pt x="645" y="1318"/>
                  </a:lnTo>
                  <a:lnTo>
                    <a:pt x="620" y="1308"/>
                  </a:lnTo>
                  <a:lnTo>
                    <a:pt x="619" y="1308"/>
                  </a:lnTo>
                  <a:lnTo>
                    <a:pt x="277" y="1173"/>
                  </a:lnTo>
                  <a:lnTo>
                    <a:pt x="27" y="1076"/>
                  </a:lnTo>
                  <a:lnTo>
                    <a:pt x="0" y="1045"/>
                  </a:lnTo>
                  <a:close/>
                </a:path>
              </a:pathLst>
            </a:custGeom>
            <a:solidFill>
              <a:schemeClr val="accent1">
                <a:lumMod val="40000"/>
                <a:lumOff val="60000"/>
              </a:schemeClr>
            </a:solidFill>
            <a:ln w="17526">
              <a:solidFill>
                <a:schemeClr val="bg1">
                  <a:lumMod val="50000"/>
                </a:schemeClr>
              </a:solidFill>
              <a:round/>
              <a:headEnd/>
              <a:tailEnd/>
            </a:ln>
          </p:spPr>
          <p:txBody>
            <a:bodyPr tIns="0" rIns="0" bIns="0" anchor="ctr"/>
            <a:lstStyle/>
            <a:p>
              <a:pPr algn="ctr">
                <a:defRPr/>
              </a:pPr>
              <a:r>
                <a:rPr lang="en-US" sz="900" dirty="0">
                  <a:solidFill>
                    <a:srgbClr val="FF0000"/>
                  </a:solidFill>
                  <a:latin typeface="+mj-lt"/>
                </a:rPr>
                <a:t> Arizona</a:t>
              </a:r>
            </a:p>
            <a:p>
              <a:pPr algn="ctr">
                <a:defRPr/>
              </a:pPr>
              <a:endParaRPr lang="en-US" sz="900" dirty="0">
                <a:solidFill>
                  <a:srgbClr val="FF0000"/>
                </a:solidFill>
                <a:latin typeface="+mj-lt"/>
              </a:endParaRPr>
            </a:p>
          </p:txBody>
        </p:sp>
        <p:sp>
          <p:nvSpPr>
            <p:cNvPr id="45" name="S_AR">
              <a:extLst>
                <a:ext uri="{FF2B5EF4-FFF2-40B4-BE49-F238E27FC236}">
                  <a16:creationId xmlns:a16="http://schemas.microsoft.com/office/drawing/2014/main" id="{C10B1699-2D94-4279-8D61-C4DD438364B6}"/>
                </a:ext>
              </a:extLst>
            </p:cNvPr>
            <p:cNvSpPr>
              <a:spLocks/>
            </p:cNvSpPr>
            <p:nvPr/>
          </p:nvSpPr>
          <p:spPr bwMode="auto">
            <a:xfrm>
              <a:off x="6129641" y="4145132"/>
              <a:ext cx="885825" cy="790575"/>
            </a:xfrm>
            <a:custGeom>
              <a:avLst/>
              <a:gdLst>
                <a:gd name="T0" fmla="*/ 2147483647 w 931"/>
                <a:gd name="T1" fmla="*/ 2147483647 h 825"/>
                <a:gd name="T2" fmla="*/ 2147483647 w 931"/>
                <a:gd name="T3" fmla="*/ 2147483647 h 825"/>
                <a:gd name="T4" fmla="*/ 2147483647 w 931"/>
                <a:gd name="T5" fmla="*/ 2147483647 h 825"/>
                <a:gd name="T6" fmla="*/ 2147483647 w 931"/>
                <a:gd name="T7" fmla="*/ 2147483647 h 825"/>
                <a:gd name="T8" fmla="*/ 2147483647 w 931"/>
                <a:gd name="T9" fmla="*/ 2147483647 h 825"/>
                <a:gd name="T10" fmla="*/ 2147483647 w 931"/>
                <a:gd name="T11" fmla="*/ 2147483647 h 825"/>
                <a:gd name="T12" fmla="*/ 2147483647 w 931"/>
                <a:gd name="T13" fmla="*/ 2147483647 h 825"/>
                <a:gd name="T14" fmla="*/ 2147483647 w 931"/>
                <a:gd name="T15" fmla="*/ 2147483647 h 825"/>
                <a:gd name="T16" fmla="*/ 2147483647 w 931"/>
                <a:gd name="T17" fmla="*/ 2147483647 h 825"/>
                <a:gd name="T18" fmla="*/ 2147483647 w 931"/>
                <a:gd name="T19" fmla="*/ 2147483647 h 825"/>
                <a:gd name="T20" fmla="*/ 2147483647 w 931"/>
                <a:gd name="T21" fmla="*/ 2147483647 h 825"/>
                <a:gd name="T22" fmla="*/ 2147483647 w 931"/>
                <a:gd name="T23" fmla="*/ 2147483647 h 825"/>
                <a:gd name="T24" fmla="*/ 2147483647 w 931"/>
                <a:gd name="T25" fmla="*/ 2147483647 h 825"/>
                <a:gd name="T26" fmla="*/ 2147483647 w 931"/>
                <a:gd name="T27" fmla="*/ 2147483647 h 825"/>
                <a:gd name="T28" fmla="*/ 2147483647 w 931"/>
                <a:gd name="T29" fmla="*/ 2147483647 h 825"/>
                <a:gd name="T30" fmla="*/ 2147483647 w 931"/>
                <a:gd name="T31" fmla="*/ 2147483647 h 825"/>
                <a:gd name="T32" fmla="*/ 2147483647 w 931"/>
                <a:gd name="T33" fmla="*/ 2147483647 h 825"/>
                <a:gd name="T34" fmla="*/ 2147483647 w 931"/>
                <a:gd name="T35" fmla="*/ 2147483647 h 825"/>
                <a:gd name="T36" fmla="*/ 2147483647 w 931"/>
                <a:gd name="T37" fmla="*/ 2147483647 h 825"/>
                <a:gd name="T38" fmla="*/ 2147483647 w 931"/>
                <a:gd name="T39" fmla="*/ 2147483647 h 825"/>
                <a:gd name="T40" fmla="*/ 2147483647 w 931"/>
                <a:gd name="T41" fmla="*/ 2147483647 h 825"/>
                <a:gd name="T42" fmla="*/ 2147483647 w 931"/>
                <a:gd name="T43" fmla="*/ 2147483647 h 825"/>
                <a:gd name="T44" fmla="*/ 2147483647 w 931"/>
                <a:gd name="T45" fmla="*/ 2147483647 h 825"/>
                <a:gd name="T46" fmla="*/ 2147483647 w 931"/>
                <a:gd name="T47" fmla="*/ 2147483647 h 825"/>
                <a:gd name="T48" fmla="*/ 2147483647 w 931"/>
                <a:gd name="T49" fmla="*/ 2147483647 h 825"/>
                <a:gd name="T50" fmla="*/ 2147483647 w 931"/>
                <a:gd name="T51" fmla="*/ 2147483647 h 825"/>
                <a:gd name="T52" fmla="*/ 2147483647 w 931"/>
                <a:gd name="T53" fmla="*/ 2147483647 h 825"/>
                <a:gd name="T54" fmla="*/ 2147483647 w 931"/>
                <a:gd name="T55" fmla="*/ 2147483647 h 825"/>
                <a:gd name="T56" fmla="*/ 2147483647 w 931"/>
                <a:gd name="T57" fmla="*/ 2147483647 h 825"/>
                <a:gd name="T58" fmla="*/ 2147483647 w 931"/>
                <a:gd name="T59" fmla="*/ 2147483647 h 825"/>
                <a:gd name="T60" fmla="*/ 2147483647 w 931"/>
                <a:gd name="T61" fmla="*/ 2147483647 h 825"/>
                <a:gd name="T62" fmla="*/ 2147483647 w 931"/>
                <a:gd name="T63" fmla="*/ 2147483647 h 825"/>
                <a:gd name="T64" fmla="*/ 2147483647 w 931"/>
                <a:gd name="T65" fmla="*/ 2147483647 h 825"/>
                <a:gd name="T66" fmla="*/ 2147483647 w 931"/>
                <a:gd name="T67" fmla="*/ 2147483647 h 825"/>
                <a:gd name="T68" fmla="*/ 2147483647 w 931"/>
                <a:gd name="T69" fmla="*/ 2147483647 h 825"/>
                <a:gd name="T70" fmla="*/ 2147483647 w 931"/>
                <a:gd name="T71" fmla="*/ 2147483647 h 825"/>
                <a:gd name="T72" fmla="*/ 2147483647 w 931"/>
                <a:gd name="T73" fmla="*/ 2147483647 h 825"/>
                <a:gd name="T74" fmla="*/ 2147483647 w 931"/>
                <a:gd name="T75" fmla="*/ 2147483647 h 825"/>
                <a:gd name="T76" fmla="*/ 2147483647 w 931"/>
                <a:gd name="T77" fmla="*/ 2147483647 h 825"/>
                <a:gd name="T78" fmla="*/ 2147483647 w 931"/>
                <a:gd name="T79" fmla="*/ 2147483647 h 825"/>
                <a:gd name="T80" fmla="*/ 2147483647 w 931"/>
                <a:gd name="T81" fmla="*/ 2147483647 h 825"/>
                <a:gd name="T82" fmla="*/ 2147483647 w 931"/>
                <a:gd name="T83" fmla="*/ 2147483647 h 825"/>
                <a:gd name="T84" fmla="*/ 2147483647 w 931"/>
                <a:gd name="T85" fmla="*/ 0 h 825"/>
                <a:gd name="T86" fmla="*/ 2147483647 w 931"/>
                <a:gd name="T87" fmla="*/ 0 h 825"/>
                <a:gd name="T88" fmla="*/ 2147483647 w 931"/>
                <a:gd name="T89" fmla="*/ 0 h 825"/>
                <a:gd name="T90" fmla="*/ 2147483647 w 931"/>
                <a:gd name="T91" fmla="*/ 0 h 825"/>
                <a:gd name="T92" fmla="*/ 2147483647 w 931"/>
                <a:gd name="T93" fmla="*/ 0 h 825"/>
                <a:gd name="T94" fmla="*/ 2147483647 w 931"/>
                <a:gd name="T95" fmla="*/ 0 h 825"/>
                <a:gd name="T96" fmla="*/ 2147483647 w 931"/>
                <a:gd name="T97" fmla="*/ 0 h 825"/>
                <a:gd name="T98" fmla="*/ 2147483647 w 931"/>
                <a:gd name="T99" fmla="*/ 0 h 825"/>
                <a:gd name="T100" fmla="*/ 2147483647 w 931"/>
                <a:gd name="T101" fmla="*/ 0 h 825"/>
                <a:gd name="T102" fmla="*/ 2147483647 w 931"/>
                <a:gd name="T103" fmla="*/ 0 h 825"/>
                <a:gd name="T104" fmla="*/ 2147483647 w 931"/>
                <a:gd name="T105" fmla="*/ 0 h 825"/>
                <a:gd name="T106" fmla="*/ 2147483647 w 931"/>
                <a:gd name="T107" fmla="*/ 0 h 825"/>
                <a:gd name="T108" fmla="*/ 2147483647 w 931"/>
                <a:gd name="T109" fmla="*/ 0 h 825"/>
                <a:gd name="T110" fmla="*/ 2147483647 w 931"/>
                <a:gd name="T111" fmla="*/ 0 h 825"/>
                <a:gd name="T112" fmla="*/ 2147483647 w 931"/>
                <a:gd name="T113" fmla="*/ 0 h 825"/>
                <a:gd name="T114" fmla="*/ 2147483647 w 931"/>
                <a:gd name="T115" fmla="*/ 0 h 825"/>
                <a:gd name="T116" fmla="*/ 0 w 931"/>
                <a:gd name="T117" fmla="*/ 2147483647 h 825"/>
                <a:gd name="T118" fmla="*/ 2147483647 w 931"/>
                <a:gd name="T119" fmla="*/ 2147483647 h 825"/>
                <a:gd name="T120" fmla="*/ 2147483647 w 931"/>
                <a:gd name="T121" fmla="*/ 2147483647 h 8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1"/>
                <a:gd name="T184" fmla="*/ 0 h 825"/>
                <a:gd name="T185" fmla="*/ 931 w 931"/>
                <a:gd name="T186" fmla="*/ 825 h 8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1" h="825">
                  <a:moveTo>
                    <a:pt x="24" y="174"/>
                  </a:moveTo>
                  <a:lnTo>
                    <a:pt x="26" y="187"/>
                  </a:lnTo>
                  <a:lnTo>
                    <a:pt x="27" y="194"/>
                  </a:lnTo>
                  <a:lnTo>
                    <a:pt x="28" y="203"/>
                  </a:lnTo>
                  <a:lnTo>
                    <a:pt x="32" y="233"/>
                  </a:lnTo>
                  <a:lnTo>
                    <a:pt x="32" y="235"/>
                  </a:lnTo>
                  <a:lnTo>
                    <a:pt x="36" y="260"/>
                  </a:lnTo>
                  <a:lnTo>
                    <a:pt x="36" y="261"/>
                  </a:lnTo>
                  <a:lnTo>
                    <a:pt x="36" y="262"/>
                  </a:lnTo>
                  <a:lnTo>
                    <a:pt x="36" y="265"/>
                  </a:lnTo>
                  <a:lnTo>
                    <a:pt x="34" y="295"/>
                  </a:lnTo>
                  <a:lnTo>
                    <a:pt x="32" y="369"/>
                  </a:lnTo>
                  <a:lnTo>
                    <a:pt x="32" y="381"/>
                  </a:lnTo>
                  <a:lnTo>
                    <a:pt x="32" y="383"/>
                  </a:lnTo>
                  <a:lnTo>
                    <a:pt x="31" y="418"/>
                  </a:lnTo>
                  <a:lnTo>
                    <a:pt x="31" y="428"/>
                  </a:lnTo>
                  <a:lnTo>
                    <a:pt x="30" y="437"/>
                  </a:lnTo>
                  <a:lnTo>
                    <a:pt x="30" y="471"/>
                  </a:lnTo>
                  <a:lnTo>
                    <a:pt x="30" y="481"/>
                  </a:lnTo>
                  <a:lnTo>
                    <a:pt x="29" y="531"/>
                  </a:lnTo>
                  <a:lnTo>
                    <a:pt x="28" y="546"/>
                  </a:lnTo>
                  <a:lnTo>
                    <a:pt x="28" y="560"/>
                  </a:lnTo>
                  <a:lnTo>
                    <a:pt x="27" y="600"/>
                  </a:lnTo>
                  <a:lnTo>
                    <a:pt x="27" y="604"/>
                  </a:lnTo>
                  <a:lnTo>
                    <a:pt x="27" y="610"/>
                  </a:lnTo>
                  <a:lnTo>
                    <a:pt x="27" y="615"/>
                  </a:lnTo>
                  <a:lnTo>
                    <a:pt x="26" y="675"/>
                  </a:lnTo>
                  <a:lnTo>
                    <a:pt x="46" y="697"/>
                  </a:lnTo>
                  <a:lnTo>
                    <a:pt x="70" y="688"/>
                  </a:lnTo>
                  <a:lnTo>
                    <a:pt x="108" y="695"/>
                  </a:lnTo>
                  <a:lnTo>
                    <a:pt x="108" y="703"/>
                  </a:lnTo>
                  <a:lnTo>
                    <a:pt x="108" y="737"/>
                  </a:lnTo>
                  <a:lnTo>
                    <a:pt x="108" y="762"/>
                  </a:lnTo>
                  <a:lnTo>
                    <a:pt x="108" y="767"/>
                  </a:lnTo>
                  <a:lnTo>
                    <a:pt x="108" y="797"/>
                  </a:lnTo>
                  <a:lnTo>
                    <a:pt x="108" y="822"/>
                  </a:lnTo>
                  <a:lnTo>
                    <a:pt x="116" y="822"/>
                  </a:lnTo>
                  <a:lnTo>
                    <a:pt x="130" y="822"/>
                  </a:lnTo>
                  <a:lnTo>
                    <a:pt x="152" y="822"/>
                  </a:lnTo>
                  <a:lnTo>
                    <a:pt x="176" y="822"/>
                  </a:lnTo>
                  <a:lnTo>
                    <a:pt x="178" y="822"/>
                  </a:lnTo>
                  <a:lnTo>
                    <a:pt x="206" y="822"/>
                  </a:lnTo>
                  <a:lnTo>
                    <a:pt x="210" y="822"/>
                  </a:lnTo>
                  <a:lnTo>
                    <a:pt x="211" y="822"/>
                  </a:lnTo>
                  <a:lnTo>
                    <a:pt x="240" y="822"/>
                  </a:lnTo>
                  <a:lnTo>
                    <a:pt x="256" y="822"/>
                  </a:lnTo>
                  <a:lnTo>
                    <a:pt x="258" y="822"/>
                  </a:lnTo>
                  <a:lnTo>
                    <a:pt x="264" y="822"/>
                  </a:lnTo>
                  <a:lnTo>
                    <a:pt x="269" y="822"/>
                  </a:lnTo>
                  <a:lnTo>
                    <a:pt x="305" y="822"/>
                  </a:lnTo>
                  <a:lnTo>
                    <a:pt x="340" y="823"/>
                  </a:lnTo>
                  <a:lnTo>
                    <a:pt x="354" y="823"/>
                  </a:lnTo>
                  <a:lnTo>
                    <a:pt x="397" y="824"/>
                  </a:lnTo>
                  <a:lnTo>
                    <a:pt x="459" y="824"/>
                  </a:lnTo>
                  <a:lnTo>
                    <a:pt x="478" y="824"/>
                  </a:lnTo>
                  <a:lnTo>
                    <a:pt x="567" y="825"/>
                  </a:lnTo>
                  <a:lnTo>
                    <a:pt x="570" y="825"/>
                  </a:lnTo>
                  <a:lnTo>
                    <a:pt x="591" y="825"/>
                  </a:lnTo>
                  <a:lnTo>
                    <a:pt x="596" y="825"/>
                  </a:lnTo>
                  <a:lnTo>
                    <a:pt x="601" y="825"/>
                  </a:lnTo>
                  <a:lnTo>
                    <a:pt x="602" y="825"/>
                  </a:lnTo>
                  <a:lnTo>
                    <a:pt x="628" y="825"/>
                  </a:lnTo>
                  <a:lnTo>
                    <a:pt x="636" y="825"/>
                  </a:lnTo>
                  <a:lnTo>
                    <a:pt x="640" y="825"/>
                  </a:lnTo>
                  <a:lnTo>
                    <a:pt x="647" y="825"/>
                  </a:lnTo>
                  <a:lnTo>
                    <a:pt x="647" y="824"/>
                  </a:lnTo>
                  <a:lnTo>
                    <a:pt x="654" y="735"/>
                  </a:lnTo>
                  <a:lnTo>
                    <a:pt x="646" y="736"/>
                  </a:lnTo>
                  <a:lnTo>
                    <a:pt x="654" y="715"/>
                  </a:lnTo>
                  <a:lnTo>
                    <a:pt x="634" y="721"/>
                  </a:lnTo>
                  <a:lnTo>
                    <a:pt x="642" y="706"/>
                  </a:lnTo>
                  <a:lnTo>
                    <a:pt x="637" y="701"/>
                  </a:lnTo>
                  <a:lnTo>
                    <a:pt x="636" y="700"/>
                  </a:lnTo>
                  <a:lnTo>
                    <a:pt x="634" y="693"/>
                  </a:lnTo>
                  <a:lnTo>
                    <a:pt x="654" y="659"/>
                  </a:lnTo>
                  <a:lnTo>
                    <a:pt x="654" y="641"/>
                  </a:lnTo>
                  <a:lnTo>
                    <a:pt x="678" y="645"/>
                  </a:lnTo>
                  <a:lnTo>
                    <a:pt x="662" y="595"/>
                  </a:lnTo>
                  <a:lnTo>
                    <a:pt x="678" y="586"/>
                  </a:lnTo>
                  <a:lnTo>
                    <a:pt x="686" y="562"/>
                  </a:lnTo>
                  <a:lnTo>
                    <a:pt x="708" y="531"/>
                  </a:lnTo>
                  <a:lnTo>
                    <a:pt x="724" y="521"/>
                  </a:lnTo>
                  <a:lnTo>
                    <a:pt x="721" y="506"/>
                  </a:lnTo>
                  <a:lnTo>
                    <a:pt x="738" y="503"/>
                  </a:lnTo>
                  <a:lnTo>
                    <a:pt x="734" y="513"/>
                  </a:lnTo>
                  <a:lnTo>
                    <a:pt x="738" y="516"/>
                  </a:lnTo>
                  <a:lnTo>
                    <a:pt x="758" y="466"/>
                  </a:lnTo>
                  <a:lnTo>
                    <a:pt x="755" y="438"/>
                  </a:lnTo>
                  <a:lnTo>
                    <a:pt x="762" y="432"/>
                  </a:lnTo>
                  <a:lnTo>
                    <a:pt x="765" y="443"/>
                  </a:lnTo>
                  <a:lnTo>
                    <a:pt x="778" y="429"/>
                  </a:lnTo>
                  <a:lnTo>
                    <a:pt x="758" y="417"/>
                  </a:lnTo>
                  <a:lnTo>
                    <a:pt x="763" y="413"/>
                  </a:lnTo>
                  <a:lnTo>
                    <a:pt x="771" y="418"/>
                  </a:lnTo>
                  <a:lnTo>
                    <a:pt x="780" y="413"/>
                  </a:lnTo>
                  <a:lnTo>
                    <a:pt x="777" y="407"/>
                  </a:lnTo>
                  <a:lnTo>
                    <a:pt x="788" y="394"/>
                  </a:lnTo>
                  <a:lnTo>
                    <a:pt x="789" y="392"/>
                  </a:lnTo>
                  <a:lnTo>
                    <a:pt x="792" y="389"/>
                  </a:lnTo>
                  <a:lnTo>
                    <a:pt x="807" y="386"/>
                  </a:lnTo>
                  <a:lnTo>
                    <a:pt x="818" y="377"/>
                  </a:lnTo>
                  <a:lnTo>
                    <a:pt x="818" y="366"/>
                  </a:lnTo>
                  <a:lnTo>
                    <a:pt x="807" y="355"/>
                  </a:lnTo>
                  <a:lnTo>
                    <a:pt x="838" y="323"/>
                  </a:lnTo>
                  <a:lnTo>
                    <a:pt x="849" y="324"/>
                  </a:lnTo>
                  <a:lnTo>
                    <a:pt x="847" y="268"/>
                  </a:lnTo>
                  <a:lnTo>
                    <a:pt x="841" y="257"/>
                  </a:lnTo>
                  <a:lnTo>
                    <a:pt x="838" y="265"/>
                  </a:lnTo>
                  <a:lnTo>
                    <a:pt x="831" y="263"/>
                  </a:lnTo>
                  <a:lnTo>
                    <a:pt x="838" y="250"/>
                  </a:lnTo>
                  <a:lnTo>
                    <a:pt x="855" y="235"/>
                  </a:lnTo>
                  <a:lnTo>
                    <a:pt x="865" y="221"/>
                  </a:lnTo>
                  <a:lnTo>
                    <a:pt x="881" y="227"/>
                  </a:lnTo>
                  <a:lnTo>
                    <a:pt x="887" y="175"/>
                  </a:lnTo>
                  <a:lnTo>
                    <a:pt x="911" y="140"/>
                  </a:lnTo>
                  <a:lnTo>
                    <a:pt x="931" y="140"/>
                  </a:lnTo>
                  <a:lnTo>
                    <a:pt x="914" y="117"/>
                  </a:lnTo>
                  <a:lnTo>
                    <a:pt x="911" y="117"/>
                  </a:lnTo>
                  <a:lnTo>
                    <a:pt x="881" y="117"/>
                  </a:lnTo>
                  <a:lnTo>
                    <a:pt x="872" y="117"/>
                  </a:lnTo>
                  <a:lnTo>
                    <a:pt x="834" y="118"/>
                  </a:lnTo>
                  <a:lnTo>
                    <a:pt x="818" y="118"/>
                  </a:lnTo>
                  <a:lnTo>
                    <a:pt x="810" y="118"/>
                  </a:lnTo>
                  <a:lnTo>
                    <a:pt x="794" y="118"/>
                  </a:lnTo>
                  <a:lnTo>
                    <a:pt x="809" y="91"/>
                  </a:lnTo>
                  <a:lnTo>
                    <a:pt x="815" y="89"/>
                  </a:lnTo>
                  <a:lnTo>
                    <a:pt x="829" y="70"/>
                  </a:lnTo>
                  <a:lnTo>
                    <a:pt x="841" y="60"/>
                  </a:lnTo>
                  <a:lnTo>
                    <a:pt x="836" y="0"/>
                  </a:lnTo>
                  <a:lnTo>
                    <a:pt x="823" y="0"/>
                  </a:lnTo>
                  <a:lnTo>
                    <a:pt x="818" y="0"/>
                  </a:lnTo>
                  <a:lnTo>
                    <a:pt x="809" y="0"/>
                  </a:lnTo>
                  <a:lnTo>
                    <a:pt x="757" y="0"/>
                  </a:lnTo>
                  <a:lnTo>
                    <a:pt x="731" y="0"/>
                  </a:lnTo>
                  <a:lnTo>
                    <a:pt x="728" y="0"/>
                  </a:lnTo>
                  <a:lnTo>
                    <a:pt x="717" y="0"/>
                  </a:lnTo>
                  <a:lnTo>
                    <a:pt x="701" y="0"/>
                  </a:lnTo>
                  <a:lnTo>
                    <a:pt x="678" y="0"/>
                  </a:lnTo>
                  <a:lnTo>
                    <a:pt x="654" y="0"/>
                  </a:lnTo>
                  <a:lnTo>
                    <a:pt x="640" y="0"/>
                  </a:lnTo>
                  <a:lnTo>
                    <a:pt x="634" y="0"/>
                  </a:lnTo>
                  <a:lnTo>
                    <a:pt x="602" y="0"/>
                  </a:lnTo>
                  <a:lnTo>
                    <a:pt x="601" y="0"/>
                  </a:lnTo>
                  <a:lnTo>
                    <a:pt x="599" y="0"/>
                  </a:lnTo>
                  <a:lnTo>
                    <a:pt x="593" y="0"/>
                  </a:lnTo>
                  <a:lnTo>
                    <a:pt x="584" y="0"/>
                  </a:lnTo>
                  <a:lnTo>
                    <a:pt x="575" y="0"/>
                  </a:lnTo>
                  <a:lnTo>
                    <a:pt x="551" y="0"/>
                  </a:lnTo>
                  <a:lnTo>
                    <a:pt x="538" y="0"/>
                  </a:lnTo>
                  <a:lnTo>
                    <a:pt x="490" y="0"/>
                  </a:lnTo>
                  <a:lnTo>
                    <a:pt x="468" y="0"/>
                  </a:lnTo>
                  <a:lnTo>
                    <a:pt x="467" y="0"/>
                  </a:lnTo>
                  <a:lnTo>
                    <a:pt x="463" y="0"/>
                  </a:lnTo>
                  <a:lnTo>
                    <a:pt x="420" y="0"/>
                  </a:lnTo>
                  <a:lnTo>
                    <a:pt x="408" y="0"/>
                  </a:lnTo>
                  <a:lnTo>
                    <a:pt x="392" y="0"/>
                  </a:lnTo>
                  <a:lnTo>
                    <a:pt x="357" y="0"/>
                  </a:lnTo>
                  <a:lnTo>
                    <a:pt x="350" y="0"/>
                  </a:lnTo>
                  <a:lnTo>
                    <a:pt x="346" y="0"/>
                  </a:lnTo>
                  <a:lnTo>
                    <a:pt x="331" y="0"/>
                  </a:lnTo>
                  <a:lnTo>
                    <a:pt x="295" y="0"/>
                  </a:lnTo>
                  <a:lnTo>
                    <a:pt x="275" y="0"/>
                  </a:lnTo>
                  <a:lnTo>
                    <a:pt x="249" y="0"/>
                  </a:lnTo>
                  <a:lnTo>
                    <a:pt x="244" y="0"/>
                  </a:lnTo>
                  <a:lnTo>
                    <a:pt x="234" y="0"/>
                  </a:lnTo>
                  <a:lnTo>
                    <a:pt x="221" y="0"/>
                  </a:lnTo>
                  <a:lnTo>
                    <a:pt x="194" y="0"/>
                  </a:lnTo>
                  <a:lnTo>
                    <a:pt x="171" y="0"/>
                  </a:lnTo>
                  <a:lnTo>
                    <a:pt x="154" y="0"/>
                  </a:lnTo>
                  <a:lnTo>
                    <a:pt x="142" y="0"/>
                  </a:lnTo>
                  <a:lnTo>
                    <a:pt x="129" y="0"/>
                  </a:lnTo>
                  <a:lnTo>
                    <a:pt x="116" y="0"/>
                  </a:lnTo>
                  <a:lnTo>
                    <a:pt x="102" y="0"/>
                  </a:lnTo>
                  <a:lnTo>
                    <a:pt x="46" y="0"/>
                  </a:lnTo>
                  <a:lnTo>
                    <a:pt x="23" y="0"/>
                  </a:lnTo>
                  <a:lnTo>
                    <a:pt x="0" y="0"/>
                  </a:lnTo>
                  <a:lnTo>
                    <a:pt x="5" y="29"/>
                  </a:lnTo>
                  <a:lnTo>
                    <a:pt x="7" y="45"/>
                  </a:lnTo>
                  <a:lnTo>
                    <a:pt x="11" y="79"/>
                  </a:lnTo>
                  <a:lnTo>
                    <a:pt x="12" y="87"/>
                  </a:lnTo>
                  <a:lnTo>
                    <a:pt x="13" y="94"/>
                  </a:lnTo>
                  <a:lnTo>
                    <a:pt x="21" y="147"/>
                  </a:lnTo>
                  <a:lnTo>
                    <a:pt x="23" y="165"/>
                  </a:lnTo>
                  <a:lnTo>
                    <a:pt x="24" y="174"/>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46" name="S_AL">
              <a:extLst>
                <a:ext uri="{FF2B5EF4-FFF2-40B4-BE49-F238E27FC236}">
                  <a16:creationId xmlns:a16="http://schemas.microsoft.com/office/drawing/2014/main" id="{42161E50-C4FA-450C-B5A9-FD228FCEEA34}"/>
                </a:ext>
              </a:extLst>
            </p:cNvPr>
            <p:cNvSpPr>
              <a:spLocks/>
            </p:cNvSpPr>
            <p:nvPr/>
          </p:nvSpPr>
          <p:spPr bwMode="auto">
            <a:xfrm>
              <a:off x="7225016" y="4478507"/>
              <a:ext cx="638175" cy="1095375"/>
            </a:xfrm>
            <a:custGeom>
              <a:avLst/>
              <a:gdLst>
                <a:gd name="T0" fmla="*/ 2147483647 w 668"/>
                <a:gd name="T1" fmla="*/ 2147483647 h 1131"/>
                <a:gd name="T2" fmla="*/ 2147483647 w 668"/>
                <a:gd name="T3" fmla="*/ 2147483647 h 1131"/>
                <a:gd name="T4" fmla="*/ 2147483647 w 668"/>
                <a:gd name="T5" fmla="*/ 2147483647 h 1131"/>
                <a:gd name="T6" fmla="*/ 2147483647 w 668"/>
                <a:gd name="T7" fmla="*/ 2147483647 h 1131"/>
                <a:gd name="T8" fmla="*/ 2147483647 w 668"/>
                <a:gd name="T9" fmla="*/ 2147483647 h 1131"/>
                <a:gd name="T10" fmla="*/ 2147483647 w 668"/>
                <a:gd name="T11" fmla="*/ 2147483647 h 1131"/>
                <a:gd name="T12" fmla="*/ 2147483647 w 668"/>
                <a:gd name="T13" fmla="*/ 2147483647 h 1131"/>
                <a:gd name="T14" fmla="*/ 2147483647 w 668"/>
                <a:gd name="T15" fmla="*/ 2147483647 h 1131"/>
                <a:gd name="T16" fmla="*/ 2147483647 w 668"/>
                <a:gd name="T17" fmla="*/ 2147483647 h 1131"/>
                <a:gd name="T18" fmla="*/ 2147483647 w 668"/>
                <a:gd name="T19" fmla="*/ 2147483647 h 1131"/>
                <a:gd name="T20" fmla="*/ 2147483647 w 668"/>
                <a:gd name="T21" fmla="*/ 2147483647 h 1131"/>
                <a:gd name="T22" fmla="*/ 2147483647 w 668"/>
                <a:gd name="T23" fmla="*/ 2147483647 h 1131"/>
                <a:gd name="T24" fmla="*/ 2147483647 w 668"/>
                <a:gd name="T25" fmla="*/ 2147483647 h 1131"/>
                <a:gd name="T26" fmla="*/ 2147483647 w 668"/>
                <a:gd name="T27" fmla="*/ 2147483647 h 1131"/>
                <a:gd name="T28" fmla="*/ 2147483647 w 668"/>
                <a:gd name="T29" fmla="*/ 2147483647 h 1131"/>
                <a:gd name="T30" fmla="*/ 2147483647 w 668"/>
                <a:gd name="T31" fmla="*/ 2147483647 h 1131"/>
                <a:gd name="T32" fmla="*/ 2147483647 w 668"/>
                <a:gd name="T33" fmla="*/ 2147483647 h 1131"/>
                <a:gd name="T34" fmla="*/ 2147483647 w 668"/>
                <a:gd name="T35" fmla="*/ 2147483647 h 1131"/>
                <a:gd name="T36" fmla="*/ 2147483647 w 668"/>
                <a:gd name="T37" fmla="*/ 2147483647 h 1131"/>
                <a:gd name="T38" fmla="*/ 2147483647 w 668"/>
                <a:gd name="T39" fmla="*/ 2147483647 h 1131"/>
                <a:gd name="T40" fmla="*/ 2147483647 w 668"/>
                <a:gd name="T41" fmla="*/ 2147483647 h 1131"/>
                <a:gd name="T42" fmla="*/ 2147483647 w 668"/>
                <a:gd name="T43" fmla="*/ 2147483647 h 1131"/>
                <a:gd name="T44" fmla="*/ 2147483647 w 668"/>
                <a:gd name="T45" fmla="*/ 2147483647 h 1131"/>
                <a:gd name="T46" fmla="*/ 2147483647 w 668"/>
                <a:gd name="T47" fmla="*/ 2147483647 h 1131"/>
                <a:gd name="T48" fmla="*/ 2147483647 w 668"/>
                <a:gd name="T49" fmla="*/ 2147483647 h 1131"/>
                <a:gd name="T50" fmla="*/ 2147483647 w 668"/>
                <a:gd name="T51" fmla="*/ 2147483647 h 1131"/>
                <a:gd name="T52" fmla="*/ 2147483647 w 668"/>
                <a:gd name="T53" fmla="*/ 2147483647 h 1131"/>
                <a:gd name="T54" fmla="*/ 2147483647 w 668"/>
                <a:gd name="T55" fmla="*/ 2147483647 h 1131"/>
                <a:gd name="T56" fmla="*/ 2147483647 w 668"/>
                <a:gd name="T57" fmla="*/ 2147483647 h 1131"/>
                <a:gd name="T58" fmla="*/ 2147483647 w 668"/>
                <a:gd name="T59" fmla="*/ 2147483647 h 1131"/>
                <a:gd name="T60" fmla="*/ 2147483647 w 668"/>
                <a:gd name="T61" fmla="*/ 2147483647 h 1131"/>
                <a:gd name="T62" fmla="*/ 2147483647 w 668"/>
                <a:gd name="T63" fmla="*/ 2147483647 h 1131"/>
                <a:gd name="T64" fmla="*/ 2147483647 w 668"/>
                <a:gd name="T65" fmla="*/ 2147483647 h 1131"/>
                <a:gd name="T66" fmla="*/ 2147483647 w 668"/>
                <a:gd name="T67" fmla="*/ 2147483647 h 1131"/>
                <a:gd name="T68" fmla="*/ 2147483647 w 668"/>
                <a:gd name="T69" fmla="*/ 2147483647 h 1131"/>
                <a:gd name="T70" fmla="*/ 2147483647 w 668"/>
                <a:gd name="T71" fmla="*/ 2147483647 h 1131"/>
                <a:gd name="T72" fmla="*/ 2147483647 w 668"/>
                <a:gd name="T73" fmla="*/ 2147483647 h 1131"/>
                <a:gd name="T74" fmla="*/ 2147483647 w 668"/>
                <a:gd name="T75" fmla="*/ 2147483647 h 1131"/>
                <a:gd name="T76" fmla="*/ 2147483647 w 668"/>
                <a:gd name="T77" fmla="*/ 2147483647 h 1131"/>
                <a:gd name="T78" fmla="*/ 2147483647 w 668"/>
                <a:gd name="T79" fmla="*/ 2147483647 h 1131"/>
                <a:gd name="T80" fmla="*/ 2147483647 w 668"/>
                <a:gd name="T81" fmla="*/ 2147483647 h 1131"/>
                <a:gd name="T82" fmla="*/ 2147483647 w 668"/>
                <a:gd name="T83" fmla="*/ 2147483647 h 1131"/>
                <a:gd name="T84" fmla="*/ 2147483647 w 668"/>
                <a:gd name="T85" fmla="*/ 2147483647 h 1131"/>
                <a:gd name="T86" fmla="*/ 2147483647 w 668"/>
                <a:gd name="T87" fmla="*/ 2147483647 h 1131"/>
                <a:gd name="T88" fmla="*/ 2147483647 w 668"/>
                <a:gd name="T89" fmla="*/ 2147483647 h 1131"/>
                <a:gd name="T90" fmla="*/ 2147483647 w 668"/>
                <a:gd name="T91" fmla="*/ 0 h 1131"/>
                <a:gd name="T92" fmla="*/ 2147483647 w 668"/>
                <a:gd name="T93" fmla="*/ 2147483647 h 1131"/>
                <a:gd name="T94" fmla="*/ 2147483647 w 668"/>
                <a:gd name="T95" fmla="*/ 2147483647 h 1131"/>
                <a:gd name="T96" fmla="*/ 2147483647 w 668"/>
                <a:gd name="T97" fmla="*/ 2147483647 h 1131"/>
                <a:gd name="T98" fmla="*/ 2147483647 w 668"/>
                <a:gd name="T99" fmla="*/ 2147483647 h 1131"/>
                <a:gd name="T100" fmla="*/ 2147483647 w 668"/>
                <a:gd name="T101" fmla="*/ 2147483647 h 1131"/>
                <a:gd name="T102" fmla="*/ 2147483647 w 668"/>
                <a:gd name="T103" fmla="*/ 2147483647 h 1131"/>
                <a:gd name="T104" fmla="*/ 2147483647 w 668"/>
                <a:gd name="T105" fmla="*/ 2147483647 h 1131"/>
                <a:gd name="T106" fmla="*/ 2147483647 w 668"/>
                <a:gd name="T107" fmla="*/ 2147483647 h 1131"/>
                <a:gd name="T108" fmla="*/ 2147483647 w 668"/>
                <a:gd name="T109" fmla="*/ 2147483647 h 1131"/>
                <a:gd name="T110" fmla="*/ 2147483647 w 668"/>
                <a:gd name="T111" fmla="*/ 2147483647 h 1131"/>
                <a:gd name="T112" fmla="*/ 2147483647 w 668"/>
                <a:gd name="T113" fmla="*/ 2147483647 h 1131"/>
                <a:gd name="T114" fmla="*/ 2147483647 w 668"/>
                <a:gd name="T115" fmla="*/ 2147483647 h 1131"/>
                <a:gd name="T116" fmla="*/ 2147483647 w 668"/>
                <a:gd name="T117" fmla="*/ 2147483647 h 1131"/>
                <a:gd name="T118" fmla="*/ 2147483647 w 668"/>
                <a:gd name="T119" fmla="*/ 2147483647 h 1131"/>
                <a:gd name="T120" fmla="*/ 0 w 668"/>
                <a:gd name="T121" fmla="*/ 2147483647 h 1131"/>
                <a:gd name="T122" fmla="*/ 2147483647 w 668"/>
                <a:gd name="T123" fmla="*/ 2147483647 h 1131"/>
                <a:gd name="T124" fmla="*/ 2147483647 w 668"/>
                <a:gd name="T125" fmla="*/ 2147483647 h 11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8"/>
                <a:gd name="T190" fmla="*/ 0 h 1131"/>
                <a:gd name="T191" fmla="*/ 668 w 668"/>
                <a:gd name="T192" fmla="*/ 1131 h 11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8" h="1131">
                  <a:moveTo>
                    <a:pt x="8" y="919"/>
                  </a:moveTo>
                  <a:lnTo>
                    <a:pt x="8" y="927"/>
                  </a:lnTo>
                  <a:lnTo>
                    <a:pt x="8" y="935"/>
                  </a:lnTo>
                  <a:lnTo>
                    <a:pt x="9" y="947"/>
                  </a:lnTo>
                  <a:lnTo>
                    <a:pt x="11" y="1006"/>
                  </a:lnTo>
                  <a:lnTo>
                    <a:pt x="11" y="1009"/>
                  </a:lnTo>
                  <a:lnTo>
                    <a:pt x="13" y="1041"/>
                  </a:lnTo>
                  <a:lnTo>
                    <a:pt x="14" y="1071"/>
                  </a:lnTo>
                  <a:lnTo>
                    <a:pt x="15" y="1100"/>
                  </a:lnTo>
                  <a:lnTo>
                    <a:pt x="19" y="1091"/>
                  </a:lnTo>
                  <a:lnTo>
                    <a:pt x="41" y="1094"/>
                  </a:lnTo>
                  <a:lnTo>
                    <a:pt x="50" y="1107"/>
                  </a:lnTo>
                  <a:lnTo>
                    <a:pt x="65" y="1102"/>
                  </a:lnTo>
                  <a:lnTo>
                    <a:pt x="69" y="1065"/>
                  </a:lnTo>
                  <a:lnTo>
                    <a:pt x="86" y="1022"/>
                  </a:lnTo>
                  <a:lnTo>
                    <a:pt x="103" y="1035"/>
                  </a:lnTo>
                  <a:lnTo>
                    <a:pt x="102" y="1065"/>
                  </a:lnTo>
                  <a:lnTo>
                    <a:pt x="83" y="1131"/>
                  </a:lnTo>
                  <a:lnTo>
                    <a:pt x="173" y="1118"/>
                  </a:lnTo>
                  <a:lnTo>
                    <a:pt x="205" y="1076"/>
                  </a:lnTo>
                  <a:lnTo>
                    <a:pt x="194" y="1065"/>
                  </a:lnTo>
                  <a:lnTo>
                    <a:pt x="202" y="1035"/>
                  </a:lnTo>
                  <a:lnTo>
                    <a:pt x="159" y="983"/>
                  </a:lnTo>
                  <a:lnTo>
                    <a:pt x="163" y="947"/>
                  </a:lnTo>
                  <a:lnTo>
                    <a:pt x="228" y="947"/>
                  </a:lnTo>
                  <a:lnTo>
                    <a:pt x="232" y="948"/>
                  </a:lnTo>
                  <a:lnTo>
                    <a:pt x="246" y="947"/>
                  </a:lnTo>
                  <a:lnTo>
                    <a:pt x="250" y="947"/>
                  </a:lnTo>
                  <a:lnTo>
                    <a:pt x="276" y="947"/>
                  </a:lnTo>
                  <a:lnTo>
                    <a:pt x="315" y="947"/>
                  </a:lnTo>
                  <a:lnTo>
                    <a:pt x="328" y="947"/>
                  </a:lnTo>
                  <a:lnTo>
                    <a:pt x="330" y="948"/>
                  </a:lnTo>
                  <a:lnTo>
                    <a:pt x="334" y="948"/>
                  </a:lnTo>
                  <a:lnTo>
                    <a:pt x="357" y="948"/>
                  </a:lnTo>
                  <a:lnTo>
                    <a:pt x="362" y="948"/>
                  </a:lnTo>
                  <a:lnTo>
                    <a:pt x="390" y="948"/>
                  </a:lnTo>
                  <a:lnTo>
                    <a:pt x="392" y="948"/>
                  </a:lnTo>
                  <a:lnTo>
                    <a:pt x="416" y="948"/>
                  </a:lnTo>
                  <a:lnTo>
                    <a:pt x="428" y="948"/>
                  </a:lnTo>
                  <a:lnTo>
                    <a:pt x="432" y="948"/>
                  </a:lnTo>
                  <a:lnTo>
                    <a:pt x="440" y="948"/>
                  </a:lnTo>
                  <a:lnTo>
                    <a:pt x="457" y="948"/>
                  </a:lnTo>
                  <a:lnTo>
                    <a:pt x="473" y="948"/>
                  </a:lnTo>
                  <a:lnTo>
                    <a:pt x="506" y="948"/>
                  </a:lnTo>
                  <a:lnTo>
                    <a:pt x="556" y="947"/>
                  </a:lnTo>
                  <a:lnTo>
                    <a:pt x="558" y="947"/>
                  </a:lnTo>
                  <a:lnTo>
                    <a:pt x="603" y="947"/>
                  </a:lnTo>
                  <a:lnTo>
                    <a:pt x="620" y="946"/>
                  </a:lnTo>
                  <a:lnTo>
                    <a:pt x="649" y="947"/>
                  </a:lnTo>
                  <a:lnTo>
                    <a:pt x="649" y="945"/>
                  </a:lnTo>
                  <a:lnTo>
                    <a:pt x="650" y="944"/>
                  </a:lnTo>
                  <a:lnTo>
                    <a:pt x="644" y="929"/>
                  </a:lnTo>
                  <a:lnTo>
                    <a:pt x="640" y="917"/>
                  </a:lnTo>
                  <a:lnTo>
                    <a:pt x="630" y="887"/>
                  </a:lnTo>
                  <a:lnTo>
                    <a:pt x="633" y="874"/>
                  </a:lnTo>
                  <a:lnTo>
                    <a:pt x="633" y="858"/>
                  </a:lnTo>
                  <a:lnTo>
                    <a:pt x="640" y="828"/>
                  </a:lnTo>
                  <a:lnTo>
                    <a:pt x="642" y="825"/>
                  </a:lnTo>
                  <a:lnTo>
                    <a:pt x="638" y="799"/>
                  </a:lnTo>
                  <a:lnTo>
                    <a:pt x="627" y="783"/>
                  </a:lnTo>
                  <a:lnTo>
                    <a:pt x="626" y="766"/>
                  </a:lnTo>
                  <a:lnTo>
                    <a:pt x="627" y="765"/>
                  </a:lnTo>
                  <a:lnTo>
                    <a:pt x="626" y="765"/>
                  </a:lnTo>
                  <a:lnTo>
                    <a:pt x="624" y="762"/>
                  </a:lnTo>
                  <a:lnTo>
                    <a:pt x="626" y="740"/>
                  </a:lnTo>
                  <a:lnTo>
                    <a:pt x="627" y="736"/>
                  </a:lnTo>
                  <a:lnTo>
                    <a:pt x="638" y="713"/>
                  </a:lnTo>
                  <a:lnTo>
                    <a:pt x="638" y="710"/>
                  </a:lnTo>
                  <a:lnTo>
                    <a:pt x="640" y="695"/>
                  </a:lnTo>
                  <a:lnTo>
                    <a:pt x="639" y="680"/>
                  </a:lnTo>
                  <a:lnTo>
                    <a:pt x="649" y="668"/>
                  </a:lnTo>
                  <a:lnTo>
                    <a:pt x="664" y="656"/>
                  </a:lnTo>
                  <a:lnTo>
                    <a:pt x="668" y="652"/>
                  </a:lnTo>
                  <a:lnTo>
                    <a:pt x="649" y="634"/>
                  </a:lnTo>
                  <a:lnTo>
                    <a:pt x="655" y="622"/>
                  </a:lnTo>
                  <a:lnTo>
                    <a:pt x="650" y="593"/>
                  </a:lnTo>
                  <a:lnTo>
                    <a:pt x="649" y="591"/>
                  </a:lnTo>
                  <a:lnTo>
                    <a:pt x="649" y="589"/>
                  </a:lnTo>
                  <a:lnTo>
                    <a:pt x="634" y="567"/>
                  </a:lnTo>
                  <a:lnTo>
                    <a:pt x="631" y="561"/>
                  </a:lnTo>
                  <a:lnTo>
                    <a:pt x="627" y="535"/>
                  </a:lnTo>
                  <a:lnTo>
                    <a:pt x="625" y="534"/>
                  </a:lnTo>
                  <a:lnTo>
                    <a:pt x="624" y="533"/>
                  </a:lnTo>
                  <a:lnTo>
                    <a:pt x="627" y="526"/>
                  </a:lnTo>
                  <a:lnTo>
                    <a:pt x="615" y="505"/>
                  </a:lnTo>
                  <a:lnTo>
                    <a:pt x="612" y="485"/>
                  </a:lnTo>
                  <a:lnTo>
                    <a:pt x="611" y="476"/>
                  </a:lnTo>
                  <a:lnTo>
                    <a:pt x="607" y="448"/>
                  </a:lnTo>
                  <a:lnTo>
                    <a:pt x="605" y="445"/>
                  </a:lnTo>
                  <a:lnTo>
                    <a:pt x="605" y="444"/>
                  </a:lnTo>
                  <a:lnTo>
                    <a:pt x="602" y="424"/>
                  </a:lnTo>
                  <a:lnTo>
                    <a:pt x="597" y="385"/>
                  </a:lnTo>
                  <a:lnTo>
                    <a:pt x="595" y="373"/>
                  </a:lnTo>
                  <a:lnTo>
                    <a:pt x="593" y="360"/>
                  </a:lnTo>
                  <a:lnTo>
                    <a:pt x="593" y="356"/>
                  </a:lnTo>
                  <a:lnTo>
                    <a:pt x="587" y="326"/>
                  </a:lnTo>
                  <a:lnTo>
                    <a:pt x="586" y="320"/>
                  </a:lnTo>
                  <a:lnTo>
                    <a:pt x="580" y="275"/>
                  </a:lnTo>
                  <a:lnTo>
                    <a:pt x="579" y="272"/>
                  </a:lnTo>
                  <a:lnTo>
                    <a:pt x="578" y="261"/>
                  </a:lnTo>
                  <a:lnTo>
                    <a:pt x="575" y="246"/>
                  </a:lnTo>
                  <a:lnTo>
                    <a:pt x="574" y="237"/>
                  </a:lnTo>
                  <a:lnTo>
                    <a:pt x="573" y="231"/>
                  </a:lnTo>
                  <a:lnTo>
                    <a:pt x="571" y="219"/>
                  </a:lnTo>
                  <a:lnTo>
                    <a:pt x="568" y="199"/>
                  </a:lnTo>
                  <a:lnTo>
                    <a:pt x="566" y="184"/>
                  </a:lnTo>
                  <a:lnTo>
                    <a:pt x="564" y="170"/>
                  </a:lnTo>
                  <a:lnTo>
                    <a:pt x="558" y="142"/>
                  </a:lnTo>
                  <a:lnTo>
                    <a:pt x="556" y="128"/>
                  </a:lnTo>
                  <a:lnTo>
                    <a:pt x="554" y="114"/>
                  </a:lnTo>
                  <a:lnTo>
                    <a:pt x="551" y="99"/>
                  </a:lnTo>
                  <a:lnTo>
                    <a:pt x="550" y="91"/>
                  </a:lnTo>
                  <a:lnTo>
                    <a:pt x="544" y="61"/>
                  </a:lnTo>
                  <a:lnTo>
                    <a:pt x="542" y="44"/>
                  </a:lnTo>
                  <a:lnTo>
                    <a:pt x="541" y="35"/>
                  </a:lnTo>
                  <a:lnTo>
                    <a:pt x="540" y="31"/>
                  </a:lnTo>
                  <a:lnTo>
                    <a:pt x="537" y="5"/>
                  </a:lnTo>
                  <a:lnTo>
                    <a:pt x="533" y="5"/>
                  </a:lnTo>
                  <a:lnTo>
                    <a:pt x="492" y="4"/>
                  </a:lnTo>
                  <a:lnTo>
                    <a:pt x="487" y="4"/>
                  </a:lnTo>
                  <a:lnTo>
                    <a:pt x="451" y="4"/>
                  </a:lnTo>
                  <a:lnTo>
                    <a:pt x="412" y="4"/>
                  </a:lnTo>
                  <a:lnTo>
                    <a:pt x="404" y="4"/>
                  </a:lnTo>
                  <a:lnTo>
                    <a:pt x="403" y="4"/>
                  </a:lnTo>
                  <a:lnTo>
                    <a:pt x="392" y="4"/>
                  </a:lnTo>
                  <a:lnTo>
                    <a:pt x="369" y="4"/>
                  </a:lnTo>
                  <a:lnTo>
                    <a:pt x="316" y="4"/>
                  </a:lnTo>
                  <a:lnTo>
                    <a:pt x="307" y="4"/>
                  </a:lnTo>
                  <a:lnTo>
                    <a:pt x="303" y="4"/>
                  </a:lnTo>
                  <a:lnTo>
                    <a:pt x="290" y="3"/>
                  </a:lnTo>
                  <a:lnTo>
                    <a:pt x="236" y="2"/>
                  </a:lnTo>
                  <a:lnTo>
                    <a:pt x="235" y="2"/>
                  </a:lnTo>
                  <a:lnTo>
                    <a:pt x="234" y="2"/>
                  </a:lnTo>
                  <a:lnTo>
                    <a:pt x="229" y="2"/>
                  </a:lnTo>
                  <a:lnTo>
                    <a:pt x="205" y="1"/>
                  </a:lnTo>
                  <a:lnTo>
                    <a:pt x="162" y="1"/>
                  </a:lnTo>
                  <a:lnTo>
                    <a:pt x="148" y="1"/>
                  </a:lnTo>
                  <a:lnTo>
                    <a:pt x="107" y="0"/>
                  </a:lnTo>
                  <a:lnTo>
                    <a:pt x="92" y="0"/>
                  </a:lnTo>
                  <a:lnTo>
                    <a:pt x="51" y="0"/>
                  </a:lnTo>
                  <a:lnTo>
                    <a:pt x="51" y="1"/>
                  </a:lnTo>
                  <a:lnTo>
                    <a:pt x="51" y="3"/>
                  </a:lnTo>
                  <a:lnTo>
                    <a:pt x="65" y="24"/>
                  </a:lnTo>
                  <a:lnTo>
                    <a:pt x="70" y="28"/>
                  </a:lnTo>
                  <a:lnTo>
                    <a:pt x="69" y="42"/>
                  </a:lnTo>
                  <a:lnTo>
                    <a:pt x="65" y="79"/>
                  </a:lnTo>
                  <a:lnTo>
                    <a:pt x="63" y="100"/>
                  </a:lnTo>
                  <a:lnTo>
                    <a:pt x="61" y="120"/>
                  </a:lnTo>
                  <a:lnTo>
                    <a:pt x="61" y="121"/>
                  </a:lnTo>
                  <a:lnTo>
                    <a:pt x="60" y="128"/>
                  </a:lnTo>
                  <a:lnTo>
                    <a:pt x="59" y="134"/>
                  </a:lnTo>
                  <a:lnTo>
                    <a:pt x="57" y="150"/>
                  </a:lnTo>
                  <a:lnTo>
                    <a:pt x="56" y="162"/>
                  </a:lnTo>
                  <a:lnTo>
                    <a:pt x="53" y="194"/>
                  </a:lnTo>
                  <a:lnTo>
                    <a:pt x="52" y="198"/>
                  </a:lnTo>
                  <a:lnTo>
                    <a:pt x="51" y="217"/>
                  </a:lnTo>
                  <a:lnTo>
                    <a:pt x="50" y="225"/>
                  </a:lnTo>
                  <a:lnTo>
                    <a:pt x="49" y="237"/>
                  </a:lnTo>
                  <a:lnTo>
                    <a:pt x="45" y="276"/>
                  </a:lnTo>
                  <a:lnTo>
                    <a:pt x="42" y="298"/>
                  </a:lnTo>
                  <a:lnTo>
                    <a:pt x="41" y="301"/>
                  </a:lnTo>
                  <a:lnTo>
                    <a:pt x="37" y="348"/>
                  </a:lnTo>
                  <a:lnTo>
                    <a:pt x="36" y="356"/>
                  </a:lnTo>
                  <a:lnTo>
                    <a:pt x="35" y="378"/>
                  </a:lnTo>
                  <a:lnTo>
                    <a:pt x="32" y="406"/>
                  </a:lnTo>
                  <a:lnTo>
                    <a:pt x="30" y="421"/>
                  </a:lnTo>
                  <a:lnTo>
                    <a:pt x="30" y="426"/>
                  </a:lnTo>
                  <a:lnTo>
                    <a:pt x="25" y="476"/>
                  </a:lnTo>
                  <a:lnTo>
                    <a:pt x="24" y="484"/>
                  </a:lnTo>
                  <a:lnTo>
                    <a:pt x="23" y="491"/>
                  </a:lnTo>
                  <a:lnTo>
                    <a:pt x="19" y="545"/>
                  </a:lnTo>
                  <a:lnTo>
                    <a:pt x="18" y="553"/>
                  </a:lnTo>
                  <a:lnTo>
                    <a:pt x="16" y="573"/>
                  </a:lnTo>
                  <a:lnTo>
                    <a:pt x="11" y="616"/>
                  </a:lnTo>
                  <a:lnTo>
                    <a:pt x="11" y="622"/>
                  </a:lnTo>
                  <a:lnTo>
                    <a:pt x="9" y="638"/>
                  </a:lnTo>
                  <a:lnTo>
                    <a:pt x="8" y="652"/>
                  </a:lnTo>
                  <a:lnTo>
                    <a:pt x="8" y="654"/>
                  </a:lnTo>
                  <a:lnTo>
                    <a:pt x="8" y="657"/>
                  </a:lnTo>
                  <a:lnTo>
                    <a:pt x="7" y="664"/>
                  </a:lnTo>
                  <a:lnTo>
                    <a:pt x="5" y="680"/>
                  </a:lnTo>
                  <a:lnTo>
                    <a:pt x="0" y="735"/>
                  </a:lnTo>
                  <a:lnTo>
                    <a:pt x="0" y="740"/>
                  </a:lnTo>
                  <a:lnTo>
                    <a:pt x="1" y="744"/>
                  </a:lnTo>
                  <a:lnTo>
                    <a:pt x="2" y="782"/>
                  </a:lnTo>
                  <a:lnTo>
                    <a:pt x="4" y="828"/>
                  </a:lnTo>
                  <a:lnTo>
                    <a:pt x="4" y="834"/>
                  </a:lnTo>
                  <a:lnTo>
                    <a:pt x="5" y="843"/>
                  </a:lnTo>
                  <a:lnTo>
                    <a:pt x="5" y="857"/>
                  </a:lnTo>
                  <a:lnTo>
                    <a:pt x="6" y="885"/>
                  </a:lnTo>
                  <a:lnTo>
                    <a:pt x="8" y="919"/>
                  </a:lnTo>
                  <a:close/>
                </a:path>
              </a:pathLst>
            </a:custGeom>
            <a:grpFill/>
            <a:ln w="17526">
              <a:solidFill>
                <a:schemeClr val="bg1">
                  <a:lumMod val="50000"/>
                </a:schemeClr>
              </a:solidFill>
              <a:round/>
              <a:headEnd/>
              <a:tailEnd/>
            </a:ln>
          </p:spPr>
          <p:txBody>
            <a:bodyPr anchor="ctr"/>
            <a:lstStyle/>
            <a:p>
              <a:pPr algn="ctr">
                <a:defRPr/>
              </a:pPr>
              <a:endParaRPr lang="en-US" sz="900">
                <a:solidFill>
                  <a:srgbClr val="FF0000"/>
                </a:solidFill>
                <a:latin typeface="+mj-lt"/>
              </a:endParaRPr>
            </a:p>
          </p:txBody>
        </p:sp>
        <p:sp>
          <p:nvSpPr>
            <p:cNvPr id="47" name="S_WI">
              <a:extLst>
                <a:ext uri="{FF2B5EF4-FFF2-40B4-BE49-F238E27FC236}">
                  <a16:creationId xmlns:a16="http://schemas.microsoft.com/office/drawing/2014/main" id="{E16822CE-7BA0-4024-97DA-6E64D302939D}"/>
                </a:ext>
              </a:extLst>
            </p:cNvPr>
            <p:cNvSpPr>
              <a:spLocks/>
            </p:cNvSpPr>
            <p:nvPr/>
          </p:nvSpPr>
          <p:spPr bwMode="auto">
            <a:xfrm>
              <a:off x="6434441" y="1754357"/>
              <a:ext cx="1066800" cy="1019175"/>
            </a:xfrm>
            <a:custGeom>
              <a:avLst/>
              <a:gdLst>
                <a:gd name="T0" fmla="*/ 2147483647 w 1106"/>
                <a:gd name="T1" fmla="*/ 2147483647 h 1055"/>
                <a:gd name="T2" fmla="*/ 2147483647 w 1106"/>
                <a:gd name="T3" fmla="*/ 2147483647 h 1055"/>
                <a:gd name="T4" fmla="*/ 2147483647 w 1106"/>
                <a:gd name="T5" fmla="*/ 2147483647 h 1055"/>
                <a:gd name="T6" fmla="*/ 2147483647 w 1106"/>
                <a:gd name="T7" fmla="*/ 2147483647 h 1055"/>
                <a:gd name="T8" fmla="*/ 2147483647 w 1106"/>
                <a:gd name="T9" fmla="*/ 2147483647 h 1055"/>
                <a:gd name="T10" fmla="*/ 2147483647 w 1106"/>
                <a:gd name="T11" fmla="*/ 2147483647 h 1055"/>
                <a:gd name="T12" fmla="*/ 2147483647 w 1106"/>
                <a:gd name="T13" fmla="*/ 2147483647 h 1055"/>
                <a:gd name="T14" fmla="*/ 2147483647 w 1106"/>
                <a:gd name="T15" fmla="*/ 2147483647 h 1055"/>
                <a:gd name="T16" fmla="*/ 2147483647 w 1106"/>
                <a:gd name="T17" fmla="*/ 2147483647 h 1055"/>
                <a:gd name="T18" fmla="*/ 2147483647 w 1106"/>
                <a:gd name="T19" fmla="*/ 2147483647 h 1055"/>
                <a:gd name="T20" fmla="*/ 2147483647 w 1106"/>
                <a:gd name="T21" fmla="*/ 2147483647 h 1055"/>
                <a:gd name="T22" fmla="*/ 2147483647 w 1106"/>
                <a:gd name="T23" fmla="*/ 2147483647 h 1055"/>
                <a:gd name="T24" fmla="*/ 2147483647 w 1106"/>
                <a:gd name="T25" fmla="*/ 2147483647 h 1055"/>
                <a:gd name="T26" fmla="*/ 2147483647 w 1106"/>
                <a:gd name="T27" fmla="*/ 2147483647 h 1055"/>
                <a:gd name="T28" fmla="*/ 2147483647 w 1106"/>
                <a:gd name="T29" fmla="*/ 2147483647 h 1055"/>
                <a:gd name="T30" fmla="*/ 2147483647 w 1106"/>
                <a:gd name="T31" fmla="*/ 2147483647 h 1055"/>
                <a:gd name="T32" fmla="*/ 2147483647 w 1106"/>
                <a:gd name="T33" fmla="*/ 2147483647 h 1055"/>
                <a:gd name="T34" fmla="*/ 2147483647 w 1106"/>
                <a:gd name="T35" fmla="*/ 2147483647 h 1055"/>
                <a:gd name="T36" fmla="*/ 2147483647 w 1106"/>
                <a:gd name="T37" fmla="*/ 2147483647 h 1055"/>
                <a:gd name="T38" fmla="*/ 2147483647 w 1106"/>
                <a:gd name="T39" fmla="*/ 2147483647 h 1055"/>
                <a:gd name="T40" fmla="*/ 2147483647 w 1106"/>
                <a:gd name="T41" fmla="*/ 2147483647 h 1055"/>
                <a:gd name="T42" fmla="*/ 2147483647 w 1106"/>
                <a:gd name="T43" fmla="*/ 2147483647 h 1055"/>
                <a:gd name="T44" fmla="*/ 2147483647 w 1106"/>
                <a:gd name="T45" fmla="*/ 2147483647 h 1055"/>
                <a:gd name="T46" fmla="*/ 2147483647 w 1106"/>
                <a:gd name="T47" fmla="*/ 2147483647 h 1055"/>
                <a:gd name="T48" fmla="*/ 2147483647 w 1106"/>
                <a:gd name="T49" fmla="*/ 2147483647 h 1055"/>
                <a:gd name="T50" fmla="*/ 2147483647 w 1106"/>
                <a:gd name="T51" fmla="*/ 2147483647 h 1055"/>
                <a:gd name="T52" fmla="*/ 2147483647 w 1106"/>
                <a:gd name="T53" fmla="*/ 2147483647 h 1055"/>
                <a:gd name="T54" fmla="*/ 2147483647 w 1106"/>
                <a:gd name="T55" fmla="*/ 2147483647 h 1055"/>
                <a:gd name="T56" fmla="*/ 2147483647 w 1106"/>
                <a:gd name="T57" fmla="*/ 2147483647 h 1055"/>
                <a:gd name="T58" fmla="*/ 2147483647 w 1106"/>
                <a:gd name="T59" fmla="*/ 2147483647 h 1055"/>
                <a:gd name="T60" fmla="*/ 2147483647 w 1106"/>
                <a:gd name="T61" fmla="*/ 2147483647 h 1055"/>
                <a:gd name="T62" fmla="*/ 2147483647 w 1106"/>
                <a:gd name="T63" fmla="*/ 2147483647 h 1055"/>
                <a:gd name="T64" fmla="*/ 2147483647 w 1106"/>
                <a:gd name="T65" fmla="*/ 2147483647 h 1055"/>
                <a:gd name="T66" fmla="*/ 2147483647 w 1106"/>
                <a:gd name="T67" fmla="*/ 2147483647 h 1055"/>
                <a:gd name="T68" fmla="*/ 2147483647 w 1106"/>
                <a:gd name="T69" fmla="*/ 2147483647 h 1055"/>
                <a:gd name="T70" fmla="*/ 2147483647 w 1106"/>
                <a:gd name="T71" fmla="*/ 2147483647 h 1055"/>
                <a:gd name="T72" fmla="*/ 2147483647 w 1106"/>
                <a:gd name="T73" fmla="*/ 2147483647 h 1055"/>
                <a:gd name="T74" fmla="*/ 2147483647 w 1106"/>
                <a:gd name="T75" fmla="*/ 2147483647 h 1055"/>
                <a:gd name="T76" fmla="*/ 2147483647 w 1106"/>
                <a:gd name="T77" fmla="*/ 2147483647 h 1055"/>
                <a:gd name="T78" fmla="*/ 2147483647 w 1106"/>
                <a:gd name="T79" fmla="*/ 2147483647 h 1055"/>
                <a:gd name="T80" fmla="*/ 2147483647 w 1106"/>
                <a:gd name="T81" fmla="*/ 2147483647 h 1055"/>
                <a:gd name="T82" fmla="*/ 2147483647 w 1106"/>
                <a:gd name="T83" fmla="*/ 2147483647 h 1055"/>
                <a:gd name="T84" fmla="*/ 2147483647 w 1106"/>
                <a:gd name="T85" fmla="*/ 2147483647 h 1055"/>
                <a:gd name="T86" fmla="*/ 2147483647 w 1106"/>
                <a:gd name="T87" fmla="*/ 2147483647 h 1055"/>
                <a:gd name="T88" fmla="*/ 2147483647 w 1106"/>
                <a:gd name="T89" fmla="*/ 2147483647 h 1055"/>
                <a:gd name="T90" fmla="*/ 2147483647 w 1106"/>
                <a:gd name="T91" fmla="*/ 2147483647 h 1055"/>
                <a:gd name="T92" fmla="*/ 2147483647 w 1106"/>
                <a:gd name="T93" fmla="*/ 2147483647 h 1055"/>
                <a:gd name="T94" fmla="*/ 2147483647 w 1106"/>
                <a:gd name="T95" fmla="*/ 2147483647 h 1055"/>
                <a:gd name="T96" fmla="*/ 2147483647 w 1106"/>
                <a:gd name="T97" fmla="*/ 2147483647 h 1055"/>
                <a:gd name="T98" fmla="*/ 2147483647 w 1106"/>
                <a:gd name="T99" fmla="*/ 2147483647 h 1055"/>
                <a:gd name="T100" fmla="*/ 2147483647 w 1106"/>
                <a:gd name="T101" fmla="*/ 2147483647 h 1055"/>
                <a:gd name="T102" fmla="*/ 2147483647 w 1106"/>
                <a:gd name="T103" fmla="*/ 2147483647 h 1055"/>
                <a:gd name="T104" fmla="*/ 2147483647 w 1106"/>
                <a:gd name="T105" fmla="*/ 2147483647 h 1055"/>
                <a:gd name="T106" fmla="*/ 2147483647 w 1106"/>
                <a:gd name="T107" fmla="*/ 2147483647 h 1055"/>
                <a:gd name="T108" fmla="*/ 2147483647 w 1106"/>
                <a:gd name="T109" fmla="*/ 2147483647 h 1055"/>
                <a:gd name="T110" fmla="*/ 2147483647 w 1106"/>
                <a:gd name="T111" fmla="*/ 2147483647 h 1055"/>
                <a:gd name="T112" fmla="*/ 2147483647 w 1106"/>
                <a:gd name="T113" fmla="*/ 2147483647 h 1055"/>
                <a:gd name="T114" fmla="*/ 2147483647 w 1106"/>
                <a:gd name="T115" fmla="*/ 2147483647 h 1055"/>
                <a:gd name="T116" fmla="*/ 2147483647 w 1106"/>
                <a:gd name="T117" fmla="*/ 2147483647 h 10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6"/>
                <a:gd name="T178" fmla="*/ 0 h 1055"/>
                <a:gd name="T179" fmla="*/ 1106 w 1106"/>
                <a:gd name="T180" fmla="*/ 1055 h 10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6" h="1055">
                  <a:moveTo>
                    <a:pt x="768" y="1055"/>
                  </a:moveTo>
                  <a:lnTo>
                    <a:pt x="764" y="1055"/>
                  </a:lnTo>
                  <a:lnTo>
                    <a:pt x="750" y="1055"/>
                  </a:lnTo>
                  <a:lnTo>
                    <a:pt x="738" y="1054"/>
                  </a:lnTo>
                  <a:lnTo>
                    <a:pt x="719" y="1054"/>
                  </a:lnTo>
                  <a:lnTo>
                    <a:pt x="680" y="1054"/>
                  </a:lnTo>
                  <a:lnTo>
                    <a:pt x="658" y="1053"/>
                  </a:lnTo>
                  <a:lnTo>
                    <a:pt x="657" y="1053"/>
                  </a:lnTo>
                  <a:lnTo>
                    <a:pt x="652" y="1053"/>
                  </a:lnTo>
                  <a:lnTo>
                    <a:pt x="651" y="1053"/>
                  </a:lnTo>
                  <a:lnTo>
                    <a:pt x="633" y="1053"/>
                  </a:lnTo>
                  <a:lnTo>
                    <a:pt x="610" y="1052"/>
                  </a:lnTo>
                  <a:lnTo>
                    <a:pt x="570" y="1052"/>
                  </a:lnTo>
                  <a:lnTo>
                    <a:pt x="562" y="1052"/>
                  </a:lnTo>
                  <a:lnTo>
                    <a:pt x="553" y="1052"/>
                  </a:lnTo>
                  <a:lnTo>
                    <a:pt x="530" y="1052"/>
                  </a:lnTo>
                  <a:lnTo>
                    <a:pt x="514" y="1051"/>
                  </a:lnTo>
                  <a:lnTo>
                    <a:pt x="460" y="1052"/>
                  </a:lnTo>
                  <a:lnTo>
                    <a:pt x="450" y="1052"/>
                  </a:lnTo>
                  <a:lnTo>
                    <a:pt x="430" y="1052"/>
                  </a:lnTo>
                  <a:lnTo>
                    <a:pt x="420" y="1052"/>
                  </a:lnTo>
                  <a:lnTo>
                    <a:pt x="408" y="1024"/>
                  </a:lnTo>
                  <a:lnTo>
                    <a:pt x="399" y="1018"/>
                  </a:lnTo>
                  <a:lnTo>
                    <a:pt x="372" y="1012"/>
                  </a:lnTo>
                  <a:lnTo>
                    <a:pt x="341" y="994"/>
                  </a:lnTo>
                  <a:lnTo>
                    <a:pt x="337" y="964"/>
                  </a:lnTo>
                  <a:lnTo>
                    <a:pt x="323" y="938"/>
                  </a:lnTo>
                  <a:lnTo>
                    <a:pt x="323" y="935"/>
                  </a:lnTo>
                  <a:lnTo>
                    <a:pt x="320" y="917"/>
                  </a:lnTo>
                  <a:lnTo>
                    <a:pt x="320" y="916"/>
                  </a:lnTo>
                  <a:lnTo>
                    <a:pt x="342" y="876"/>
                  </a:lnTo>
                  <a:lnTo>
                    <a:pt x="315" y="839"/>
                  </a:lnTo>
                  <a:lnTo>
                    <a:pt x="314" y="835"/>
                  </a:lnTo>
                  <a:lnTo>
                    <a:pt x="312" y="817"/>
                  </a:lnTo>
                  <a:lnTo>
                    <a:pt x="312" y="816"/>
                  </a:lnTo>
                  <a:lnTo>
                    <a:pt x="309" y="797"/>
                  </a:lnTo>
                  <a:lnTo>
                    <a:pt x="302" y="789"/>
                  </a:lnTo>
                  <a:lnTo>
                    <a:pt x="305" y="764"/>
                  </a:lnTo>
                  <a:lnTo>
                    <a:pt x="306" y="755"/>
                  </a:lnTo>
                  <a:lnTo>
                    <a:pt x="306" y="751"/>
                  </a:lnTo>
                  <a:lnTo>
                    <a:pt x="299" y="735"/>
                  </a:lnTo>
                  <a:lnTo>
                    <a:pt x="297" y="733"/>
                  </a:lnTo>
                  <a:lnTo>
                    <a:pt x="282" y="711"/>
                  </a:lnTo>
                  <a:lnTo>
                    <a:pt x="272" y="703"/>
                  </a:lnTo>
                  <a:lnTo>
                    <a:pt x="270" y="698"/>
                  </a:lnTo>
                  <a:lnTo>
                    <a:pt x="259" y="695"/>
                  </a:lnTo>
                  <a:lnTo>
                    <a:pt x="248" y="693"/>
                  </a:lnTo>
                  <a:lnTo>
                    <a:pt x="236" y="686"/>
                  </a:lnTo>
                  <a:lnTo>
                    <a:pt x="219" y="670"/>
                  </a:lnTo>
                  <a:lnTo>
                    <a:pt x="192" y="653"/>
                  </a:lnTo>
                  <a:lnTo>
                    <a:pt x="187" y="640"/>
                  </a:lnTo>
                  <a:lnTo>
                    <a:pt x="165" y="610"/>
                  </a:lnTo>
                  <a:lnTo>
                    <a:pt x="149" y="602"/>
                  </a:lnTo>
                  <a:lnTo>
                    <a:pt x="142" y="599"/>
                  </a:lnTo>
                  <a:lnTo>
                    <a:pt x="124" y="595"/>
                  </a:lnTo>
                  <a:lnTo>
                    <a:pt x="119" y="591"/>
                  </a:lnTo>
                  <a:lnTo>
                    <a:pt x="109" y="581"/>
                  </a:lnTo>
                  <a:lnTo>
                    <a:pt x="107" y="572"/>
                  </a:lnTo>
                  <a:lnTo>
                    <a:pt x="107" y="571"/>
                  </a:lnTo>
                  <a:lnTo>
                    <a:pt x="72" y="565"/>
                  </a:lnTo>
                  <a:lnTo>
                    <a:pt x="35" y="536"/>
                  </a:lnTo>
                  <a:lnTo>
                    <a:pt x="28" y="530"/>
                  </a:lnTo>
                  <a:lnTo>
                    <a:pt x="16" y="522"/>
                  </a:lnTo>
                  <a:lnTo>
                    <a:pt x="22" y="495"/>
                  </a:lnTo>
                  <a:lnTo>
                    <a:pt x="21" y="462"/>
                  </a:lnTo>
                  <a:lnTo>
                    <a:pt x="26" y="433"/>
                  </a:lnTo>
                  <a:lnTo>
                    <a:pt x="24" y="413"/>
                  </a:lnTo>
                  <a:lnTo>
                    <a:pt x="25" y="411"/>
                  </a:lnTo>
                  <a:lnTo>
                    <a:pt x="23" y="403"/>
                  </a:lnTo>
                  <a:lnTo>
                    <a:pt x="25" y="393"/>
                  </a:lnTo>
                  <a:lnTo>
                    <a:pt x="33" y="344"/>
                  </a:lnTo>
                  <a:lnTo>
                    <a:pt x="25" y="331"/>
                  </a:lnTo>
                  <a:lnTo>
                    <a:pt x="0" y="310"/>
                  </a:lnTo>
                  <a:lnTo>
                    <a:pt x="7" y="291"/>
                  </a:lnTo>
                  <a:lnTo>
                    <a:pt x="8" y="290"/>
                  </a:lnTo>
                  <a:lnTo>
                    <a:pt x="25" y="264"/>
                  </a:lnTo>
                  <a:lnTo>
                    <a:pt x="111" y="208"/>
                  </a:lnTo>
                  <a:lnTo>
                    <a:pt x="111" y="189"/>
                  </a:lnTo>
                  <a:lnTo>
                    <a:pt x="111" y="128"/>
                  </a:lnTo>
                  <a:lnTo>
                    <a:pt x="111" y="108"/>
                  </a:lnTo>
                  <a:lnTo>
                    <a:pt x="111" y="79"/>
                  </a:lnTo>
                  <a:lnTo>
                    <a:pt x="111" y="69"/>
                  </a:lnTo>
                  <a:lnTo>
                    <a:pt x="118" y="71"/>
                  </a:lnTo>
                  <a:lnTo>
                    <a:pt x="148" y="49"/>
                  </a:lnTo>
                  <a:lnTo>
                    <a:pt x="164" y="58"/>
                  </a:lnTo>
                  <a:lnTo>
                    <a:pt x="165" y="61"/>
                  </a:lnTo>
                  <a:lnTo>
                    <a:pt x="203" y="63"/>
                  </a:lnTo>
                  <a:lnTo>
                    <a:pt x="249" y="48"/>
                  </a:lnTo>
                  <a:lnTo>
                    <a:pt x="282" y="39"/>
                  </a:lnTo>
                  <a:lnTo>
                    <a:pt x="315" y="20"/>
                  </a:lnTo>
                  <a:lnTo>
                    <a:pt x="329" y="24"/>
                  </a:lnTo>
                  <a:lnTo>
                    <a:pt x="376" y="0"/>
                  </a:lnTo>
                  <a:lnTo>
                    <a:pt x="396" y="20"/>
                  </a:lnTo>
                  <a:lnTo>
                    <a:pt x="374" y="49"/>
                  </a:lnTo>
                  <a:lnTo>
                    <a:pt x="376" y="66"/>
                  </a:lnTo>
                  <a:lnTo>
                    <a:pt x="367" y="79"/>
                  </a:lnTo>
                  <a:lnTo>
                    <a:pt x="367" y="87"/>
                  </a:lnTo>
                  <a:lnTo>
                    <a:pt x="391" y="79"/>
                  </a:lnTo>
                  <a:lnTo>
                    <a:pt x="399" y="61"/>
                  </a:lnTo>
                  <a:lnTo>
                    <a:pt x="436" y="88"/>
                  </a:lnTo>
                  <a:lnTo>
                    <a:pt x="446" y="87"/>
                  </a:lnTo>
                  <a:lnTo>
                    <a:pt x="458" y="94"/>
                  </a:lnTo>
                  <a:lnTo>
                    <a:pt x="462" y="93"/>
                  </a:lnTo>
                  <a:lnTo>
                    <a:pt x="499" y="108"/>
                  </a:lnTo>
                  <a:lnTo>
                    <a:pt x="516" y="140"/>
                  </a:lnTo>
                  <a:lnTo>
                    <a:pt x="553" y="155"/>
                  </a:lnTo>
                  <a:lnTo>
                    <a:pt x="567" y="158"/>
                  </a:lnTo>
                  <a:lnTo>
                    <a:pt x="709" y="193"/>
                  </a:lnTo>
                  <a:lnTo>
                    <a:pt x="728" y="203"/>
                  </a:lnTo>
                  <a:lnTo>
                    <a:pt x="739" y="208"/>
                  </a:lnTo>
                  <a:lnTo>
                    <a:pt x="756" y="218"/>
                  </a:lnTo>
                  <a:lnTo>
                    <a:pt x="775" y="220"/>
                  </a:lnTo>
                  <a:lnTo>
                    <a:pt x="786" y="223"/>
                  </a:lnTo>
                  <a:lnTo>
                    <a:pt x="797" y="229"/>
                  </a:lnTo>
                  <a:lnTo>
                    <a:pt x="820" y="228"/>
                  </a:lnTo>
                  <a:lnTo>
                    <a:pt x="866" y="235"/>
                  </a:lnTo>
                  <a:lnTo>
                    <a:pt x="892" y="245"/>
                  </a:lnTo>
                  <a:lnTo>
                    <a:pt x="901" y="255"/>
                  </a:lnTo>
                  <a:lnTo>
                    <a:pt x="890" y="271"/>
                  </a:lnTo>
                  <a:lnTo>
                    <a:pt x="903" y="278"/>
                  </a:lnTo>
                  <a:lnTo>
                    <a:pt x="916" y="275"/>
                  </a:lnTo>
                  <a:lnTo>
                    <a:pt x="916" y="280"/>
                  </a:lnTo>
                  <a:lnTo>
                    <a:pt x="938" y="285"/>
                  </a:lnTo>
                  <a:lnTo>
                    <a:pt x="942" y="292"/>
                  </a:lnTo>
                  <a:lnTo>
                    <a:pt x="975" y="433"/>
                  </a:lnTo>
                  <a:lnTo>
                    <a:pt x="992" y="439"/>
                  </a:lnTo>
                  <a:lnTo>
                    <a:pt x="984" y="457"/>
                  </a:lnTo>
                  <a:lnTo>
                    <a:pt x="983" y="462"/>
                  </a:lnTo>
                  <a:lnTo>
                    <a:pt x="958" y="470"/>
                  </a:lnTo>
                  <a:lnTo>
                    <a:pt x="919" y="525"/>
                  </a:lnTo>
                  <a:lnTo>
                    <a:pt x="916" y="539"/>
                  </a:lnTo>
                  <a:lnTo>
                    <a:pt x="914" y="553"/>
                  </a:lnTo>
                  <a:lnTo>
                    <a:pt x="936" y="556"/>
                  </a:lnTo>
                  <a:lnTo>
                    <a:pt x="958" y="546"/>
                  </a:lnTo>
                  <a:lnTo>
                    <a:pt x="961" y="543"/>
                  </a:lnTo>
                  <a:lnTo>
                    <a:pt x="963" y="539"/>
                  </a:lnTo>
                  <a:lnTo>
                    <a:pt x="970" y="522"/>
                  </a:lnTo>
                  <a:lnTo>
                    <a:pt x="1007" y="494"/>
                  </a:lnTo>
                  <a:lnTo>
                    <a:pt x="1048" y="447"/>
                  </a:lnTo>
                  <a:lnTo>
                    <a:pt x="1054" y="431"/>
                  </a:lnTo>
                  <a:lnTo>
                    <a:pt x="1078" y="412"/>
                  </a:lnTo>
                  <a:lnTo>
                    <a:pt x="1080" y="403"/>
                  </a:lnTo>
                  <a:lnTo>
                    <a:pt x="1102" y="392"/>
                  </a:lnTo>
                  <a:lnTo>
                    <a:pt x="1106" y="405"/>
                  </a:lnTo>
                  <a:lnTo>
                    <a:pt x="1030" y="539"/>
                  </a:lnTo>
                  <a:lnTo>
                    <a:pt x="1030" y="540"/>
                  </a:lnTo>
                  <a:lnTo>
                    <a:pt x="1010" y="581"/>
                  </a:lnTo>
                  <a:lnTo>
                    <a:pt x="999" y="621"/>
                  </a:lnTo>
                  <a:lnTo>
                    <a:pt x="1004" y="640"/>
                  </a:lnTo>
                  <a:lnTo>
                    <a:pt x="971" y="698"/>
                  </a:lnTo>
                  <a:lnTo>
                    <a:pt x="964" y="724"/>
                  </a:lnTo>
                  <a:lnTo>
                    <a:pt x="969" y="758"/>
                  </a:lnTo>
                  <a:lnTo>
                    <a:pt x="961" y="788"/>
                  </a:lnTo>
                  <a:lnTo>
                    <a:pt x="952" y="806"/>
                  </a:lnTo>
                  <a:lnTo>
                    <a:pt x="952" y="817"/>
                  </a:lnTo>
                  <a:lnTo>
                    <a:pt x="937" y="846"/>
                  </a:lnTo>
                  <a:lnTo>
                    <a:pt x="931" y="876"/>
                  </a:lnTo>
                  <a:lnTo>
                    <a:pt x="934" y="890"/>
                  </a:lnTo>
                  <a:lnTo>
                    <a:pt x="933" y="905"/>
                  </a:lnTo>
                  <a:lnTo>
                    <a:pt x="936" y="935"/>
                  </a:lnTo>
                  <a:lnTo>
                    <a:pt x="946" y="972"/>
                  </a:lnTo>
                  <a:lnTo>
                    <a:pt x="954" y="994"/>
                  </a:lnTo>
                  <a:lnTo>
                    <a:pt x="950" y="1013"/>
                  </a:lnTo>
                  <a:lnTo>
                    <a:pt x="948" y="1024"/>
                  </a:lnTo>
                  <a:lnTo>
                    <a:pt x="951" y="1055"/>
                  </a:lnTo>
                  <a:lnTo>
                    <a:pt x="914" y="1054"/>
                  </a:lnTo>
                  <a:lnTo>
                    <a:pt x="890" y="1054"/>
                  </a:lnTo>
                  <a:lnTo>
                    <a:pt x="876" y="1054"/>
                  </a:lnTo>
                  <a:lnTo>
                    <a:pt x="866" y="1054"/>
                  </a:lnTo>
                  <a:lnTo>
                    <a:pt x="864" y="1054"/>
                  </a:lnTo>
                  <a:lnTo>
                    <a:pt x="857" y="1054"/>
                  </a:lnTo>
                  <a:lnTo>
                    <a:pt x="797" y="1054"/>
                  </a:lnTo>
                  <a:lnTo>
                    <a:pt x="787" y="1055"/>
                  </a:lnTo>
                  <a:lnTo>
                    <a:pt x="781" y="1055"/>
                  </a:lnTo>
                  <a:lnTo>
                    <a:pt x="773" y="1055"/>
                  </a:lnTo>
                  <a:lnTo>
                    <a:pt x="771" y="1055"/>
                  </a:lnTo>
                  <a:lnTo>
                    <a:pt x="768" y="1055"/>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b="1" dirty="0">
                <a:solidFill>
                  <a:srgbClr val="FF0000"/>
                </a:solidFill>
                <a:latin typeface="+mj-lt"/>
                <a:cs typeface="Arial" panose="020B0604020202020204" pitchFamily="34" charset="0"/>
              </a:endParaRPr>
            </a:p>
          </p:txBody>
        </p:sp>
        <p:sp>
          <p:nvSpPr>
            <p:cNvPr id="48" name="S_TX">
              <a:extLst>
                <a:ext uri="{FF2B5EF4-FFF2-40B4-BE49-F238E27FC236}">
                  <a16:creationId xmlns:a16="http://schemas.microsoft.com/office/drawing/2014/main" id="{C5107397-60C9-4C10-8A3C-B44CFD24C4EB}"/>
                </a:ext>
              </a:extLst>
            </p:cNvPr>
            <p:cNvSpPr>
              <a:spLocks/>
            </p:cNvSpPr>
            <p:nvPr/>
          </p:nvSpPr>
          <p:spPr bwMode="auto">
            <a:xfrm>
              <a:off x="3967466" y="4135607"/>
              <a:ext cx="2352675" cy="2428875"/>
            </a:xfrm>
            <a:custGeom>
              <a:avLst/>
              <a:gdLst>
                <a:gd name="T0" fmla="*/ 2147483647 w 2449"/>
                <a:gd name="T1" fmla="*/ 2147483647 h 2510"/>
                <a:gd name="T2" fmla="*/ 2147483647 w 2449"/>
                <a:gd name="T3" fmla="*/ 2147483647 h 2510"/>
                <a:gd name="T4" fmla="*/ 2147483647 w 2449"/>
                <a:gd name="T5" fmla="*/ 2147483647 h 2510"/>
                <a:gd name="T6" fmla="*/ 2147483647 w 2449"/>
                <a:gd name="T7" fmla="*/ 2147483647 h 2510"/>
                <a:gd name="T8" fmla="*/ 2147483647 w 2449"/>
                <a:gd name="T9" fmla="*/ 2147483647 h 2510"/>
                <a:gd name="T10" fmla="*/ 2147483647 w 2449"/>
                <a:gd name="T11" fmla="*/ 2147483647 h 2510"/>
                <a:gd name="T12" fmla="*/ 2147483647 w 2449"/>
                <a:gd name="T13" fmla="*/ 2147483647 h 2510"/>
                <a:gd name="T14" fmla="*/ 2147483647 w 2449"/>
                <a:gd name="T15" fmla="*/ 2147483647 h 2510"/>
                <a:gd name="T16" fmla="*/ 2147483647 w 2449"/>
                <a:gd name="T17" fmla="*/ 2147483647 h 2510"/>
                <a:gd name="T18" fmla="*/ 2147483647 w 2449"/>
                <a:gd name="T19" fmla="*/ 2147483647 h 2510"/>
                <a:gd name="T20" fmla="*/ 2147483647 w 2449"/>
                <a:gd name="T21" fmla="*/ 2147483647 h 2510"/>
                <a:gd name="T22" fmla="*/ 2147483647 w 2449"/>
                <a:gd name="T23" fmla="*/ 2147483647 h 2510"/>
                <a:gd name="T24" fmla="*/ 2147483647 w 2449"/>
                <a:gd name="T25" fmla="*/ 2147483647 h 2510"/>
                <a:gd name="T26" fmla="*/ 2147483647 w 2449"/>
                <a:gd name="T27" fmla="*/ 2147483647 h 2510"/>
                <a:gd name="T28" fmla="*/ 2147483647 w 2449"/>
                <a:gd name="T29" fmla="*/ 2147483647 h 2510"/>
                <a:gd name="T30" fmla="*/ 2147483647 w 2449"/>
                <a:gd name="T31" fmla="*/ 2147483647 h 2510"/>
                <a:gd name="T32" fmla="*/ 2147483647 w 2449"/>
                <a:gd name="T33" fmla="*/ 2147483647 h 2510"/>
                <a:gd name="T34" fmla="*/ 2147483647 w 2449"/>
                <a:gd name="T35" fmla="*/ 2147483647 h 2510"/>
                <a:gd name="T36" fmla="*/ 2147483647 w 2449"/>
                <a:gd name="T37" fmla="*/ 2147483647 h 2510"/>
                <a:gd name="T38" fmla="*/ 2147483647 w 2449"/>
                <a:gd name="T39" fmla="*/ 2147483647 h 2510"/>
                <a:gd name="T40" fmla="*/ 2147483647 w 2449"/>
                <a:gd name="T41" fmla="*/ 2147483647 h 2510"/>
                <a:gd name="T42" fmla="*/ 2147483647 w 2449"/>
                <a:gd name="T43" fmla="*/ 2147483647 h 2510"/>
                <a:gd name="T44" fmla="*/ 2147483647 w 2449"/>
                <a:gd name="T45" fmla="*/ 2147483647 h 2510"/>
                <a:gd name="T46" fmla="*/ 2147483647 w 2449"/>
                <a:gd name="T47" fmla="*/ 2147483647 h 2510"/>
                <a:gd name="T48" fmla="*/ 2147483647 w 2449"/>
                <a:gd name="T49" fmla="*/ 2147483647 h 2510"/>
                <a:gd name="T50" fmla="*/ 2147483647 w 2449"/>
                <a:gd name="T51" fmla="*/ 2147483647 h 2510"/>
                <a:gd name="T52" fmla="*/ 2147483647 w 2449"/>
                <a:gd name="T53" fmla="*/ 2147483647 h 2510"/>
                <a:gd name="T54" fmla="*/ 2147483647 w 2449"/>
                <a:gd name="T55" fmla="*/ 2147483647 h 2510"/>
                <a:gd name="T56" fmla="*/ 2147483647 w 2449"/>
                <a:gd name="T57" fmla="*/ 2147483647 h 2510"/>
                <a:gd name="T58" fmla="*/ 2147483647 w 2449"/>
                <a:gd name="T59" fmla="*/ 2147483647 h 2510"/>
                <a:gd name="T60" fmla="*/ 2147483647 w 2449"/>
                <a:gd name="T61" fmla="*/ 2147483647 h 2510"/>
                <a:gd name="T62" fmla="*/ 2147483647 w 2449"/>
                <a:gd name="T63" fmla="*/ 2147483647 h 2510"/>
                <a:gd name="T64" fmla="*/ 2147483647 w 2449"/>
                <a:gd name="T65" fmla="*/ 2147483647 h 2510"/>
                <a:gd name="T66" fmla="*/ 2147483647 w 2449"/>
                <a:gd name="T67" fmla="*/ 2147483647 h 2510"/>
                <a:gd name="T68" fmla="*/ 2147483647 w 2449"/>
                <a:gd name="T69" fmla="*/ 2147483647 h 2510"/>
                <a:gd name="T70" fmla="*/ 2147483647 w 2449"/>
                <a:gd name="T71" fmla="*/ 2147483647 h 2510"/>
                <a:gd name="T72" fmla="*/ 2147483647 w 2449"/>
                <a:gd name="T73" fmla="*/ 2147483647 h 2510"/>
                <a:gd name="T74" fmla="*/ 2147483647 w 2449"/>
                <a:gd name="T75" fmla="*/ 2147483647 h 2510"/>
                <a:gd name="T76" fmla="*/ 2147483647 w 2449"/>
                <a:gd name="T77" fmla="*/ 2147483647 h 2510"/>
                <a:gd name="T78" fmla="*/ 2147483647 w 2449"/>
                <a:gd name="T79" fmla="*/ 2147483647 h 2510"/>
                <a:gd name="T80" fmla="*/ 2147483647 w 2449"/>
                <a:gd name="T81" fmla="*/ 2147483647 h 2510"/>
                <a:gd name="T82" fmla="*/ 2147483647 w 2449"/>
                <a:gd name="T83" fmla="*/ 2147483647 h 2510"/>
                <a:gd name="T84" fmla="*/ 2147483647 w 2449"/>
                <a:gd name="T85" fmla="*/ 2147483647 h 2510"/>
                <a:gd name="T86" fmla="*/ 2147483647 w 2449"/>
                <a:gd name="T87" fmla="*/ 2147483647 h 2510"/>
                <a:gd name="T88" fmla="*/ 2147483647 w 2449"/>
                <a:gd name="T89" fmla="*/ 2147483647 h 2510"/>
                <a:gd name="T90" fmla="*/ 2147483647 w 2449"/>
                <a:gd name="T91" fmla="*/ 2147483647 h 2510"/>
                <a:gd name="T92" fmla="*/ 2147483647 w 2449"/>
                <a:gd name="T93" fmla="*/ 2147483647 h 2510"/>
                <a:gd name="T94" fmla="*/ 2147483647 w 2449"/>
                <a:gd name="T95" fmla="*/ 2147483647 h 2510"/>
                <a:gd name="T96" fmla="*/ 2147483647 w 2449"/>
                <a:gd name="T97" fmla="*/ 2147483647 h 2510"/>
                <a:gd name="T98" fmla="*/ 2147483647 w 2449"/>
                <a:gd name="T99" fmla="*/ 2147483647 h 2510"/>
                <a:gd name="T100" fmla="*/ 2147483647 w 2449"/>
                <a:gd name="T101" fmla="*/ 2147483647 h 2510"/>
                <a:gd name="T102" fmla="*/ 2147483647 w 2449"/>
                <a:gd name="T103" fmla="*/ 2147483647 h 2510"/>
                <a:gd name="T104" fmla="*/ 2147483647 w 2449"/>
                <a:gd name="T105" fmla="*/ 2147483647 h 2510"/>
                <a:gd name="T106" fmla="*/ 2147483647 w 2449"/>
                <a:gd name="T107" fmla="*/ 2147483647 h 2510"/>
                <a:gd name="T108" fmla="*/ 2147483647 w 2449"/>
                <a:gd name="T109" fmla="*/ 2147483647 h 2510"/>
                <a:gd name="T110" fmla="*/ 2147483647 w 2449"/>
                <a:gd name="T111" fmla="*/ 2147483647 h 2510"/>
                <a:gd name="T112" fmla="*/ 2147483647 w 2449"/>
                <a:gd name="T113" fmla="*/ 2147483647 h 2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9"/>
                <a:gd name="T172" fmla="*/ 0 h 2510"/>
                <a:gd name="T173" fmla="*/ 2449 w 2449"/>
                <a:gd name="T174" fmla="*/ 2510 h 2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9" h="2510">
                  <a:moveTo>
                    <a:pt x="1286" y="2072"/>
                  </a:moveTo>
                  <a:lnTo>
                    <a:pt x="1267" y="2044"/>
                  </a:lnTo>
                  <a:lnTo>
                    <a:pt x="1243" y="2006"/>
                  </a:lnTo>
                  <a:lnTo>
                    <a:pt x="1204" y="1961"/>
                  </a:lnTo>
                  <a:lnTo>
                    <a:pt x="1193" y="1950"/>
                  </a:lnTo>
                  <a:lnTo>
                    <a:pt x="1176" y="1894"/>
                  </a:lnTo>
                  <a:lnTo>
                    <a:pt x="1180" y="1890"/>
                  </a:lnTo>
                  <a:lnTo>
                    <a:pt x="1130" y="1797"/>
                  </a:lnTo>
                  <a:lnTo>
                    <a:pt x="1118" y="1753"/>
                  </a:lnTo>
                  <a:lnTo>
                    <a:pt x="1099" y="1732"/>
                  </a:lnTo>
                  <a:lnTo>
                    <a:pt x="1094" y="1715"/>
                  </a:lnTo>
                  <a:lnTo>
                    <a:pt x="1053" y="1683"/>
                  </a:lnTo>
                  <a:lnTo>
                    <a:pt x="1044" y="1664"/>
                  </a:lnTo>
                  <a:lnTo>
                    <a:pt x="1029" y="1661"/>
                  </a:lnTo>
                  <a:lnTo>
                    <a:pt x="1023" y="1651"/>
                  </a:lnTo>
                  <a:lnTo>
                    <a:pt x="1009" y="1649"/>
                  </a:lnTo>
                  <a:lnTo>
                    <a:pt x="1005" y="1624"/>
                  </a:lnTo>
                  <a:lnTo>
                    <a:pt x="998" y="1624"/>
                  </a:lnTo>
                  <a:lnTo>
                    <a:pt x="975" y="1594"/>
                  </a:lnTo>
                  <a:lnTo>
                    <a:pt x="955" y="1592"/>
                  </a:lnTo>
                  <a:lnTo>
                    <a:pt x="955" y="1588"/>
                  </a:lnTo>
                  <a:lnTo>
                    <a:pt x="914" y="1588"/>
                  </a:lnTo>
                  <a:lnTo>
                    <a:pt x="872" y="1579"/>
                  </a:lnTo>
                  <a:lnTo>
                    <a:pt x="871" y="1585"/>
                  </a:lnTo>
                  <a:lnTo>
                    <a:pt x="861" y="1581"/>
                  </a:lnTo>
                  <a:lnTo>
                    <a:pt x="859" y="1587"/>
                  </a:lnTo>
                  <a:lnTo>
                    <a:pt x="809" y="1564"/>
                  </a:lnTo>
                  <a:lnTo>
                    <a:pt x="768" y="1595"/>
                  </a:lnTo>
                  <a:lnTo>
                    <a:pt x="755" y="1595"/>
                  </a:lnTo>
                  <a:lnTo>
                    <a:pt x="725" y="1631"/>
                  </a:lnTo>
                  <a:lnTo>
                    <a:pt x="702" y="1713"/>
                  </a:lnTo>
                  <a:lnTo>
                    <a:pt x="664" y="1757"/>
                  </a:lnTo>
                  <a:lnTo>
                    <a:pt x="654" y="1779"/>
                  </a:lnTo>
                  <a:lnTo>
                    <a:pt x="624" y="1770"/>
                  </a:lnTo>
                  <a:lnTo>
                    <a:pt x="612" y="1767"/>
                  </a:lnTo>
                  <a:lnTo>
                    <a:pt x="584" y="1742"/>
                  </a:lnTo>
                  <a:lnTo>
                    <a:pt x="541" y="1721"/>
                  </a:lnTo>
                  <a:lnTo>
                    <a:pt x="534" y="1710"/>
                  </a:lnTo>
                  <a:lnTo>
                    <a:pt x="495" y="1700"/>
                  </a:lnTo>
                  <a:lnTo>
                    <a:pt x="472" y="1683"/>
                  </a:lnTo>
                  <a:lnTo>
                    <a:pt x="448" y="1653"/>
                  </a:lnTo>
                  <a:lnTo>
                    <a:pt x="401" y="1622"/>
                  </a:lnTo>
                  <a:lnTo>
                    <a:pt x="366" y="1536"/>
                  </a:lnTo>
                  <a:lnTo>
                    <a:pt x="359" y="1477"/>
                  </a:lnTo>
                  <a:lnTo>
                    <a:pt x="329" y="1412"/>
                  </a:lnTo>
                  <a:lnTo>
                    <a:pt x="311" y="1387"/>
                  </a:lnTo>
                  <a:lnTo>
                    <a:pt x="308" y="1377"/>
                  </a:lnTo>
                  <a:lnTo>
                    <a:pt x="237" y="1335"/>
                  </a:lnTo>
                  <a:lnTo>
                    <a:pt x="190" y="1276"/>
                  </a:lnTo>
                  <a:lnTo>
                    <a:pt x="166" y="1260"/>
                  </a:lnTo>
                  <a:lnTo>
                    <a:pt x="122" y="1208"/>
                  </a:lnTo>
                  <a:lnTo>
                    <a:pt x="97" y="1199"/>
                  </a:lnTo>
                  <a:lnTo>
                    <a:pt x="79" y="1181"/>
                  </a:lnTo>
                  <a:lnTo>
                    <a:pt x="43" y="1122"/>
                  </a:lnTo>
                  <a:lnTo>
                    <a:pt x="27" y="1121"/>
                  </a:lnTo>
                  <a:lnTo>
                    <a:pt x="22" y="1115"/>
                  </a:lnTo>
                  <a:lnTo>
                    <a:pt x="0" y="1088"/>
                  </a:lnTo>
                  <a:lnTo>
                    <a:pt x="6" y="1083"/>
                  </a:lnTo>
                  <a:lnTo>
                    <a:pt x="1" y="1069"/>
                  </a:lnTo>
                  <a:lnTo>
                    <a:pt x="5" y="1063"/>
                  </a:lnTo>
                  <a:lnTo>
                    <a:pt x="50" y="1063"/>
                  </a:lnTo>
                  <a:lnTo>
                    <a:pt x="73" y="1063"/>
                  </a:lnTo>
                  <a:lnTo>
                    <a:pt x="97" y="1062"/>
                  </a:lnTo>
                  <a:lnTo>
                    <a:pt x="121" y="1062"/>
                  </a:lnTo>
                  <a:lnTo>
                    <a:pt x="237" y="1063"/>
                  </a:lnTo>
                  <a:lnTo>
                    <a:pt x="290" y="1063"/>
                  </a:lnTo>
                  <a:lnTo>
                    <a:pt x="323" y="1063"/>
                  </a:lnTo>
                  <a:lnTo>
                    <a:pt x="336" y="1063"/>
                  </a:lnTo>
                  <a:lnTo>
                    <a:pt x="428" y="1063"/>
                  </a:lnTo>
                  <a:lnTo>
                    <a:pt x="446" y="1063"/>
                  </a:lnTo>
                  <a:lnTo>
                    <a:pt x="490" y="1063"/>
                  </a:lnTo>
                  <a:lnTo>
                    <a:pt x="498" y="1063"/>
                  </a:lnTo>
                  <a:lnTo>
                    <a:pt x="541" y="1063"/>
                  </a:lnTo>
                  <a:lnTo>
                    <a:pt x="544" y="1063"/>
                  </a:lnTo>
                  <a:lnTo>
                    <a:pt x="547" y="1063"/>
                  </a:lnTo>
                  <a:lnTo>
                    <a:pt x="565" y="1063"/>
                  </a:lnTo>
                  <a:lnTo>
                    <a:pt x="613" y="1063"/>
                  </a:lnTo>
                  <a:lnTo>
                    <a:pt x="620" y="1063"/>
                  </a:lnTo>
                  <a:lnTo>
                    <a:pt x="658" y="1063"/>
                  </a:lnTo>
                  <a:lnTo>
                    <a:pt x="670" y="1063"/>
                  </a:lnTo>
                  <a:lnTo>
                    <a:pt x="670" y="1043"/>
                  </a:lnTo>
                  <a:lnTo>
                    <a:pt x="670" y="1005"/>
                  </a:lnTo>
                  <a:lnTo>
                    <a:pt x="670" y="951"/>
                  </a:lnTo>
                  <a:lnTo>
                    <a:pt x="670" y="940"/>
                  </a:lnTo>
                  <a:lnTo>
                    <a:pt x="670" y="916"/>
                  </a:lnTo>
                  <a:lnTo>
                    <a:pt x="670" y="870"/>
                  </a:lnTo>
                  <a:lnTo>
                    <a:pt x="670" y="837"/>
                  </a:lnTo>
                  <a:lnTo>
                    <a:pt x="671" y="798"/>
                  </a:lnTo>
                  <a:lnTo>
                    <a:pt x="672" y="738"/>
                  </a:lnTo>
                  <a:lnTo>
                    <a:pt x="672" y="736"/>
                  </a:lnTo>
                  <a:lnTo>
                    <a:pt x="672" y="709"/>
                  </a:lnTo>
                  <a:lnTo>
                    <a:pt x="672" y="702"/>
                  </a:lnTo>
                  <a:lnTo>
                    <a:pt x="672" y="692"/>
                  </a:lnTo>
                  <a:lnTo>
                    <a:pt x="673" y="669"/>
                  </a:lnTo>
                  <a:lnTo>
                    <a:pt x="673" y="660"/>
                  </a:lnTo>
                  <a:lnTo>
                    <a:pt x="673" y="632"/>
                  </a:lnTo>
                  <a:lnTo>
                    <a:pt x="674" y="590"/>
                  </a:lnTo>
                  <a:lnTo>
                    <a:pt x="674" y="532"/>
                  </a:lnTo>
                  <a:lnTo>
                    <a:pt x="674" y="520"/>
                  </a:lnTo>
                  <a:lnTo>
                    <a:pt x="674" y="517"/>
                  </a:lnTo>
                  <a:lnTo>
                    <a:pt x="674" y="490"/>
                  </a:lnTo>
                  <a:lnTo>
                    <a:pt x="674" y="473"/>
                  </a:lnTo>
                  <a:lnTo>
                    <a:pt x="674" y="414"/>
                  </a:lnTo>
                  <a:lnTo>
                    <a:pt x="674" y="387"/>
                  </a:lnTo>
                  <a:lnTo>
                    <a:pt x="674" y="384"/>
                  </a:lnTo>
                  <a:lnTo>
                    <a:pt x="674" y="366"/>
                  </a:lnTo>
                  <a:lnTo>
                    <a:pt x="674" y="355"/>
                  </a:lnTo>
                  <a:lnTo>
                    <a:pt x="674" y="325"/>
                  </a:lnTo>
                  <a:lnTo>
                    <a:pt x="674" y="311"/>
                  </a:lnTo>
                  <a:lnTo>
                    <a:pt x="674" y="291"/>
                  </a:lnTo>
                  <a:lnTo>
                    <a:pt x="674" y="277"/>
                  </a:lnTo>
                  <a:lnTo>
                    <a:pt x="674" y="207"/>
                  </a:lnTo>
                  <a:lnTo>
                    <a:pt x="674" y="180"/>
                  </a:lnTo>
                  <a:lnTo>
                    <a:pt x="674" y="177"/>
                  </a:lnTo>
                  <a:lnTo>
                    <a:pt x="674" y="172"/>
                  </a:lnTo>
                  <a:lnTo>
                    <a:pt x="674" y="106"/>
                  </a:lnTo>
                  <a:lnTo>
                    <a:pt x="674" y="1"/>
                  </a:lnTo>
                  <a:lnTo>
                    <a:pt x="681" y="1"/>
                  </a:lnTo>
                  <a:lnTo>
                    <a:pt x="753" y="0"/>
                  </a:lnTo>
                  <a:lnTo>
                    <a:pt x="799" y="1"/>
                  </a:lnTo>
                  <a:lnTo>
                    <a:pt x="839" y="1"/>
                  </a:lnTo>
                  <a:lnTo>
                    <a:pt x="845" y="1"/>
                  </a:lnTo>
                  <a:lnTo>
                    <a:pt x="848" y="1"/>
                  </a:lnTo>
                  <a:lnTo>
                    <a:pt x="863" y="1"/>
                  </a:lnTo>
                  <a:lnTo>
                    <a:pt x="888" y="1"/>
                  </a:lnTo>
                  <a:lnTo>
                    <a:pt x="895" y="1"/>
                  </a:lnTo>
                  <a:lnTo>
                    <a:pt x="939" y="1"/>
                  </a:lnTo>
                  <a:lnTo>
                    <a:pt x="985" y="1"/>
                  </a:lnTo>
                  <a:lnTo>
                    <a:pt x="1009" y="1"/>
                  </a:lnTo>
                  <a:lnTo>
                    <a:pt x="1040" y="1"/>
                  </a:lnTo>
                  <a:lnTo>
                    <a:pt x="1056" y="1"/>
                  </a:lnTo>
                  <a:lnTo>
                    <a:pt x="1065" y="1"/>
                  </a:lnTo>
                  <a:lnTo>
                    <a:pt x="1079" y="1"/>
                  </a:lnTo>
                  <a:lnTo>
                    <a:pt x="1126" y="1"/>
                  </a:lnTo>
                  <a:lnTo>
                    <a:pt x="1140" y="1"/>
                  </a:lnTo>
                  <a:lnTo>
                    <a:pt x="1173" y="1"/>
                  </a:lnTo>
                  <a:lnTo>
                    <a:pt x="1175" y="1"/>
                  </a:lnTo>
                  <a:lnTo>
                    <a:pt x="1242" y="1"/>
                  </a:lnTo>
                  <a:lnTo>
                    <a:pt x="1243" y="1"/>
                  </a:lnTo>
                  <a:lnTo>
                    <a:pt x="1243" y="30"/>
                  </a:lnTo>
                  <a:lnTo>
                    <a:pt x="1243" y="106"/>
                  </a:lnTo>
                  <a:lnTo>
                    <a:pt x="1243" y="118"/>
                  </a:lnTo>
                  <a:lnTo>
                    <a:pt x="1243" y="138"/>
                  </a:lnTo>
                  <a:lnTo>
                    <a:pt x="1243" y="147"/>
                  </a:lnTo>
                  <a:lnTo>
                    <a:pt x="1243" y="159"/>
                  </a:lnTo>
                  <a:lnTo>
                    <a:pt x="1243" y="177"/>
                  </a:lnTo>
                  <a:lnTo>
                    <a:pt x="1243" y="208"/>
                  </a:lnTo>
                  <a:lnTo>
                    <a:pt x="1243" y="236"/>
                  </a:lnTo>
                  <a:lnTo>
                    <a:pt x="1243" y="244"/>
                  </a:lnTo>
                  <a:lnTo>
                    <a:pt x="1243" y="254"/>
                  </a:lnTo>
                  <a:lnTo>
                    <a:pt x="1243" y="286"/>
                  </a:lnTo>
                  <a:lnTo>
                    <a:pt x="1243" y="296"/>
                  </a:lnTo>
                  <a:lnTo>
                    <a:pt x="1243" y="311"/>
                  </a:lnTo>
                  <a:lnTo>
                    <a:pt x="1243" y="325"/>
                  </a:lnTo>
                  <a:lnTo>
                    <a:pt x="1243" y="347"/>
                  </a:lnTo>
                  <a:lnTo>
                    <a:pt x="1243" y="384"/>
                  </a:lnTo>
                  <a:lnTo>
                    <a:pt x="1243" y="400"/>
                  </a:lnTo>
                  <a:lnTo>
                    <a:pt x="1243" y="414"/>
                  </a:lnTo>
                  <a:lnTo>
                    <a:pt x="1243" y="459"/>
                  </a:lnTo>
                  <a:lnTo>
                    <a:pt x="1250" y="457"/>
                  </a:lnTo>
                  <a:lnTo>
                    <a:pt x="1251" y="457"/>
                  </a:lnTo>
                  <a:lnTo>
                    <a:pt x="1272" y="471"/>
                  </a:lnTo>
                  <a:lnTo>
                    <a:pt x="1290" y="492"/>
                  </a:lnTo>
                  <a:lnTo>
                    <a:pt x="1336" y="495"/>
                  </a:lnTo>
                  <a:lnTo>
                    <a:pt x="1341" y="498"/>
                  </a:lnTo>
                  <a:lnTo>
                    <a:pt x="1383" y="506"/>
                  </a:lnTo>
                  <a:lnTo>
                    <a:pt x="1391" y="512"/>
                  </a:lnTo>
                  <a:lnTo>
                    <a:pt x="1393" y="539"/>
                  </a:lnTo>
                  <a:lnTo>
                    <a:pt x="1407" y="545"/>
                  </a:lnTo>
                  <a:lnTo>
                    <a:pt x="1419" y="543"/>
                  </a:lnTo>
                  <a:lnTo>
                    <a:pt x="1439" y="545"/>
                  </a:lnTo>
                  <a:lnTo>
                    <a:pt x="1477" y="563"/>
                  </a:lnTo>
                  <a:lnTo>
                    <a:pt x="1500" y="554"/>
                  </a:lnTo>
                  <a:lnTo>
                    <a:pt x="1503" y="555"/>
                  </a:lnTo>
                  <a:lnTo>
                    <a:pt x="1513" y="561"/>
                  </a:lnTo>
                  <a:lnTo>
                    <a:pt x="1524" y="573"/>
                  </a:lnTo>
                  <a:lnTo>
                    <a:pt x="1538" y="574"/>
                  </a:lnTo>
                  <a:lnTo>
                    <a:pt x="1572" y="561"/>
                  </a:lnTo>
                  <a:lnTo>
                    <a:pt x="1585" y="564"/>
                  </a:lnTo>
                  <a:lnTo>
                    <a:pt x="1591" y="559"/>
                  </a:lnTo>
                  <a:lnTo>
                    <a:pt x="1600" y="558"/>
                  </a:lnTo>
                  <a:lnTo>
                    <a:pt x="1604" y="590"/>
                  </a:lnTo>
                  <a:lnTo>
                    <a:pt x="1621" y="590"/>
                  </a:lnTo>
                  <a:lnTo>
                    <a:pt x="1621" y="617"/>
                  </a:lnTo>
                  <a:lnTo>
                    <a:pt x="1640" y="627"/>
                  </a:lnTo>
                  <a:lnTo>
                    <a:pt x="1687" y="598"/>
                  </a:lnTo>
                  <a:lnTo>
                    <a:pt x="1699" y="615"/>
                  </a:lnTo>
                  <a:lnTo>
                    <a:pt x="1706" y="613"/>
                  </a:lnTo>
                  <a:lnTo>
                    <a:pt x="1711" y="611"/>
                  </a:lnTo>
                  <a:lnTo>
                    <a:pt x="1714" y="611"/>
                  </a:lnTo>
                  <a:lnTo>
                    <a:pt x="1733" y="634"/>
                  </a:lnTo>
                  <a:lnTo>
                    <a:pt x="1771" y="620"/>
                  </a:lnTo>
                  <a:lnTo>
                    <a:pt x="1769" y="648"/>
                  </a:lnTo>
                  <a:lnTo>
                    <a:pt x="1780" y="658"/>
                  </a:lnTo>
                  <a:lnTo>
                    <a:pt x="1815" y="603"/>
                  </a:lnTo>
                  <a:lnTo>
                    <a:pt x="1817" y="601"/>
                  </a:lnTo>
                  <a:lnTo>
                    <a:pt x="1851" y="632"/>
                  </a:lnTo>
                  <a:lnTo>
                    <a:pt x="1880" y="616"/>
                  </a:lnTo>
                  <a:lnTo>
                    <a:pt x="1881" y="616"/>
                  </a:lnTo>
                  <a:lnTo>
                    <a:pt x="1877" y="621"/>
                  </a:lnTo>
                  <a:lnTo>
                    <a:pt x="1897" y="645"/>
                  </a:lnTo>
                  <a:lnTo>
                    <a:pt x="1912" y="644"/>
                  </a:lnTo>
                  <a:lnTo>
                    <a:pt x="1921" y="656"/>
                  </a:lnTo>
                  <a:lnTo>
                    <a:pt x="1944" y="647"/>
                  </a:lnTo>
                  <a:lnTo>
                    <a:pt x="1991" y="621"/>
                  </a:lnTo>
                  <a:lnTo>
                    <a:pt x="2020" y="629"/>
                  </a:lnTo>
                  <a:lnTo>
                    <a:pt x="2036" y="620"/>
                  </a:lnTo>
                  <a:lnTo>
                    <a:pt x="2038" y="616"/>
                  </a:lnTo>
                  <a:lnTo>
                    <a:pt x="2065" y="611"/>
                  </a:lnTo>
                  <a:lnTo>
                    <a:pt x="2065" y="605"/>
                  </a:lnTo>
                  <a:lnTo>
                    <a:pt x="2073" y="606"/>
                  </a:lnTo>
                  <a:lnTo>
                    <a:pt x="2078" y="616"/>
                  </a:lnTo>
                  <a:lnTo>
                    <a:pt x="2076" y="618"/>
                  </a:lnTo>
                  <a:lnTo>
                    <a:pt x="2120" y="619"/>
                  </a:lnTo>
                  <a:lnTo>
                    <a:pt x="2126" y="620"/>
                  </a:lnTo>
                  <a:lnTo>
                    <a:pt x="2132" y="606"/>
                  </a:lnTo>
                  <a:lnTo>
                    <a:pt x="2149" y="605"/>
                  </a:lnTo>
                  <a:lnTo>
                    <a:pt x="2155" y="606"/>
                  </a:lnTo>
                  <a:lnTo>
                    <a:pt x="2155" y="613"/>
                  </a:lnTo>
                  <a:lnTo>
                    <a:pt x="2179" y="624"/>
                  </a:lnTo>
                  <a:lnTo>
                    <a:pt x="2201" y="650"/>
                  </a:lnTo>
                  <a:lnTo>
                    <a:pt x="2212" y="654"/>
                  </a:lnTo>
                  <a:lnTo>
                    <a:pt x="2211" y="646"/>
                  </a:lnTo>
                  <a:lnTo>
                    <a:pt x="2224" y="650"/>
                  </a:lnTo>
                  <a:lnTo>
                    <a:pt x="2224" y="659"/>
                  </a:lnTo>
                  <a:lnTo>
                    <a:pt x="2228" y="658"/>
                  </a:lnTo>
                  <a:lnTo>
                    <a:pt x="2226" y="661"/>
                  </a:lnTo>
                  <a:lnTo>
                    <a:pt x="2248" y="666"/>
                  </a:lnTo>
                  <a:lnTo>
                    <a:pt x="2267" y="681"/>
                  </a:lnTo>
                  <a:lnTo>
                    <a:pt x="2275" y="676"/>
                  </a:lnTo>
                  <a:lnTo>
                    <a:pt x="2295" y="698"/>
                  </a:lnTo>
                  <a:lnTo>
                    <a:pt x="2319" y="689"/>
                  </a:lnTo>
                  <a:lnTo>
                    <a:pt x="2357" y="696"/>
                  </a:lnTo>
                  <a:lnTo>
                    <a:pt x="2357" y="704"/>
                  </a:lnTo>
                  <a:lnTo>
                    <a:pt x="2357" y="738"/>
                  </a:lnTo>
                  <a:lnTo>
                    <a:pt x="2357" y="763"/>
                  </a:lnTo>
                  <a:lnTo>
                    <a:pt x="2357" y="768"/>
                  </a:lnTo>
                  <a:lnTo>
                    <a:pt x="2357" y="798"/>
                  </a:lnTo>
                  <a:lnTo>
                    <a:pt x="2357" y="823"/>
                  </a:lnTo>
                  <a:lnTo>
                    <a:pt x="2357" y="827"/>
                  </a:lnTo>
                  <a:lnTo>
                    <a:pt x="2357" y="856"/>
                  </a:lnTo>
                  <a:lnTo>
                    <a:pt x="2357" y="886"/>
                  </a:lnTo>
                  <a:lnTo>
                    <a:pt x="2357" y="890"/>
                  </a:lnTo>
                  <a:lnTo>
                    <a:pt x="2357" y="900"/>
                  </a:lnTo>
                  <a:lnTo>
                    <a:pt x="2357" y="916"/>
                  </a:lnTo>
                  <a:lnTo>
                    <a:pt x="2357" y="946"/>
                  </a:lnTo>
                  <a:lnTo>
                    <a:pt x="2357" y="970"/>
                  </a:lnTo>
                  <a:lnTo>
                    <a:pt x="2357" y="975"/>
                  </a:lnTo>
                  <a:lnTo>
                    <a:pt x="2357" y="1005"/>
                  </a:lnTo>
                  <a:lnTo>
                    <a:pt x="2357" y="1017"/>
                  </a:lnTo>
                  <a:lnTo>
                    <a:pt x="2357" y="1063"/>
                  </a:lnTo>
                  <a:lnTo>
                    <a:pt x="2362" y="1066"/>
                  </a:lnTo>
                  <a:lnTo>
                    <a:pt x="2363" y="1069"/>
                  </a:lnTo>
                  <a:lnTo>
                    <a:pt x="2364" y="1070"/>
                  </a:lnTo>
                  <a:lnTo>
                    <a:pt x="2365" y="1073"/>
                  </a:lnTo>
                  <a:lnTo>
                    <a:pt x="2388" y="1100"/>
                  </a:lnTo>
                  <a:lnTo>
                    <a:pt x="2387" y="1100"/>
                  </a:lnTo>
                  <a:lnTo>
                    <a:pt x="2396" y="1122"/>
                  </a:lnTo>
                  <a:lnTo>
                    <a:pt x="2396" y="1161"/>
                  </a:lnTo>
                  <a:lnTo>
                    <a:pt x="2417" y="1181"/>
                  </a:lnTo>
                  <a:lnTo>
                    <a:pt x="2412" y="1185"/>
                  </a:lnTo>
                  <a:lnTo>
                    <a:pt x="2440" y="1258"/>
                  </a:lnTo>
                  <a:lnTo>
                    <a:pt x="2449" y="1256"/>
                  </a:lnTo>
                  <a:lnTo>
                    <a:pt x="2444" y="1300"/>
                  </a:lnTo>
                  <a:lnTo>
                    <a:pt x="2448" y="1330"/>
                  </a:lnTo>
                  <a:lnTo>
                    <a:pt x="2448" y="1331"/>
                  </a:lnTo>
                  <a:lnTo>
                    <a:pt x="2439" y="1359"/>
                  </a:lnTo>
                  <a:lnTo>
                    <a:pt x="2419" y="1418"/>
                  </a:lnTo>
                  <a:lnTo>
                    <a:pt x="2414" y="1441"/>
                  </a:lnTo>
                  <a:lnTo>
                    <a:pt x="2412" y="1442"/>
                  </a:lnTo>
                  <a:lnTo>
                    <a:pt x="2412" y="1460"/>
                  </a:lnTo>
                  <a:lnTo>
                    <a:pt x="2420" y="1478"/>
                  </a:lnTo>
                  <a:lnTo>
                    <a:pt x="2422" y="1507"/>
                  </a:lnTo>
                  <a:lnTo>
                    <a:pt x="2417" y="1524"/>
                  </a:lnTo>
                  <a:lnTo>
                    <a:pt x="2414" y="1529"/>
                  </a:lnTo>
                  <a:lnTo>
                    <a:pt x="2409" y="1535"/>
                  </a:lnTo>
                  <a:lnTo>
                    <a:pt x="2393" y="1568"/>
                  </a:lnTo>
                  <a:lnTo>
                    <a:pt x="2386" y="1573"/>
                  </a:lnTo>
                  <a:lnTo>
                    <a:pt x="2388" y="1597"/>
                  </a:lnTo>
                  <a:lnTo>
                    <a:pt x="2398" y="1620"/>
                  </a:lnTo>
                  <a:lnTo>
                    <a:pt x="2387" y="1614"/>
                  </a:lnTo>
                  <a:lnTo>
                    <a:pt x="2357" y="1612"/>
                  </a:lnTo>
                  <a:lnTo>
                    <a:pt x="2300" y="1639"/>
                  </a:lnTo>
                  <a:lnTo>
                    <a:pt x="2296" y="1641"/>
                  </a:lnTo>
                  <a:lnTo>
                    <a:pt x="2229" y="1687"/>
                  </a:lnTo>
                  <a:lnTo>
                    <a:pt x="2219" y="1683"/>
                  </a:lnTo>
                  <a:lnTo>
                    <a:pt x="2254" y="1654"/>
                  </a:lnTo>
                  <a:lnTo>
                    <a:pt x="2272" y="1648"/>
                  </a:lnTo>
                  <a:lnTo>
                    <a:pt x="2272" y="1643"/>
                  </a:lnTo>
                  <a:lnTo>
                    <a:pt x="2248" y="1641"/>
                  </a:lnTo>
                  <a:lnTo>
                    <a:pt x="2225" y="1648"/>
                  </a:lnTo>
                  <a:lnTo>
                    <a:pt x="2225" y="1589"/>
                  </a:lnTo>
                  <a:lnTo>
                    <a:pt x="2212" y="1593"/>
                  </a:lnTo>
                  <a:lnTo>
                    <a:pt x="2202" y="1615"/>
                  </a:lnTo>
                  <a:lnTo>
                    <a:pt x="2190" y="1612"/>
                  </a:lnTo>
                  <a:lnTo>
                    <a:pt x="2186" y="1611"/>
                  </a:lnTo>
                  <a:lnTo>
                    <a:pt x="2184" y="1610"/>
                  </a:lnTo>
                  <a:lnTo>
                    <a:pt x="2182" y="1612"/>
                  </a:lnTo>
                  <a:lnTo>
                    <a:pt x="2176" y="1624"/>
                  </a:lnTo>
                  <a:lnTo>
                    <a:pt x="2179" y="1635"/>
                  </a:lnTo>
                  <a:lnTo>
                    <a:pt x="2174" y="1641"/>
                  </a:lnTo>
                  <a:lnTo>
                    <a:pt x="2179" y="1648"/>
                  </a:lnTo>
                  <a:lnTo>
                    <a:pt x="2195" y="1655"/>
                  </a:lnTo>
                  <a:lnTo>
                    <a:pt x="2201" y="1681"/>
                  </a:lnTo>
                  <a:lnTo>
                    <a:pt x="2229" y="1694"/>
                  </a:lnTo>
                  <a:lnTo>
                    <a:pt x="2156" y="1754"/>
                  </a:lnTo>
                  <a:lnTo>
                    <a:pt x="2107" y="1802"/>
                  </a:lnTo>
                  <a:lnTo>
                    <a:pt x="2084" y="1813"/>
                  </a:lnTo>
                  <a:lnTo>
                    <a:pt x="2083" y="1814"/>
                  </a:lnTo>
                  <a:lnTo>
                    <a:pt x="2010" y="1861"/>
                  </a:lnTo>
                  <a:lnTo>
                    <a:pt x="1944" y="1897"/>
                  </a:lnTo>
                  <a:lnTo>
                    <a:pt x="1920" y="1917"/>
                  </a:lnTo>
                  <a:lnTo>
                    <a:pt x="1897" y="1939"/>
                  </a:lnTo>
                  <a:lnTo>
                    <a:pt x="1875" y="1955"/>
                  </a:lnTo>
                  <a:lnTo>
                    <a:pt x="1832" y="1993"/>
                  </a:lnTo>
                  <a:lnTo>
                    <a:pt x="1798" y="2042"/>
                  </a:lnTo>
                  <a:lnTo>
                    <a:pt x="1797" y="2047"/>
                  </a:lnTo>
                  <a:lnTo>
                    <a:pt x="1798" y="2048"/>
                  </a:lnTo>
                  <a:lnTo>
                    <a:pt x="1779" y="2073"/>
                  </a:lnTo>
                  <a:lnTo>
                    <a:pt x="1762" y="2108"/>
                  </a:lnTo>
                  <a:lnTo>
                    <a:pt x="1739" y="2179"/>
                  </a:lnTo>
                  <a:lnTo>
                    <a:pt x="1738" y="2185"/>
                  </a:lnTo>
                  <a:lnTo>
                    <a:pt x="1733" y="2244"/>
                  </a:lnTo>
                  <a:lnTo>
                    <a:pt x="1751" y="2339"/>
                  </a:lnTo>
                  <a:lnTo>
                    <a:pt x="1762" y="2384"/>
                  </a:lnTo>
                  <a:lnTo>
                    <a:pt x="1776" y="2480"/>
                  </a:lnTo>
                  <a:lnTo>
                    <a:pt x="1737" y="2510"/>
                  </a:lnTo>
                  <a:lnTo>
                    <a:pt x="1711" y="2505"/>
                  </a:lnTo>
                  <a:lnTo>
                    <a:pt x="1688" y="2480"/>
                  </a:lnTo>
                  <a:lnTo>
                    <a:pt x="1642" y="2464"/>
                  </a:lnTo>
                  <a:lnTo>
                    <a:pt x="1571" y="2463"/>
                  </a:lnTo>
                  <a:lnTo>
                    <a:pt x="1564" y="2452"/>
                  </a:lnTo>
                  <a:lnTo>
                    <a:pt x="1556" y="2452"/>
                  </a:lnTo>
                  <a:lnTo>
                    <a:pt x="1508" y="2419"/>
                  </a:lnTo>
                  <a:lnTo>
                    <a:pt x="1490" y="2422"/>
                  </a:lnTo>
                  <a:lnTo>
                    <a:pt x="1477" y="2410"/>
                  </a:lnTo>
                  <a:lnTo>
                    <a:pt x="1477" y="2402"/>
                  </a:lnTo>
                  <a:lnTo>
                    <a:pt x="1429" y="2387"/>
                  </a:lnTo>
                  <a:lnTo>
                    <a:pt x="1398" y="2346"/>
                  </a:lnTo>
                  <a:lnTo>
                    <a:pt x="1380" y="2282"/>
                  </a:lnTo>
                  <a:lnTo>
                    <a:pt x="1355" y="2245"/>
                  </a:lnTo>
                  <a:lnTo>
                    <a:pt x="1345" y="2182"/>
                  </a:lnTo>
                  <a:lnTo>
                    <a:pt x="1336" y="2126"/>
                  </a:lnTo>
                  <a:lnTo>
                    <a:pt x="1313" y="2093"/>
                  </a:lnTo>
                  <a:lnTo>
                    <a:pt x="1289" y="2078"/>
                  </a:lnTo>
                  <a:lnTo>
                    <a:pt x="1286" y="2072"/>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b="1" dirty="0">
                <a:solidFill>
                  <a:srgbClr val="FF0000"/>
                </a:solidFill>
                <a:latin typeface="+mj-lt"/>
                <a:cs typeface="Arial" panose="020B0604020202020204" pitchFamily="34" charset="0"/>
              </a:endParaRPr>
            </a:p>
          </p:txBody>
        </p:sp>
        <p:sp>
          <p:nvSpPr>
            <p:cNvPr id="49" name="S_ND">
              <a:extLst>
                <a:ext uri="{FF2B5EF4-FFF2-40B4-BE49-F238E27FC236}">
                  <a16:creationId xmlns:a16="http://schemas.microsoft.com/office/drawing/2014/main" id="{8B2C6094-DD93-45E0-9B60-02DF4C3BBE6C}"/>
                </a:ext>
              </a:extLst>
            </p:cNvPr>
            <p:cNvSpPr>
              <a:spLocks/>
            </p:cNvSpPr>
            <p:nvPr/>
          </p:nvSpPr>
          <p:spPr bwMode="auto">
            <a:xfrm>
              <a:off x="4434191" y="1287632"/>
              <a:ext cx="1343025" cy="704850"/>
            </a:xfrm>
            <a:custGeom>
              <a:avLst/>
              <a:gdLst>
                <a:gd name="T0" fmla="*/ 2147483647 w 1400"/>
                <a:gd name="T1" fmla="*/ 2147483647 h 724"/>
                <a:gd name="T2" fmla="*/ 2147483647 w 1400"/>
                <a:gd name="T3" fmla="*/ 2147483647 h 724"/>
                <a:gd name="T4" fmla="*/ 2147483647 w 1400"/>
                <a:gd name="T5" fmla="*/ 2147483647 h 724"/>
                <a:gd name="T6" fmla="*/ 2147483647 w 1400"/>
                <a:gd name="T7" fmla="*/ 2147483647 h 724"/>
                <a:gd name="T8" fmla="*/ 2147483647 w 1400"/>
                <a:gd name="T9" fmla="*/ 2147483647 h 724"/>
                <a:gd name="T10" fmla="*/ 2147483647 w 1400"/>
                <a:gd name="T11" fmla="*/ 2147483647 h 724"/>
                <a:gd name="T12" fmla="*/ 2147483647 w 1400"/>
                <a:gd name="T13" fmla="*/ 2147483647 h 724"/>
                <a:gd name="T14" fmla="*/ 2147483647 w 1400"/>
                <a:gd name="T15" fmla="*/ 2147483647 h 724"/>
                <a:gd name="T16" fmla="*/ 2147483647 w 1400"/>
                <a:gd name="T17" fmla="*/ 2147483647 h 724"/>
                <a:gd name="T18" fmla="*/ 2147483647 w 1400"/>
                <a:gd name="T19" fmla="*/ 2147483647 h 724"/>
                <a:gd name="T20" fmla="*/ 2147483647 w 1400"/>
                <a:gd name="T21" fmla="*/ 2147483647 h 724"/>
                <a:gd name="T22" fmla="*/ 2147483647 w 1400"/>
                <a:gd name="T23" fmla="*/ 2147483647 h 724"/>
                <a:gd name="T24" fmla="*/ 2147483647 w 1400"/>
                <a:gd name="T25" fmla="*/ 2147483647 h 724"/>
                <a:gd name="T26" fmla="*/ 2147483647 w 1400"/>
                <a:gd name="T27" fmla="*/ 2147483647 h 724"/>
                <a:gd name="T28" fmla="*/ 2147483647 w 1400"/>
                <a:gd name="T29" fmla="*/ 2147483647 h 724"/>
                <a:gd name="T30" fmla="*/ 2147483647 w 1400"/>
                <a:gd name="T31" fmla="*/ 2147483647 h 724"/>
                <a:gd name="T32" fmla="*/ 2147483647 w 1400"/>
                <a:gd name="T33" fmla="*/ 2147483647 h 724"/>
                <a:gd name="T34" fmla="*/ 2147483647 w 1400"/>
                <a:gd name="T35" fmla="*/ 2147483647 h 724"/>
                <a:gd name="T36" fmla="*/ 2147483647 w 1400"/>
                <a:gd name="T37" fmla="*/ 2147483647 h 724"/>
                <a:gd name="T38" fmla="*/ 2147483647 w 1400"/>
                <a:gd name="T39" fmla="*/ 2147483647 h 724"/>
                <a:gd name="T40" fmla="*/ 2147483647 w 1400"/>
                <a:gd name="T41" fmla="*/ 2147483647 h 724"/>
                <a:gd name="T42" fmla="*/ 2147483647 w 1400"/>
                <a:gd name="T43" fmla="*/ 2147483647 h 724"/>
                <a:gd name="T44" fmla="*/ 2147483647 w 1400"/>
                <a:gd name="T45" fmla="*/ 2147483647 h 724"/>
                <a:gd name="T46" fmla="*/ 2147483647 w 1400"/>
                <a:gd name="T47" fmla="*/ 2147483647 h 724"/>
                <a:gd name="T48" fmla="*/ 2147483647 w 1400"/>
                <a:gd name="T49" fmla="*/ 2147483647 h 724"/>
                <a:gd name="T50" fmla="*/ 2147483647 w 1400"/>
                <a:gd name="T51" fmla="*/ 2147483647 h 724"/>
                <a:gd name="T52" fmla="*/ 2147483647 w 1400"/>
                <a:gd name="T53" fmla="*/ 2147483647 h 724"/>
                <a:gd name="T54" fmla="*/ 2147483647 w 1400"/>
                <a:gd name="T55" fmla="*/ 2147483647 h 724"/>
                <a:gd name="T56" fmla="*/ 2147483647 w 1400"/>
                <a:gd name="T57" fmla="*/ 0 h 724"/>
                <a:gd name="T58" fmla="*/ 2147483647 w 1400"/>
                <a:gd name="T59" fmla="*/ 2147483647 h 724"/>
                <a:gd name="T60" fmla="*/ 2147483647 w 1400"/>
                <a:gd name="T61" fmla="*/ 2147483647 h 724"/>
                <a:gd name="T62" fmla="*/ 2147483647 w 1400"/>
                <a:gd name="T63" fmla="*/ 2147483647 h 724"/>
                <a:gd name="T64" fmla="*/ 0 w 1400"/>
                <a:gd name="T65" fmla="*/ 2147483647 h 724"/>
                <a:gd name="T66" fmla="*/ 0 w 1400"/>
                <a:gd name="T67" fmla="*/ 2147483647 h 724"/>
                <a:gd name="T68" fmla="*/ 0 w 1400"/>
                <a:gd name="T69" fmla="*/ 2147483647 h 724"/>
                <a:gd name="T70" fmla="*/ 0 w 1400"/>
                <a:gd name="T71" fmla="*/ 2147483647 h 724"/>
                <a:gd name="T72" fmla="*/ 2147483647 w 1400"/>
                <a:gd name="T73" fmla="*/ 2147483647 h 724"/>
                <a:gd name="T74" fmla="*/ 2147483647 w 1400"/>
                <a:gd name="T75" fmla="*/ 2147483647 h 724"/>
                <a:gd name="T76" fmla="*/ 2147483647 w 1400"/>
                <a:gd name="T77" fmla="*/ 2147483647 h 724"/>
                <a:gd name="T78" fmla="*/ 2147483647 w 1400"/>
                <a:gd name="T79" fmla="*/ 2147483647 h 724"/>
                <a:gd name="T80" fmla="*/ 2147483647 w 1400"/>
                <a:gd name="T81" fmla="*/ 2147483647 h 724"/>
                <a:gd name="T82" fmla="*/ 2147483647 w 1400"/>
                <a:gd name="T83" fmla="*/ 2147483647 h 724"/>
                <a:gd name="T84" fmla="*/ 2147483647 w 1400"/>
                <a:gd name="T85" fmla="*/ 2147483647 h 724"/>
                <a:gd name="T86" fmla="*/ 2147483647 w 1400"/>
                <a:gd name="T87" fmla="*/ 2147483647 h 724"/>
                <a:gd name="T88" fmla="*/ 2147483647 w 1400"/>
                <a:gd name="T89" fmla="*/ 2147483647 h 724"/>
                <a:gd name="T90" fmla="*/ 2147483647 w 1400"/>
                <a:gd name="T91" fmla="*/ 2147483647 h 724"/>
                <a:gd name="T92" fmla="*/ 2147483647 w 1400"/>
                <a:gd name="T93" fmla="*/ 2147483647 h 724"/>
                <a:gd name="T94" fmla="*/ 2147483647 w 1400"/>
                <a:gd name="T95" fmla="*/ 2147483647 h 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0"/>
                <a:gd name="T145" fmla="*/ 0 h 724"/>
                <a:gd name="T146" fmla="*/ 1400 w 1400"/>
                <a:gd name="T147" fmla="*/ 724 h 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0" h="724">
                  <a:moveTo>
                    <a:pt x="383" y="722"/>
                  </a:moveTo>
                  <a:lnTo>
                    <a:pt x="523" y="722"/>
                  </a:lnTo>
                  <a:lnTo>
                    <a:pt x="546" y="722"/>
                  </a:lnTo>
                  <a:lnTo>
                    <a:pt x="661" y="722"/>
                  </a:lnTo>
                  <a:lnTo>
                    <a:pt x="663" y="722"/>
                  </a:lnTo>
                  <a:lnTo>
                    <a:pt x="664" y="722"/>
                  </a:lnTo>
                  <a:lnTo>
                    <a:pt x="756" y="723"/>
                  </a:lnTo>
                  <a:lnTo>
                    <a:pt x="757" y="723"/>
                  </a:lnTo>
                  <a:lnTo>
                    <a:pt x="780" y="723"/>
                  </a:lnTo>
                  <a:lnTo>
                    <a:pt x="810" y="723"/>
                  </a:lnTo>
                  <a:lnTo>
                    <a:pt x="827" y="723"/>
                  </a:lnTo>
                  <a:lnTo>
                    <a:pt x="897" y="723"/>
                  </a:lnTo>
                  <a:lnTo>
                    <a:pt x="943" y="723"/>
                  </a:lnTo>
                  <a:lnTo>
                    <a:pt x="991" y="723"/>
                  </a:lnTo>
                  <a:lnTo>
                    <a:pt x="996" y="723"/>
                  </a:lnTo>
                  <a:lnTo>
                    <a:pt x="1061" y="724"/>
                  </a:lnTo>
                  <a:lnTo>
                    <a:pt x="1085" y="724"/>
                  </a:lnTo>
                  <a:lnTo>
                    <a:pt x="1130" y="724"/>
                  </a:lnTo>
                  <a:lnTo>
                    <a:pt x="1131" y="724"/>
                  </a:lnTo>
                  <a:lnTo>
                    <a:pt x="1135" y="724"/>
                  </a:lnTo>
                  <a:lnTo>
                    <a:pt x="1225" y="724"/>
                  </a:lnTo>
                  <a:lnTo>
                    <a:pt x="1271" y="724"/>
                  </a:lnTo>
                  <a:lnTo>
                    <a:pt x="1275" y="724"/>
                  </a:lnTo>
                  <a:lnTo>
                    <a:pt x="1318" y="724"/>
                  </a:lnTo>
                  <a:lnTo>
                    <a:pt x="1365" y="724"/>
                  </a:lnTo>
                  <a:lnTo>
                    <a:pt x="1400" y="724"/>
                  </a:lnTo>
                  <a:lnTo>
                    <a:pt x="1397" y="709"/>
                  </a:lnTo>
                  <a:lnTo>
                    <a:pt x="1397" y="704"/>
                  </a:lnTo>
                  <a:lnTo>
                    <a:pt x="1389" y="627"/>
                  </a:lnTo>
                  <a:lnTo>
                    <a:pt x="1366" y="591"/>
                  </a:lnTo>
                  <a:lnTo>
                    <a:pt x="1360" y="562"/>
                  </a:lnTo>
                  <a:lnTo>
                    <a:pt x="1359" y="561"/>
                  </a:lnTo>
                  <a:lnTo>
                    <a:pt x="1355" y="561"/>
                  </a:lnTo>
                  <a:lnTo>
                    <a:pt x="1360" y="503"/>
                  </a:lnTo>
                  <a:lnTo>
                    <a:pt x="1351" y="473"/>
                  </a:lnTo>
                  <a:lnTo>
                    <a:pt x="1348" y="438"/>
                  </a:lnTo>
                  <a:lnTo>
                    <a:pt x="1349" y="429"/>
                  </a:lnTo>
                  <a:lnTo>
                    <a:pt x="1349" y="417"/>
                  </a:lnTo>
                  <a:lnTo>
                    <a:pt x="1347" y="395"/>
                  </a:lnTo>
                  <a:lnTo>
                    <a:pt x="1350" y="394"/>
                  </a:lnTo>
                  <a:lnTo>
                    <a:pt x="1345" y="386"/>
                  </a:lnTo>
                  <a:lnTo>
                    <a:pt x="1347" y="384"/>
                  </a:lnTo>
                  <a:lnTo>
                    <a:pt x="1347" y="355"/>
                  </a:lnTo>
                  <a:lnTo>
                    <a:pt x="1346" y="354"/>
                  </a:lnTo>
                  <a:lnTo>
                    <a:pt x="1342" y="326"/>
                  </a:lnTo>
                  <a:lnTo>
                    <a:pt x="1339" y="315"/>
                  </a:lnTo>
                  <a:lnTo>
                    <a:pt x="1314" y="266"/>
                  </a:lnTo>
                  <a:lnTo>
                    <a:pt x="1296" y="198"/>
                  </a:lnTo>
                  <a:lnTo>
                    <a:pt x="1290" y="196"/>
                  </a:lnTo>
                  <a:lnTo>
                    <a:pt x="1291" y="190"/>
                  </a:lnTo>
                  <a:lnTo>
                    <a:pt x="1296" y="187"/>
                  </a:lnTo>
                  <a:lnTo>
                    <a:pt x="1293" y="137"/>
                  </a:lnTo>
                  <a:lnTo>
                    <a:pt x="1288" y="109"/>
                  </a:lnTo>
                  <a:lnTo>
                    <a:pt x="1288" y="108"/>
                  </a:lnTo>
                  <a:lnTo>
                    <a:pt x="1283" y="33"/>
                  </a:lnTo>
                  <a:lnTo>
                    <a:pt x="1285" y="30"/>
                  </a:lnTo>
                  <a:lnTo>
                    <a:pt x="1275" y="0"/>
                  </a:lnTo>
                  <a:lnTo>
                    <a:pt x="1140" y="0"/>
                  </a:lnTo>
                  <a:lnTo>
                    <a:pt x="945" y="0"/>
                  </a:lnTo>
                  <a:lnTo>
                    <a:pt x="846" y="1"/>
                  </a:lnTo>
                  <a:lnTo>
                    <a:pt x="723" y="1"/>
                  </a:lnTo>
                  <a:lnTo>
                    <a:pt x="503" y="1"/>
                  </a:lnTo>
                  <a:lnTo>
                    <a:pt x="477" y="1"/>
                  </a:lnTo>
                  <a:lnTo>
                    <a:pt x="379" y="1"/>
                  </a:lnTo>
                  <a:lnTo>
                    <a:pt x="207" y="1"/>
                  </a:lnTo>
                  <a:lnTo>
                    <a:pt x="0" y="1"/>
                  </a:lnTo>
                  <a:lnTo>
                    <a:pt x="0" y="60"/>
                  </a:lnTo>
                  <a:lnTo>
                    <a:pt x="0" y="79"/>
                  </a:lnTo>
                  <a:lnTo>
                    <a:pt x="0" y="87"/>
                  </a:lnTo>
                  <a:lnTo>
                    <a:pt x="0" y="89"/>
                  </a:lnTo>
                  <a:lnTo>
                    <a:pt x="0" y="119"/>
                  </a:lnTo>
                  <a:lnTo>
                    <a:pt x="0" y="144"/>
                  </a:lnTo>
                  <a:lnTo>
                    <a:pt x="1" y="207"/>
                  </a:lnTo>
                  <a:lnTo>
                    <a:pt x="1" y="236"/>
                  </a:lnTo>
                  <a:lnTo>
                    <a:pt x="1" y="237"/>
                  </a:lnTo>
                  <a:lnTo>
                    <a:pt x="1" y="266"/>
                  </a:lnTo>
                  <a:lnTo>
                    <a:pt x="1" y="295"/>
                  </a:lnTo>
                  <a:lnTo>
                    <a:pt x="1" y="379"/>
                  </a:lnTo>
                  <a:lnTo>
                    <a:pt x="1" y="384"/>
                  </a:lnTo>
                  <a:lnTo>
                    <a:pt x="1" y="395"/>
                  </a:lnTo>
                  <a:lnTo>
                    <a:pt x="1" y="443"/>
                  </a:lnTo>
                  <a:lnTo>
                    <a:pt x="1" y="532"/>
                  </a:lnTo>
                  <a:lnTo>
                    <a:pt x="0" y="557"/>
                  </a:lnTo>
                  <a:lnTo>
                    <a:pt x="1" y="581"/>
                  </a:lnTo>
                  <a:lnTo>
                    <a:pt x="1" y="591"/>
                  </a:lnTo>
                  <a:lnTo>
                    <a:pt x="1" y="643"/>
                  </a:lnTo>
                  <a:lnTo>
                    <a:pt x="0" y="651"/>
                  </a:lnTo>
                  <a:lnTo>
                    <a:pt x="1" y="686"/>
                  </a:lnTo>
                  <a:lnTo>
                    <a:pt x="1" y="722"/>
                  </a:lnTo>
                  <a:lnTo>
                    <a:pt x="9" y="722"/>
                  </a:lnTo>
                  <a:lnTo>
                    <a:pt x="79" y="722"/>
                  </a:lnTo>
                  <a:lnTo>
                    <a:pt x="196" y="722"/>
                  </a:lnTo>
                  <a:lnTo>
                    <a:pt x="207" y="722"/>
                  </a:lnTo>
                  <a:lnTo>
                    <a:pt x="290" y="722"/>
                  </a:lnTo>
                  <a:lnTo>
                    <a:pt x="359" y="722"/>
                  </a:lnTo>
                  <a:lnTo>
                    <a:pt x="383" y="722"/>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b="1" dirty="0">
                <a:solidFill>
                  <a:srgbClr val="FF0000"/>
                </a:solidFill>
                <a:latin typeface="+mj-lt"/>
                <a:cs typeface="Arial" panose="020B0604020202020204" pitchFamily="34" charset="0"/>
              </a:endParaRPr>
            </a:p>
          </p:txBody>
        </p:sp>
        <p:sp>
          <p:nvSpPr>
            <p:cNvPr id="50" name="S_LA">
              <a:extLst>
                <a:ext uri="{FF2B5EF4-FFF2-40B4-BE49-F238E27FC236}">
                  <a16:creationId xmlns:a16="http://schemas.microsoft.com/office/drawing/2014/main" id="{B2F70CE9-0BCB-447F-A485-7137E6078945}"/>
                </a:ext>
              </a:extLst>
            </p:cNvPr>
            <p:cNvSpPr>
              <a:spLocks/>
            </p:cNvSpPr>
            <p:nvPr/>
          </p:nvSpPr>
          <p:spPr bwMode="auto">
            <a:xfrm>
              <a:off x="6234416" y="4935707"/>
              <a:ext cx="895350" cy="923925"/>
            </a:xfrm>
            <a:custGeom>
              <a:avLst/>
              <a:gdLst>
                <a:gd name="T0" fmla="*/ 2147483647 w 940"/>
                <a:gd name="T1" fmla="*/ 2147483647 h 959"/>
                <a:gd name="T2" fmla="*/ 2147483647 w 940"/>
                <a:gd name="T3" fmla="*/ 2147483647 h 959"/>
                <a:gd name="T4" fmla="*/ 2147483647 w 940"/>
                <a:gd name="T5" fmla="*/ 2147483647 h 959"/>
                <a:gd name="T6" fmla="*/ 2147483647 w 940"/>
                <a:gd name="T7" fmla="*/ 2147483647 h 959"/>
                <a:gd name="T8" fmla="*/ 2147483647 w 940"/>
                <a:gd name="T9" fmla="*/ 2147483647 h 959"/>
                <a:gd name="T10" fmla="*/ 2147483647 w 940"/>
                <a:gd name="T11" fmla="*/ 2147483647 h 959"/>
                <a:gd name="T12" fmla="*/ 2147483647 w 940"/>
                <a:gd name="T13" fmla="*/ 2147483647 h 959"/>
                <a:gd name="T14" fmla="*/ 2147483647 w 940"/>
                <a:gd name="T15" fmla="*/ 2147483647 h 959"/>
                <a:gd name="T16" fmla="*/ 2147483647 w 940"/>
                <a:gd name="T17" fmla="*/ 2147483647 h 959"/>
                <a:gd name="T18" fmla="*/ 2147483647 w 940"/>
                <a:gd name="T19" fmla="*/ 2147483647 h 959"/>
                <a:gd name="T20" fmla="*/ 2147483647 w 940"/>
                <a:gd name="T21" fmla="*/ 2147483647 h 959"/>
                <a:gd name="T22" fmla="*/ 2147483647 w 940"/>
                <a:gd name="T23" fmla="*/ 2147483647 h 959"/>
                <a:gd name="T24" fmla="*/ 2147483647 w 940"/>
                <a:gd name="T25" fmla="*/ 2147483647 h 959"/>
                <a:gd name="T26" fmla="*/ 2147483647 w 940"/>
                <a:gd name="T27" fmla="*/ 2147483647 h 959"/>
                <a:gd name="T28" fmla="*/ 2147483647 w 940"/>
                <a:gd name="T29" fmla="*/ 2147483647 h 959"/>
                <a:gd name="T30" fmla="*/ 2147483647 w 940"/>
                <a:gd name="T31" fmla="*/ 2147483647 h 959"/>
                <a:gd name="T32" fmla="*/ 2147483647 w 940"/>
                <a:gd name="T33" fmla="*/ 2147483647 h 959"/>
                <a:gd name="T34" fmla="*/ 2147483647 w 940"/>
                <a:gd name="T35" fmla="*/ 2147483647 h 959"/>
                <a:gd name="T36" fmla="*/ 2147483647 w 940"/>
                <a:gd name="T37" fmla="*/ 2147483647 h 959"/>
                <a:gd name="T38" fmla="*/ 2147483647 w 940"/>
                <a:gd name="T39" fmla="*/ 2147483647 h 959"/>
                <a:gd name="T40" fmla="*/ 2147483647 w 940"/>
                <a:gd name="T41" fmla="*/ 2147483647 h 959"/>
                <a:gd name="T42" fmla="*/ 2147483647 w 940"/>
                <a:gd name="T43" fmla="*/ 2147483647 h 959"/>
                <a:gd name="T44" fmla="*/ 2147483647 w 940"/>
                <a:gd name="T45" fmla="*/ 2147483647 h 959"/>
                <a:gd name="T46" fmla="*/ 2147483647 w 940"/>
                <a:gd name="T47" fmla="*/ 2147483647 h 959"/>
                <a:gd name="T48" fmla="*/ 2147483647 w 940"/>
                <a:gd name="T49" fmla="*/ 2147483647 h 959"/>
                <a:gd name="T50" fmla="*/ 2147483647 w 940"/>
                <a:gd name="T51" fmla="*/ 2147483647 h 959"/>
                <a:gd name="T52" fmla="*/ 2147483647 w 940"/>
                <a:gd name="T53" fmla="*/ 2147483647 h 959"/>
                <a:gd name="T54" fmla="*/ 2147483647 w 940"/>
                <a:gd name="T55" fmla="*/ 2147483647 h 959"/>
                <a:gd name="T56" fmla="*/ 2147483647 w 940"/>
                <a:gd name="T57" fmla="*/ 2147483647 h 959"/>
                <a:gd name="T58" fmla="*/ 2147483647 w 940"/>
                <a:gd name="T59" fmla="*/ 2147483647 h 959"/>
                <a:gd name="T60" fmla="*/ 2147483647 w 940"/>
                <a:gd name="T61" fmla="*/ 2147483647 h 959"/>
                <a:gd name="T62" fmla="*/ 2147483647 w 940"/>
                <a:gd name="T63" fmla="*/ 2147483647 h 959"/>
                <a:gd name="T64" fmla="*/ 2147483647 w 940"/>
                <a:gd name="T65" fmla="*/ 2147483647 h 959"/>
                <a:gd name="T66" fmla="*/ 2147483647 w 940"/>
                <a:gd name="T67" fmla="*/ 2147483647 h 959"/>
                <a:gd name="T68" fmla="*/ 0 w 940"/>
                <a:gd name="T69" fmla="*/ 2147483647 h 959"/>
                <a:gd name="T70" fmla="*/ 0 w 940"/>
                <a:gd name="T71" fmla="*/ 2147483647 h 959"/>
                <a:gd name="T72" fmla="*/ 0 w 940"/>
                <a:gd name="T73" fmla="*/ 2147483647 h 959"/>
                <a:gd name="T74" fmla="*/ 0 w 940"/>
                <a:gd name="T75" fmla="*/ 0 h 959"/>
                <a:gd name="T76" fmla="*/ 2147483647 w 940"/>
                <a:gd name="T77" fmla="*/ 0 h 959"/>
                <a:gd name="T78" fmla="*/ 2147483647 w 940"/>
                <a:gd name="T79" fmla="*/ 0 h 959"/>
                <a:gd name="T80" fmla="*/ 2147483647 w 940"/>
                <a:gd name="T81" fmla="*/ 0 h 959"/>
                <a:gd name="T82" fmla="*/ 2147483647 w 940"/>
                <a:gd name="T83" fmla="*/ 0 h 959"/>
                <a:gd name="T84" fmla="*/ 2147483647 w 940"/>
                <a:gd name="T85" fmla="*/ 0 h 959"/>
                <a:gd name="T86" fmla="*/ 2147483647 w 940"/>
                <a:gd name="T87" fmla="*/ 0 h 959"/>
                <a:gd name="T88" fmla="*/ 2147483647 w 940"/>
                <a:gd name="T89" fmla="*/ 0 h 959"/>
                <a:gd name="T90" fmla="*/ 2147483647 w 940"/>
                <a:gd name="T91" fmla="*/ 2147483647 h 959"/>
                <a:gd name="T92" fmla="*/ 2147483647 w 940"/>
                <a:gd name="T93" fmla="*/ 2147483647 h 959"/>
                <a:gd name="T94" fmla="*/ 2147483647 w 940"/>
                <a:gd name="T95" fmla="*/ 2147483647 h 959"/>
                <a:gd name="T96" fmla="*/ 2147483647 w 940"/>
                <a:gd name="T97" fmla="*/ 2147483647 h 959"/>
                <a:gd name="T98" fmla="*/ 2147483647 w 940"/>
                <a:gd name="T99" fmla="*/ 2147483647 h 959"/>
                <a:gd name="T100" fmla="*/ 2147483647 w 940"/>
                <a:gd name="T101" fmla="*/ 2147483647 h 959"/>
                <a:gd name="T102" fmla="*/ 2147483647 w 940"/>
                <a:gd name="T103" fmla="*/ 2147483647 h 959"/>
                <a:gd name="T104" fmla="*/ 2147483647 w 940"/>
                <a:gd name="T105" fmla="*/ 2147483647 h 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0"/>
                <a:gd name="T160" fmla="*/ 0 h 959"/>
                <a:gd name="T161" fmla="*/ 940 w 940"/>
                <a:gd name="T162" fmla="*/ 959 h 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0" h="959">
                  <a:moveTo>
                    <a:pt x="537" y="477"/>
                  </a:moveTo>
                  <a:lnTo>
                    <a:pt x="559" y="477"/>
                  </a:lnTo>
                  <a:lnTo>
                    <a:pt x="570" y="477"/>
                  </a:lnTo>
                  <a:lnTo>
                    <a:pt x="602" y="477"/>
                  </a:lnTo>
                  <a:lnTo>
                    <a:pt x="616" y="477"/>
                  </a:lnTo>
                  <a:lnTo>
                    <a:pt x="624" y="477"/>
                  </a:lnTo>
                  <a:lnTo>
                    <a:pt x="650" y="477"/>
                  </a:lnTo>
                  <a:lnTo>
                    <a:pt x="654" y="477"/>
                  </a:lnTo>
                  <a:lnTo>
                    <a:pt x="663" y="477"/>
                  </a:lnTo>
                  <a:lnTo>
                    <a:pt x="686" y="477"/>
                  </a:lnTo>
                  <a:lnTo>
                    <a:pt x="692" y="477"/>
                  </a:lnTo>
                  <a:lnTo>
                    <a:pt x="708" y="477"/>
                  </a:lnTo>
                  <a:lnTo>
                    <a:pt x="710" y="477"/>
                  </a:lnTo>
                  <a:lnTo>
                    <a:pt x="733" y="476"/>
                  </a:lnTo>
                  <a:lnTo>
                    <a:pt x="787" y="476"/>
                  </a:lnTo>
                  <a:lnTo>
                    <a:pt x="803" y="476"/>
                  </a:lnTo>
                  <a:lnTo>
                    <a:pt x="803" y="477"/>
                  </a:lnTo>
                  <a:lnTo>
                    <a:pt x="807" y="476"/>
                  </a:lnTo>
                  <a:lnTo>
                    <a:pt x="803" y="494"/>
                  </a:lnTo>
                  <a:lnTo>
                    <a:pt x="789" y="536"/>
                  </a:lnTo>
                  <a:lnTo>
                    <a:pt x="786" y="555"/>
                  </a:lnTo>
                  <a:lnTo>
                    <a:pt x="802" y="595"/>
                  </a:lnTo>
                  <a:lnTo>
                    <a:pt x="803" y="595"/>
                  </a:lnTo>
                  <a:lnTo>
                    <a:pt x="815" y="604"/>
                  </a:lnTo>
                  <a:lnTo>
                    <a:pt x="827" y="654"/>
                  </a:lnTo>
                  <a:lnTo>
                    <a:pt x="846" y="671"/>
                  </a:lnTo>
                  <a:lnTo>
                    <a:pt x="827" y="677"/>
                  </a:lnTo>
                  <a:lnTo>
                    <a:pt x="803" y="704"/>
                  </a:lnTo>
                  <a:lnTo>
                    <a:pt x="783" y="711"/>
                  </a:lnTo>
                  <a:lnTo>
                    <a:pt x="803" y="726"/>
                  </a:lnTo>
                  <a:lnTo>
                    <a:pt x="812" y="742"/>
                  </a:lnTo>
                  <a:lnTo>
                    <a:pt x="827" y="745"/>
                  </a:lnTo>
                  <a:lnTo>
                    <a:pt x="839" y="712"/>
                  </a:lnTo>
                  <a:lnTo>
                    <a:pt x="850" y="705"/>
                  </a:lnTo>
                  <a:lnTo>
                    <a:pt x="874" y="701"/>
                  </a:lnTo>
                  <a:lnTo>
                    <a:pt x="910" y="675"/>
                  </a:lnTo>
                  <a:lnTo>
                    <a:pt x="906" y="727"/>
                  </a:lnTo>
                  <a:lnTo>
                    <a:pt x="895" y="733"/>
                  </a:lnTo>
                  <a:lnTo>
                    <a:pt x="897" y="745"/>
                  </a:lnTo>
                  <a:lnTo>
                    <a:pt x="866" y="772"/>
                  </a:lnTo>
                  <a:lnTo>
                    <a:pt x="862" y="793"/>
                  </a:lnTo>
                  <a:lnTo>
                    <a:pt x="850" y="780"/>
                  </a:lnTo>
                  <a:lnTo>
                    <a:pt x="850" y="798"/>
                  </a:lnTo>
                  <a:lnTo>
                    <a:pt x="827" y="788"/>
                  </a:lnTo>
                  <a:lnTo>
                    <a:pt x="850" y="800"/>
                  </a:lnTo>
                  <a:lnTo>
                    <a:pt x="825" y="801"/>
                  </a:lnTo>
                  <a:lnTo>
                    <a:pt x="844" y="831"/>
                  </a:lnTo>
                  <a:lnTo>
                    <a:pt x="832" y="829"/>
                  </a:lnTo>
                  <a:lnTo>
                    <a:pt x="849" y="858"/>
                  </a:lnTo>
                  <a:lnTo>
                    <a:pt x="874" y="858"/>
                  </a:lnTo>
                  <a:lnTo>
                    <a:pt x="898" y="876"/>
                  </a:lnTo>
                  <a:lnTo>
                    <a:pt x="911" y="873"/>
                  </a:lnTo>
                  <a:lnTo>
                    <a:pt x="928" y="892"/>
                  </a:lnTo>
                  <a:lnTo>
                    <a:pt x="940" y="898"/>
                  </a:lnTo>
                  <a:lnTo>
                    <a:pt x="934" y="934"/>
                  </a:lnTo>
                  <a:lnTo>
                    <a:pt x="919" y="935"/>
                  </a:lnTo>
                  <a:lnTo>
                    <a:pt x="915" y="956"/>
                  </a:lnTo>
                  <a:lnTo>
                    <a:pt x="915" y="949"/>
                  </a:lnTo>
                  <a:lnTo>
                    <a:pt x="898" y="930"/>
                  </a:lnTo>
                  <a:lnTo>
                    <a:pt x="874" y="959"/>
                  </a:lnTo>
                  <a:lnTo>
                    <a:pt x="869" y="954"/>
                  </a:lnTo>
                  <a:lnTo>
                    <a:pt x="875" y="949"/>
                  </a:lnTo>
                  <a:lnTo>
                    <a:pt x="874" y="930"/>
                  </a:lnTo>
                  <a:lnTo>
                    <a:pt x="868" y="929"/>
                  </a:lnTo>
                  <a:lnTo>
                    <a:pt x="852" y="898"/>
                  </a:lnTo>
                  <a:lnTo>
                    <a:pt x="803" y="876"/>
                  </a:lnTo>
                  <a:lnTo>
                    <a:pt x="774" y="879"/>
                  </a:lnTo>
                  <a:lnTo>
                    <a:pt x="740" y="910"/>
                  </a:lnTo>
                  <a:lnTo>
                    <a:pt x="710" y="930"/>
                  </a:lnTo>
                  <a:lnTo>
                    <a:pt x="686" y="935"/>
                  </a:lnTo>
                  <a:lnTo>
                    <a:pt x="705" y="930"/>
                  </a:lnTo>
                  <a:lnTo>
                    <a:pt x="713" y="920"/>
                  </a:lnTo>
                  <a:lnTo>
                    <a:pt x="698" y="890"/>
                  </a:lnTo>
                  <a:lnTo>
                    <a:pt x="686" y="887"/>
                  </a:lnTo>
                  <a:lnTo>
                    <a:pt x="680" y="903"/>
                  </a:lnTo>
                  <a:lnTo>
                    <a:pt x="663" y="898"/>
                  </a:lnTo>
                  <a:lnTo>
                    <a:pt x="631" y="920"/>
                  </a:lnTo>
                  <a:lnTo>
                    <a:pt x="607" y="939"/>
                  </a:lnTo>
                  <a:lnTo>
                    <a:pt x="600" y="939"/>
                  </a:lnTo>
                  <a:lnTo>
                    <a:pt x="583" y="914"/>
                  </a:lnTo>
                  <a:lnTo>
                    <a:pt x="549" y="915"/>
                  </a:lnTo>
                  <a:lnTo>
                    <a:pt x="500" y="871"/>
                  </a:lnTo>
                  <a:lnTo>
                    <a:pt x="512" y="876"/>
                  </a:lnTo>
                  <a:lnTo>
                    <a:pt x="526" y="861"/>
                  </a:lnTo>
                  <a:lnTo>
                    <a:pt x="519" y="837"/>
                  </a:lnTo>
                  <a:lnTo>
                    <a:pt x="476" y="823"/>
                  </a:lnTo>
                  <a:lnTo>
                    <a:pt x="467" y="827"/>
                  </a:lnTo>
                  <a:lnTo>
                    <a:pt x="467" y="801"/>
                  </a:lnTo>
                  <a:lnTo>
                    <a:pt x="453" y="801"/>
                  </a:lnTo>
                  <a:lnTo>
                    <a:pt x="453" y="776"/>
                  </a:lnTo>
                  <a:lnTo>
                    <a:pt x="430" y="772"/>
                  </a:lnTo>
                  <a:lnTo>
                    <a:pt x="406" y="780"/>
                  </a:lnTo>
                  <a:lnTo>
                    <a:pt x="409" y="774"/>
                  </a:lnTo>
                  <a:lnTo>
                    <a:pt x="405" y="772"/>
                  </a:lnTo>
                  <a:lnTo>
                    <a:pt x="406" y="752"/>
                  </a:lnTo>
                  <a:lnTo>
                    <a:pt x="388" y="752"/>
                  </a:lnTo>
                  <a:lnTo>
                    <a:pt x="382" y="762"/>
                  </a:lnTo>
                  <a:lnTo>
                    <a:pt x="352" y="773"/>
                  </a:lnTo>
                  <a:lnTo>
                    <a:pt x="382" y="804"/>
                  </a:lnTo>
                  <a:lnTo>
                    <a:pt x="412" y="801"/>
                  </a:lnTo>
                  <a:lnTo>
                    <a:pt x="430" y="813"/>
                  </a:lnTo>
                  <a:lnTo>
                    <a:pt x="426" y="833"/>
                  </a:lnTo>
                  <a:lnTo>
                    <a:pt x="405" y="830"/>
                  </a:lnTo>
                  <a:lnTo>
                    <a:pt x="375" y="812"/>
                  </a:lnTo>
                  <a:lnTo>
                    <a:pt x="356" y="811"/>
                  </a:lnTo>
                  <a:lnTo>
                    <a:pt x="335" y="822"/>
                  </a:lnTo>
                  <a:lnTo>
                    <a:pt x="267" y="812"/>
                  </a:lnTo>
                  <a:lnTo>
                    <a:pt x="203" y="782"/>
                  </a:lnTo>
                  <a:lnTo>
                    <a:pt x="146" y="766"/>
                  </a:lnTo>
                  <a:lnTo>
                    <a:pt x="55" y="776"/>
                  </a:lnTo>
                  <a:lnTo>
                    <a:pt x="41" y="797"/>
                  </a:lnTo>
                  <a:lnTo>
                    <a:pt x="31" y="774"/>
                  </a:lnTo>
                  <a:lnTo>
                    <a:pt x="29" y="750"/>
                  </a:lnTo>
                  <a:lnTo>
                    <a:pt x="36" y="745"/>
                  </a:lnTo>
                  <a:lnTo>
                    <a:pt x="52" y="712"/>
                  </a:lnTo>
                  <a:lnTo>
                    <a:pt x="57" y="706"/>
                  </a:lnTo>
                  <a:lnTo>
                    <a:pt x="60" y="701"/>
                  </a:lnTo>
                  <a:lnTo>
                    <a:pt x="65" y="684"/>
                  </a:lnTo>
                  <a:lnTo>
                    <a:pt x="63" y="655"/>
                  </a:lnTo>
                  <a:lnTo>
                    <a:pt x="55" y="637"/>
                  </a:lnTo>
                  <a:lnTo>
                    <a:pt x="55" y="619"/>
                  </a:lnTo>
                  <a:lnTo>
                    <a:pt x="57" y="618"/>
                  </a:lnTo>
                  <a:lnTo>
                    <a:pt x="62" y="595"/>
                  </a:lnTo>
                  <a:lnTo>
                    <a:pt x="82" y="536"/>
                  </a:lnTo>
                  <a:lnTo>
                    <a:pt x="91" y="508"/>
                  </a:lnTo>
                  <a:lnTo>
                    <a:pt x="91" y="507"/>
                  </a:lnTo>
                  <a:lnTo>
                    <a:pt x="87" y="477"/>
                  </a:lnTo>
                  <a:lnTo>
                    <a:pt x="92" y="433"/>
                  </a:lnTo>
                  <a:lnTo>
                    <a:pt x="83" y="435"/>
                  </a:lnTo>
                  <a:lnTo>
                    <a:pt x="55" y="362"/>
                  </a:lnTo>
                  <a:lnTo>
                    <a:pt x="60" y="358"/>
                  </a:lnTo>
                  <a:lnTo>
                    <a:pt x="39" y="338"/>
                  </a:lnTo>
                  <a:lnTo>
                    <a:pt x="39" y="299"/>
                  </a:lnTo>
                  <a:lnTo>
                    <a:pt x="30" y="277"/>
                  </a:lnTo>
                  <a:lnTo>
                    <a:pt x="31" y="277"/>
                  </a:lnTo>
                  <a:lnTo>
                    <a:pt x="8" y="250"/>
                  </a:lnTo>
                  <a:lnTo>
                    <a:pt x="7" y="247"/>
                  </a:lnTo>
                  <a:lnTo>
                    <a:pt x="6" y="246"/>
                  </a:lnTo>
                  <a:lnTo>
                    <a:pt x="5" y="243"/>
                  </a:lnTo>
                  <a:lnTo>
                    <a:pt x="0" y="240"/>
                  </a:lnTo>
                  <a:lnTo>
                    <a:pt x="0" y="194"/>
                  </a:lnTo>
                  <a:lnTo>
                    <a:pt x="0" y="182"/>
                  </a:lnTo>
                  <a:lnTo>
                    <a:pt x="0" y="152"/>
                  </a:lnTo>
                  <a:lnTo>
                    <a:pt x="0" y="147"/>
                  </a:lnTo>
                  <a:lnTo>
                    <a:pt x="0" y="123"/>
                  </a:lnTo>
                  <a:lnTo>
                    <a:pt x="0" y="93"/>
                  </a:lnTo>
                  <a:lnTo>
                    <a:pt x="0" y="77"/>
                  </a:lnTo>
                  <a:lnTo>
                    <a:pt x="0" y="67"/>
                  </a:lnTo>
                  <a:lnTo>
                    <a:pt x="0" y="63"/>
                  </a:lnTo>
                  <a:lnTo>
                    <a:pt x="0" y="33"/>
                  </a:lnTo>
                  <a:lnTo>
                    <a:pt x="0" y="4"/>
                  </a:lnTo>
                  <a:lnTo>
                    <a:pt x="0" y="0"/>
                  </a:lnTo>
                  <a:lnTo>
                    <a:pt x="8" y="0"/>
                  </a:lnTo>
                  <a:lnTo>
                    <a:pt x="22" y="0"/>
                  </a:lnTo>
                  <a:lnTo>
                    <a:pt x="44" y="0"/>
                  </a:lnTo>
                  <a:lnTo>
                    <a:pt x="68" y="0"/>
                  </a:lnTo>
                  <a:lnTo>
                    <a:pt x="70" y="0"/>
                  </a:lnTo>
                  <a:lnTo>
                    <a:pt x="98" y="0"/>
                  </a:lnTo>
                  <a:lnTo>
                    <a:pt x="102" y="0"/>
                  </a:lnTo>
                  <a:lnTo>
                    <a:pt x="103" y="0"/>
                  </a:lnTo>
                  <a:lnTo>
                    <a:pt x="132" y="0"/>
                  </a:lnTo>
                  <a:lnTo>
                    <a:pt x="148" y="0"/>
                  </a:lnTo>
                  <a:lnTo>
                    <a:pt x="150" y="0"/>
                  </a:lnTo>
                  <a:lnTo>
                    <a:pt x="156" y="0"/>
                  </a:lnTo>
                  <a:lnTo>
                    <a:pt x="161" y="0"/>
                  </a:lnTo>
                  <a:lnTo>
                    <a:pt x="197" y="0"/>
                  </a:lnTo>
                  <a:lnTo>
                    <a:pt x="232" y="1"/>
                  </a:lnTo>
                  <a:lnTo>
                    <a:pt x="246" y="1"/>
                  </a:lnTo>
                  <a:lnTo>
                    <a:pt x="289" y="2"/>
                  </a:lnTo>
                  <a:lnTo>
                    <a:pt x="351" y="2"/>
                  </a:lnTo>
                  <a:lnTo>
                    <a:pt x="370" y="2"/>
                  </a:lnTo>
                  <a:lnTo>
                    <a:pt x="459" y="3"/>
                  </a:lnTo>
                  <a:lnTo>
                    <a:pt x="462" y="3"/>
                  </a:lnTo>
                  <a:lnTo>
                    <a:pt x="483" y="3"/>
                  </a:lnTo>
                  <a:lnTo>
                    <a:pt x="488" y="3"/>
                  </a:lnTo>
                  <a:lnTo>
                    <a:pt x="493" y="3"/>
                  </a:lnTo>
                  <a:lnTo>
                    <a:pt x="494" y="3"/>
                  </a:lnTo>
                  <a:lnTo>
                    <a:pt x="520" y="3"/>
                  </a:lnTo>
                  <a:lnTo>
                    <a:pt x="528" y="3"/>
                  </a:lnTo>
                  <a:lnTo>
                    <a:pt x="532" y="3"/>
                  </a:lnTo>
                  <a:lnTo>
                    <a:pt x="539" y="3"/>
                  </a:lnTo>
                  <a:lnTo>
                    <a:pt x="546" y="102"/>
                  </a:lnTo>
                  <a:lnTo>
                    <a:pt x="569" y="93"/>
                  </a:lnTo>
                  <a:lnTo>
                    <a:pt x="561" y="105"/>
                  </a:lnTo>
                  <a:lnTo>
                    <a:pt x="556" y="108"/>
                  </a:lnTo>
                  <a:lnTo>
                    <a:pt x="570" y="127"/>
                  </a:lnTo>
                  <a:lnTo>
                    <a:pt x="547" y="123"/>
                  </a:lnTo>
                  <a:lnTo>
                    <a:pt x="570" y="134"/>
                  </a:lnTo>
                  <a:lnTo>
                    <a:pt x="570" y="195"/>
                  </a:lnTo>
                  <a:lnTo>
                    <a:pt x="546" y="190"/>
                  </a:lnTo>
                  <a:lnTo>
                    <a:pt x="546" y="210"/>
                  </a:lnTo>
                  <a:lnTo>
                    <a:pt x="559" y="210"/>
                  </a:lnTo>
                  <a:lnTo>
                    <a:pt x="560" y="212"/>
                  </a:lnTo>
                  <a:lnTo>
                    <a:pt x="560" y="210"/>
                  </a:lnTo>
                  <a:lnTo>
                    <a:pt x="566" y="210"/>
                  </a:lnTo>
                  <a:lnTo>
                    <a:pt x="563" y="212"/>
                  </a:lnTo>
                  <a:lnTo>
                    <a:pt x="563" y="214"/>
                  </a:lnTo>
                  <a:lnTo>
                    <a:pt x="546" y="223"/>
                  </a:lnTo>
                  <a:lnTo>
                    <a:pt x="553" y="240"/>
                  </a:lnTo>
                  <a:lnTo>
                    <a:pt x="525" y="270"/>
                  </a:lnTo>
                  <a:lnTo>
                    <a:pt x="523" y="271"/>
                  </a:lnTo>
                  <a:lnTo>
                    <a:pt x="519" y="299"/>
                  </a:lnTo>
                  <a:lnTo>
                    <a:pt x="510" y="299"/>
                  </a:lnTo>
                  <a:lnTo>
                    <a:pt x="503" y="299"/>
                  </a:lnTo>
                  <a:lnTo>
                    <a:pt x="499" y="303"/>
                  </a:lnTo>
                  <a:lnTo>
                    <a:pt x="498" y="304"/>
                  </a:lnTo>
                  <a:lnTo>
                    <a:pt x="476" y="324"/>
                  </a:lnTo>
                  <a:lnTo>
                    <a:pt x="476" y="390"/>
                  </a:lnTo>
                  <a:lnTo>
                    <a:pt x="459" y="431"/>
                  </a:lnTo>
                  <a:lnTo>
                    <a:pt x="453" y="446"/>
                  </a:lnTo>
                  <a:lnTo>
                    <a:pt x="455" y="475"/>
                  </a:lnTo>
                  <a:lnTo>
                    <a:pt x="450" y="477"/>
                  </a:lnTo>
                  <a:lnTo>
                    <a:pt x="499" y="477"/>
                  </a:lnTo>
                  <a:lnTo>
                    <a:pt x="523" y="477"/>
                  </a:lnTo>
                  <a:lnTo>
                    <a:pt x="537" y="477"/>
                  </a:lnTo>
                  <a:close/>
                </a:path>
              </a:pathLst>
            </a:custGeom>
            <a:grpFill/>
            <a:ln w="17526">
              <a:solidFill>
                <a:schemeClr val="bg1">
                  <a:lumMod val="50000"/>
                </a:schemeClr>
              </a:solidFill>
              <a:round/>
              <a:headEnd/>
              <a:tailEnd/>
            </a:ln>
          </p:spPr>
          <p:txBody>
            <a:bodyPr l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900" b="1" dirty="0">
                  <a:solidFill>
                    <a:srgbClr val="FF0000"/>
                  </a:solidFill>
                  <a:latin typeface="+mj-lt"/>
                  <a:cs typeface="Arial" panose="020B0604020202020204" pitchFamily="34" charset="0"/>
                </a:rPr>
                <a:t>  </a:t>
              </a:r>
            </a:p>
          </p:txBody>
        </p:sp>
        <p:sp>
          <p:nvSpPr>
            <p:cNvPr id="51" name="S_KS">
              <a:extLst>
                <a:ext uri="{FF2B5EF4-FFF2-40B4-BE49-F238E27FC236}">
                  <a16:creationId xmlns:a16="http://schemas.microsoft.com/office/drawing/2014/main" id="{4751B1EC-41EC-444E-A3AB-5B4D96D529C1}"/>
                </a:ext>
              </a:extLst>
            </p:cNvPr>
            <p:cNvSpPr>
              <a:spLocks/>
            </p:cNvSpPr>
            <p:nvPr/>
          </p:nvSpPr>
          <p:spPr bwMode="auto">
            <a:xfrm>
              <a:off x="4796141" y="3345032"/>
              <a:ext cx="1333500" cy="685800"/>
            </a:xfrm>
            <a:custGeom>
              <a:avLst/>
              <a:gdLst>
                <a:gd name="T0" fmla="*/ 2147483647 w 1393"/>
                <a:gd name="T1" fmla="*/ 2147483647 h 712"/>
                <a:gd name="T2" fmla="*/ 2147483647 w 1393"/>
                <a:gd name="T3" fmla="*/ 2147483647 h 712"/>
                <a:gd name="T4" fmla="*/ 2147483647 w 1393"/>
                <a:gd name="T5" fmla="*/ 2147483647 h 712"/>
                <a:gd name="T6" fmla="*/ 2147483647 w 1393"/>
                <a:gd name="T7" fmla="*/ 2147483647 h 712"/>
                <a:gd name="T8" fmla="*/ 2147483647 w 1393"/>
                <a:gd name="T9" fmla="*/ 2147483647 h 712"/>
                <a:gd name="T10" fmla="*/ 2147483647 w 1393"/>
                <a:gd name="T11" fmla="*/ 2147483647 h 712"/>
                <a:gd name="T12" fmla="*/ 2147483647 w 1393"/>
                <a:gd name="T13" fmla="*/ 2147483647 h 712"/>
                <a:gd name="T14" fmla="*/ 2147483647 w 1393"/>
                <a:gd name="T15" fmla="*/ 2147483647 h 712"/>
                <a:gd name="T16" fmla="*/ 2147483647 w 1393"/>
                <a:gd name="T17" fmla="*/ 2147483647 h 712"/>
                <a:gd name="T18" fmla="*/ 2147483647 w 1393"/>
                <a:gd name="T19" fmla="*/ 2147483647 h 712"/>
                <a:gd name="T20" fmla="*/ 2147483647 w 1393"/>
                <a:gd name="T21" fmla="*/ 2147483647 h 712"/>
                <a:gd name="T22" fmla="*/ 2147483647 w 1393"/>
                <a:gd name="T23" fmla="*/ 2147483647 h 712"/>
                <a:gd name="T24" fmla="*/ 2147483647 w 1393"/>
                <a:gd name="T25" fmla="*/ 2147483647 h 712"/>
                <a:gd name="T26" fmla="*/ 2147483647 w 1393"/>
                <a:gd name="T27" fmla="*/ 2147483647 h 712"/>
                <a:gd name="T28" fmla="*/ 2147483647 w 1393"/>
                <a:gd name="T29" fmla="*/ 2147483647 h 712"/>
                <a:gd name="T30" fmla="*/ 2147483647 w 1393"/>
                <a:gd name="T31" fmla="*/ 2147483647 h 712"/>
                <a:gd name="T32" fmla="*/ 2147483647 w 1393"/>
                <a:gd name="T33" fmla="*/ 2147483647 h 712"/>
                <a:gd name="T34" fmla="*/ 2147483647 w 1393"/>
                <a:gd name="T35" fmla="*/ 2147483647 h 712"/>
                <a:gd name="T36" fmla="*/ 2147483647 w 1393"/>
                <a:gd name="T37" fmla="*/ 2147483647 h 712"/>
                <a:gd name="T38" fmla="*/ 2147483647 w 1393"/>
                <a:gd name="T39" fmla="*/ 2147483647 h 712"/>
                <a:gd name="T40" fmla="*/ 2147483647 w 1393"/>
                <a:gd name="T41" fmla="*/ 2147483647 h 712"/>
                <a:gd name="T42" fmla="*/ 2147483647 w 1393"/>
                <a:gd name="T43" fmla="*/ 2147483647 h 712"/>
                <a:gd name="T44" fmla="*/ 0 w 1393"/>
                <a:gd name="T45" fmla="*/ 2147483647 h 712"/>
                <a:gd name="T46" fmla="*/ 0 w 1393"/>
                <a:gd name="T47" fmla="*/ 2147483647 h 712"/>
                <a:gd name="T48" fmla="*/ 0 w 1393"/>
                <a:gd name="T49" fmla="*/ 2147483647 h 712"/>
                <a:gd name="T50" fmla="*/ 0 w 1393"/>
                <a:gd name="T51" fmla="*/ 2147483647 h 712"/>
                <a:gd name="T52" fmla="*/ 0 w 1393"/>
                <a:gd name="T53" fmla="*/ 2147483647 h 712"/>
                <a:gd name="T54" fmla="*/ 0 w 1393"/>
                <a:gd name="T55" fmla="*/ 2147483647 h 712"/>
                <a:gd name="T56" fmla="*/ 0 w 1393"/>
                <a:gd name="T57" fmla="*/ 2147483647 h 712"/>
                <a:gd name="T58" fmla="*/ 2147483647 w 1393"/>
                <a:gd name="T59" fmla="*/ 2147483647 h 712"/>
                <a:gd name="T60" fmla="*/ 2147483647 w 1393"/>
                <a:gd name="T61" fmla="*/ 2147483647 h 712"/>
                <a:gd name="T62" fmla="*/ 2147483647 w 1393"/>
                <a:gd name="T63" fmla="*/ 2147483647 h 712"/>
                <a:gd name="T64" fmla="*/ 2147483647 w 1393"/>
                <a:gd name="T65" fmla="*/ 2147483647 h 712"/>
                <a:gd name="T66" fmla="*/ 2147483647 w 1393"/>
                <a:gd name="T67" fmla="*/ 2147483647 h 712"/>
                <a:gd name="T68" fmla="*/ 2147483647 w 1393"/>
                <a:gd name="T69" fmla="*/ 2147483647 h 712"/>
                <a:gd name="T70" fmla="*/ 2147483647 w 1393"/>
                <a:gd name="T71" fmla="*/ 2147483647 h 712"/>
                <a:gd name="T72" fmla="*/ 2147483647 w 1393"/>
                <a:gd name="T73" fmla="*/ 2147483647 h 712"/>
                <a:gd name="T74" fmla="*/ 2147483647 w 1393"/>
                <a:gd name="T75" fmla="*/ 2147483647 h 712"/>
                <a:gd name="T76" fmla="*/ 2147483647 w 1393"/>
                <a:gd name="T77" fmla="*/ 2147483647 h 712"/>
                <a:gd name="T78" fmla="*/ 2147483647 w 1393"/>
                <a:gd name="T79" fmla="*/ 2147483647 h 712"/>
                <a:gd name="T80" fmla="*/ 2147483647 w 1393"/>
                <a:gd name="T81" fmla="*/ 2147483647 h 712"/>
                <a:gd name="T82" fmla="*/ 2147483647 w 1393"/>
                <a:gd name="T83" fmla="*/ 2147483647 h 712"/>
                <a:gd name="T84" fmla="*/ 2147483647 w 1393"/>
                <a:gd name="T85" fmla="*/ 2147483647 h 712"/>
                <a:gd name="T86" fmla="*/ 2147483647 w 1393"/>
                <a:gd name="T87" fmla="*/ 2147483647 h 712"/>
                <a:gd name="T88" fmla="*/ 2147483647 w 1393"/>
                <a:gd name="T89" fmla="*/ 2147483647 h 712"/>
                <a:gd name="T90" fmla="*/ 2147483647 w 1393"/>
                <a:gd name="T91" fmla="*/ 2147483647 h 712"/>
                <a:gd name="T92" fmla="*/ 2147483647 w 1393"/>
                <a:gd name="T93" fmla="*/ 2147483647 h 712"/>
                <a:gd name="T94" fmla="*/ 2147483647 w 1393"/>
                <a:gd name="T95" fmla="*/ 2147483647 h 7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3"/>
                <a:gd name="T145" fmla="*/ 0 h 712"/>
                <a:gd name="T146" fmla="*/ 1393 w 1393"/>
                <a:gd name="T147" fmla="*/ 712 h 7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3" h="712">
                  <a:moveTo>
                    <a:pt x="1392" y="227"/>
                  </a:moveTo>
                  <a:lnTo>
                    <a:pt x="1392" y="243"/>
                  </a:lnTo>
                  <a:lnTo>
                    <a:pt x="1392" y="260"/>
                  </a:lnTo>
                  <a:lnTo>
                    <a:pt x="1392" y="273"/>
                  </a:lnTo>
                  <a:lnTo>
                    <a:pt x="1392" y="297"/>
                  </a:lnTo>
                  <a:lnTo>
                    <a:pt x="1392" y="300"/>
                  </a:lnTo>
                  <a:lnTo>
                    <a:pt x="1392" y="327"/>
                  </a:lnTo>
                  <a:lnTo>
                    <a:pt x="1391" y="356"/>
                  </a:lnTo>
                  <a:lnTo>
                    <a:pt x="1391" y="361"/>
                  </a:lnTo>
                  <a:lnTo>
                    <a:pt x="1391" y="382"/>
                  </a:lnTo>
                  <a:lnTo>
                    <a:pt x="1391" y="415"/>
                  </a:lnTo>
                  <a:lnTo>
                    <a:pt x="1391" y="438"/>
                  </a:lnTo>
                  <a:lnTo>
                    <a:pt x="1391" y="459"/>
                  </a:lnTo>
                  <a:lnTo>
                    <a:pt x="1391" y="465"/>
                  </a:lnTo>
                  <a:lnTo>
                    <a:pt x="1391" y="489"/>
                  </a:lnTo>
                  <a:lnTo>
                    <a:pt x="1391" y="525"/>
                  </a:lnTo>
                  <a:lnTo>
                    <a:pt x="1390" y="552"/>
                  </a:lnTo>
                  <a:lnTo>
                    <a:pt x="1390" y="556"/>
                  </a:lnTo>
                  <a:lnTo>
                    <a:pt x="1391" y="592"/>
                  </a:lnTo>
                  <a:lnTo>
                    <a:pt x="1390" y="621"/>
                  </a:lnTo>
                  <a:lnTo>
                    <a:pt x="1390" y="624"/>
                  </a:lnTo>
                  <a:lnTo>
                    <a:pt x="1390" y="631"/>
                  </a:lnTo>
                  <a:lnTo>
                    <a:pt x="1390" y="671"/>
                  </a:lnTo>
                  <a:lnTo>
                    <a:pt x="1390" y="690"/>
                  </a:lnTo>
                  <a:lnTo>
                    <a:pt x="1390" y="697"/>
                  </a:lnTo>
                  <a:lnTo>
                    <a:pt x="1390" y="702"/>
                  </a:lnTo>
                  <a:lnTo>
                    <a:pt x="1390" y="710"/>
                  </a:lnTo>
                  <a:lnTo>
                    <a:pt x="1390" y="711"/>
                  </a:lnTo>
                  <a:lnTo>
                    <a:pt x="1389" y="711"/>
                  </a:lnTo>
                  <a:lnTo>
                    <a:pt x="1366" y="711"/>
                  </a:lnTo>
                  <a:lnTo>
                    <a:pt x="1317" y="710"/>
                  </a:lnTo>
                  <a:lnTo>
                    <a:pt x="1306" y="710"/>
                  </a:lnTo>
                  <a:lnTo>
                    <a:pt x="1273" y="710"/>
                  </a:lnTo>
                  <a:lnTo>
                    <a:pt x="1260" y="710"/>
                  </a:lnTo>
                  <a:lnTo>
                    <a:pt x="1243" y="710"/>
                  </a:lnTo>
                  <a:lnTo>
                    <a:pt x="1225" y="710"/>
                  </a:lnTo>
                  <a:lnTo>
                    <a:pt x="1221" y="710"/>
                  </a:lnTo>
                  <a:lnTo>
                    <a:pt x="1202" y="710"/>
                  </a:lnTo>
                  <a:lnTo>
                    <a:pt x="1193" y="710"/>
                  </a:lnTo>
                  <a:lnTo>
                    <a:pt x="1172" y="710"/>
                  </a:lnTo>
                  <a:lnTo>
                    <a:pt x="1156" y="710"/>
                  </a:lnTo>
                  <a:lnTo>
                    <a:pt x="1139" y="710"/>
                  </a:lnTo>
                  <a:lnTo>
                    <a:pt x="1132" y="710"/>
                  </a:lnTo>
                  <a:lnTo>
                    <a:pt x="1109" y="710"/>
                  </a:lnTo>
                  <a:lnTo>
                    <a:pt x="1050" y="710"/>
                  </a:lnTo>
                  <a:lnTo>
                    <a:pt x="1034" y="710"/>
                  </a:lnTo>
                  <a:lnTo>
                    <a:pt x="1016" y="710"/>
                  </a:lnTo>
                  <a:lnTo>
                    <a:pt x="992" y="710"/>
                  </a:lnTo>
                  <a:lnTo>
                    <a:pt x="969" y="710"/>
                  </a:lnTo>
                  <a:lnTo>
                    <a:pt x="945" y="710"/>
                  </a:lnTo>
                  <a:lnTo>
                    <a:pt x="917" y="710"/>
                  </a:lnTo>
                  <a:lnTo>
                    <a:pt x="886" y="711"/>
                  </a:lnTo>
                  <a:lnTo>
                    <a:pt x="874" y="710"/>
                  </a:lnTo>
                  <a:lnTo>
                    <a:pt x="858" y="711"/>
                  </a:lnTo>
                  <a:lnTo>
                    <a:pt x="852" y="710"/>
                  </a:lnTo>
                  <a:lnTo>
                    <a:pt x="817" y="710"/>
                  </a:lnTo>
                  <a:lnTo>
                    <a:pt x="795" y="711"/>
                  </a:lnTo>
                  <a:lnTo>
                    <a:pt x="758" y="711"/>
                  </a:lnTo>
                  <a:lnTo>
                    <a:pt x="749" y="711"/>
                  </a:lnTo>
                  <a:lnTo>
                    <a:pt x="737" y="711"/>
                  </a:lnTo>
                  <a:lnTo>
                    <a:pt x="734" y="711"/>
                  </a:lnTo>
                  <a:lnTo>
                    <a:pt x="703" y="711"/>
                  </a:lnTo>
                  <a:lnTo>
                    <a:pt x="694" y="711"/>
                  </a:lnTo>
                  <a:lnTo>
                    <a:pt x="688" y="711"/>
                  </a:lnTo>
                  <a:lnTo>
                    <a:pt x="665" y="711"/>
                  </a:lnTo>
                  <a:lnTo>
                    <a:pt x="656" y="710"/>
                  </a:lnTo>
                  <a:lnTo>
                    <a:pt x="618" y="710"/>
                  </a:lnTo>
                  <a:lnTo>
                    <a:pt x="606" y="710"/>
                  </a:lnTo>
                  <a:lnTo>
                    <a:pt x="572" y="710"/>
                  </a:lnTo>
                  <a:lnTo>
                    <a:pt x="507" y="710"/>
                  </a:lnTo>
                  <a:lnTo>
                    <a:pt x="501" y="710"/>
                  </a:lnTo>
                  <a:lnTo>
                    <a:pt x="486" y="710"/>
                  </a:lnTo>
                  <a:lnTo>
                    <a:pt x="477" y="710"/>
                  </a:lnTo>
                  <a:lnTo>
                    <a:pt x="470" y="710"/>
                  </a:lnTo>
                  <a:lnTo>
                    <a:pt x="397" y="710"/>
                  </a:lnTo>
                  <a:lnTo>
                    <a:pt x="384" y="710"/>
                  </a:lnTo>
                  <a:lnTo>
                    <a:pt x="383" y="710"/>
                  </a:lnTo>
                  <a:lnTo>
                    <a:pt x="376" y="710"/>
                  </a:lnTo>
                  <a:lnTo>
                    <a:pt x="367" y="710"/>
                  </a:lnTo>
                  <a:lnTo>
                    <a:pt x="361" y="710"/>
                  </a:lnTo>
                  <a:lnTo>
                    <a:pt x="278" y="710"/>
                  </a:lnTo>
                  <a:lnTo>
                    <a:pt x="265" y="710"/>
                  </a:lnTo>
                  <a:lnTo>
                    <a:pt x="207" y="711"/>
                  </a:lnTo>
                  <a:lnTo>
                    <a:pt x="197" y="711"/>
                  </a:lnTo>
                  <a:lnTo>
                    <a:pt x="184" y="711"/>
                  </a:lnTo>
                  <a:lnTo>
                    <a:pt x="173" y="711"/>
                  </a:lnTo>
                  <a:lnTo>
                    <a:pt x="126" y="711"/>
                  </a:lnTo>
                  <a:lnTo>
                    <a:pt x="93" y="711"/>
                  </a:lnTo>
                  <a:lnTo>
                    <a:pt x="57" y="712"/>
                  </a:lnTo>
                  <a:lnTo>
                    <a:pt x="46" y="712"/>
                  </a:lnTo>
                  <a:lnTo>
                    <a:pt x="4" y="712"/>
                  </a:lnTo>
                  <a:lnTo>
                    <a:pt x="2" y="712"/>
                  </a:lnTo>
                  <a:lnTo>
                    <a:pt x="2" y="681"/>
                  </a:lnTo>
                  <a:lnTo>
                    <a:pt x="2" y="651"/>
                  </a:lnTo>
                  <a:lnTo>
                    <a:pt x="2" y="619"/>
                  </a:lnTo>
                  <a:lnTo>
                    <a:pt x="2" y="592"/>
                  </a:lnTo>
                  <a:lnTo>
                    <a:pt x="2" y="562"/>
                  </a:lnTo>
                  <a:lnTo>
                    <a:pt x="2" y="558"/>
                  </a:lnTo>
                  <a:lnTo>
                    <a:pt x="2" y="535"/>
                  </a:lnTo>
                  <a:lnTo>
                    <a:pt x="1" y="474"/>
                  </a:lnTo>
                  <a:lnTo>
                    <a:pt x="1" y="444"/>
                  </a:lnTo>
                  <a:lnTo>
                    <a:pt x="1" y="412"/>
                  </a:lnTo>
                  <a:lnTo>
                    <a:pt x="1" y="410"/>
                  </a:lnTo>
                  <a:lnTo>
                    <a:pt x="1" y="386"/>
                  </a:lnTo>
                  <a:lnTo>
                    <a:pt x="1" y="370"/>
                  </a:lnTo>
                  <a:lnTo>
                    <a:pt x="1" y="329"/>
                  </a:lnTo>
                  <a:lnTo>
                    <a:pt x="1" y="327"/>
                  </a:lnTo>
                  <a:lnTo>
                    <a:pt x="1" y="310"/>
                  </a:lnTo>
                  <a:lnTo>
                    <a:pt x="1" y="285"/>
                  </a:lnTo>
                  <a:lnTo>
                    <a:pt x="1" y="238"/>
                  </a:lnTo>
                  <a:lnTo>
                    <a:pt x="1" y="226"/>
                  </a:lnTo>
                  <a:lnTo>
                    <a:pt x="1" y="220"/>
                  </a:lnTo>
                  <a:lnTo>
                    <a:pt x="1" y="208"/>
                  </a:lnTo>
                  <a:lnTo>
                    <a:pt x="1" y="206"/>
                  </a:lnTo>
                  <a:lnTo>
                    <a:pt x="1" y="149"/>
                  </a:lnTo>
                  <a:lnTo>
                    <a:pt x="1" y="119"/>
                  </a:lnTo>
                  <a:lnTo>
                    <a:pt x="0" y="103"/>
                  </a:lnTo>
                  <a:lnTo>
                    <a:pt x="0" y="102"/>
                  </a:lnTo>
                  <a:lnTo>
                    <a:pt x="0" y="0"/>
                  </a:lnTo>
                  <a:lnTo>
                    <a:pt x="120" y="1"/>
                  </a:lnTo>
                  <a:lnTo>
                    <a:pt x="126" y="0"/>
                  </a:lnTo>
                  <a:lnTo>
                    <a:pt x="136" y="0"/>
                  </a:lnTo>
                  <a:lnTo>
                    <a:pt x="173" y="0"/>
                  </a:lnTo>
                  <a:lnTo>
                    <a:pt x="220" y="1"/>
                  </a:lnTo>
                  <a:lnTo>
                    <a:pt x="242" y="1"/>
                  </a:lnTo>
                  <a:lnTo>
                    <a:pt x="244" y="1"/>
                  </a:lnTo>
                  <a:lnTo>
                    <a:pt x="246" y="1"/>
                  </a:lnTo>
                  <a:lnTo>
                    <a:pt x="279" y="1"/>
                  </a:lnTo>
                  <a:lnTo>
                    <a:pt x="314" y="1"/>
                  </a:lnTo>
                  <a:lnTo>
                    <a:pt x="348" y="1"/>
                  </a:lnTo>
                  <a:lnTo>
                    <a:pt x="351" y="1"/>
                  </a:lnTo>
                  <a:lnTo>
                    <a:pt x="361" y="1"/>
                  </a:lnTo>
                  <a:lnTo>
                    <a:pt x="418" y="1"/>
                  </a:lnTo>
                  <a:lnTo>
                    <a:pt x="454" y="1"/>
                  </a:lnTo>
                  <a:lnTo>
                    <a:pt x="501" y="1"/>
                  </a:lnTo>
                  <a:lnTo>
                    <a:pt x="513" y="1"/>
                  </a:lnTo>
                  <a:lnTo>
                    <a:pt x="537" y="1"/>
                  </a:lnTo>
                  <a:lnTo>
                    <a:pt x="548" y="1"/>
                  </a:lnTo>
                  <a:lnTo>
                    <a:pt x="559" y="1"/>
                  </a:lnTo>
                  <a:lnTo>
                    <a:pt x="594" y="1"/>
                  </a:lnTo>
                  <a:lnTo>
                    <a:pt x="618" y="1"/>
                  </a:lnTo>
                  <a:lnTo>
                    <a:pt x="622" y="1"/>
                  </a:lnTo>
                  <a:lnTo>
                    <a:pt x="641" y="1"/>
                  </a:lnTo>
                  <a:lnTo>
                    <a:pt x="664" y="1"/>
                  </a:lnTo>
                  <a:lnTo>
                    <a:pt x="665" y="1"/>
                  </a:lnTo>
                  <a:lnTo>
                    <a:pt x="688" y="1"/>
                  </a:lnTo>
                  <a:lnTo>
                    <a:pt x="707" y="1"/>
                  </a:lnTo>
                  <a:lnTo>
                    <a:pt x="734" y="1"/>
                  </a:lnTo>
                  <a:lnTo>
                    <a:pt x="758" y="1"/>
                  </a:lnTo>
                  <a:lnTo>
                    <a:pt x="771" y="1"/>
                  </a:lnTo>
                  <a:lnTo>
                    <a:pt x="781" y="1"/>
                  </a:lnTo>
                  <a:lnTo>
                    <a:pt x="792" y="1"/>
                  </a:lnTo>
                  <a:lnTo>
                    <a:pt x="828" y="1"/>
                  </a:lnTo>
                  <a:lnTo>
                    <a:pt x="874" y="1"/>
                  </a:lnTo>
                  <a:lnTo>
                    <a:pt x="877" y="1"/>
                  </a:lnTo>
                  <a:lnTo>
                    <a:pt x="898" y="1"/>
                  </a:lnTo>
                  <a:lnTo>
                    <a:pt x="921" y="1"/>
                  </a:lnTo>
                  <a:lnTo>
                    <a:pt x="961" y="1"/>
                  </a:lnTo>
                  <a:lnTo>
                    <a:pt x="969" y="1"/>
                  </a:lnTo>
                  <a:lnTo>
                    <a:pt x="981" y="1"/>
                  </a:lnTo>
                  <a:lnTo>
                    <a:pt x="992" y="1"/>
                  </a:lnTo>
                  <a:lnTo>
                    <a:pt x="1038" y="1"/>
                  </a:lnTo>
                  <a:lnTo>
                    <a:pt x="1046" y="1"/>
                  </a:lnTo>
                  <a:lnTo>
                    <a:pt x="1062" y="1"/>
                  </a:lnTo>
                  <a:lnTo>
                    <a:pt x="1085" y="1"/>
                  </a:lnTo>
                  <a:lnTo>
                    <a:pt x="1087" y="1"/>
                  </a:lnTo>
                  <a:lnTo>
                    <a:pt x="1109" y="1"/>
                  </a:lnTo>
                  <a:lnTo>
                    <a:pt x="1130" y="1"/>
                  </a:lnTo>
                  <a:lnTo>
                    <a:pt x="1132" y="1"/>
                  </a:lnTo>
                  <a:lnTo>
                    <a:pt x="1156" y="1"/>
                  </a:lnTo>
                  <a:lnTo>
                    <a:pt x="1172" y="1"/>
                  </a:lnTo>
                  <a:lnTo>
                    <a:pt x="1255" y="1"/>
                  </a:lnTo>
                  <a:lnTo>
                    <a:pt x="1262" y="1"/>
                  </a:lnTo>
                  <a:lnTo>
                    <a:pt x="1296" y="31"/>
                  </a:lnTo>
                  <a:lnTo>
                    <a:pt x="1314" y="31"/>
                  </a:lnTo>
                  <a:lnTo>
                    <a:pt x="1321" y="26"/>
                  </a:lnTo>
                  <a:lnTo>
                    <a:pt x="1332" y="31"/>
                  </a:lnTo>
                  <a:lnTo>
                    <a:pt x="1342" y="44"/>
                  </a:lnTo>
                  <a:lnTo>
                    <a:pt x="1342" y="66"/>
                  </a:lnTo>
                  <a:lnTo>
                    <a:pt x="1320" y="77"/>
                  </a:lnTo>
                  <a:lnTo>
                    <a:pt x="1309" y="90"/>
                  </a:lnTo>
                  <a:lnTo>
                    <a:pt x="1300" y="112"/>
                  </a:lnTo>
                  <a:lnTo>
                    <a:pt x="1310" y="119"/>
                  </a:lnTo>
                  <a:lnTo>
                    <a:pt x="1316" y="131"/>
                  </a:lnTo>
                  <a:lnTo>
                    <a:pt x="1325" y="138"/>
                  </a:lnTo>
                  <a:lnTo>
                    <a:pt x="1342" y="149"/>
                  </a:lnTo>
                  <a:lnTo>
                    <a:pt x="1342" y="172"/>
                  </a:lnTo>
                  <a:lnTo>
                    <a:pt x="1361" y="190"/>
                  </a:lnTo>
                  <a:lnTo>
                    <a:pt x="1366" y="197"/>
                  </a:lnTo>
                  <a:lnTo>
                    <a:pt x="1389" y="200"/>
                  </a:lnTo>
                  <a:lnTo>
                    <a:pt x="1393" y="200"/>
                  </a:lnTo>
                  <a:lnTo>
                    <a:pt x="1393" y="208"/>
                  </a:lnTo>
                  <a:lnTo>
                    <a:pt x="1392" y="209"/>
                  </a:lnTo>
                  <a:lnTo>
                    <a:pt x="1392" y="211"/>
                  </a:lnTo>
                  <a:lnTo>
                    <a:pt x="1392" y="227"/>
                  </a:lnTo>
                  <a:close/>
                </a:path>
              </a:pathLst>
            </a:custGeom>
            <a:solidFill>
              <a:schemeClr val="accent1">
                <a:lumMod val="40000"/>
                <a:lumOff val="60000"/>
              </a:schemeClr>
            </a:solid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900" dirty="0">
                  <a:solidFill>
                    <a:srgbClr val="FF0000"/>
                  </a:solidFill>
                  <a:latin typeface="+mj-lt"/>
                  <a:cs typeface="Arial" panose="020B0604020202020204" pitchFamily="34" charset="0"/>
                </a:rPr>
                <a:t>Kansas</a:t>
              </a:r>
            </a:p>
          </p:txBody>
        </p:sp>
        <p:sp>
          <p:nvSpPr>
            <p:cNvPr id="52" name="S_ID">
              <a:extLst>
                <a:ext uri="{FF2B5EF4-FFF2-40B4-BE49-F238E27FC236}">
                  <a16:creationId xmlns:a16="http://schemas.microsoft.com/office/drawing/2014/main" id="{B99E117D-ECDD-4ADE-9D83-872FE4BDD5BF}"/>
                </a:ext>
              </a:extLst>
            </p:cNvPr>
            <p:cNvSpPr>
              <a:spLocks/>
            </p:cNvSpPr>
            <p:nvPr/>
          </p:nvSpPr>
          <p:spPr bwMode="auto">
            <a:xfrm>
              <a:off x="2071991" y="1287632"/>
              <a:ext cx="1114426" cy="1600200"/>
            </a:xfrm>
            <a:custGeom>
              <a:avLst/>
              <a:gdLst>
                <a:gd name="T0" fmla="*/ 2147483647 w 1159"/>
                <a:gd name="T1" fmla="*/ 2147483647 h 1657"/>
                <a:gd name="T2" fmla="*/ 2147483647 w 1159"/>
                <a:gd name="T3" fmla="*/ 2147483647 h 1657"/>
                <a:gd name="T4" fmla="*/ 2147483647 w 1159"/>
                <a:gd name="T5" fmla="*/ 2147483647 h 1657"/>
                <a:gd name="T6" fmla="*/ 2147483647 w 1159"/>
                <a:gd name="T7" fmla="*/ 2147483647 h 1657"/>
                <a:gd name="T8" fmla="*/ 2147483647 w 1159"/>
                <a:gd name="T9" fmla="*/ 2147483647 h 1657"/>
                <a:gd name="T10" fmla="*/ 2147483647 w 1159"/>
                <a:gd name="T11" fmla="*/ 2147483647 h 1657"/>
                <a:gd name="T12" fmla="*/ 2147483647 w 1159"/>
                <a:gd name="T13" fmla="*/ 2147483647 h 1657"/>
                <a:gd name="T14" fmla="*/ 2147483647 w 1159"/>
                <a:gd name="T15" fmla="*/ 2147483647 h 1657"/>
                <a:gd name="T16" fmla="*/ 2147483647 w 1159"/>
                <a:gd name="T17" fmla="*/ 2147483647 h 1657"/>
                <a:gd name="T18" fmla="*/ 2147483647 w 1159"/>
                <a:gd name="T19" fmla="*/ 2147483647 h 1657"/>
                <a:gd name="T20" fmla="*/ 2147483647 w 1159"/>
                <a:gd name="T21" fmla="*/ 2147483647 h 1657"/>
                <a:gd name="T22" fmla="*/ 2147483647 w 1159"/>
                <a:gd name="T23" fmla="*/ 2147483647 h 1657"/>
                <a:gd name="T24" fmla="*/ 2147483647 w 1159"/>
                <a:gd name="T25" fmla="*/ 2147483647 h 1657"/>
                <a:gd name="T26" fmla="*/ 2147483647 w 1159"/>
                <a:gd name="T27" fmla="*/ 2147483647 h 1657"/>
                <a:gd name="T28" fmla="*/ 2147483647 w 1159"/>
                <a:gd name="T29" fmla="*/ 2147483647 h 1657"/>
                <a:gd name="T30" fmla="*/ 2147483647 w 1159"/>
                <a:gd name="T31" fmla="*/ 2147483647 h 1657"/>
                <a:gd name="T32" fmla="*/ 2147483647 w 1159"/>
                <a:gd name="T33" fmla="*/ 2147483647 h 1657"/>
                <a:gd name="T34" fmla="*/ 2147483647 w 1159"/>
                <a:gd name="T35" fmla="*/ 2147483647 h 1657"/>
                <a:gd name="T36" fmla="*/ 2147483647 w 1159"/>
                <a:gd name="T37" fmla="*/ 2147483647 h 1657"/>
                <a:gd name="T38" fmla="*/ 2147483647 w 1159"/>
                <a:gd name="T39" fmla="*/ 2147483647 h 1657"/>
                <a:gd name="T40" fmla="*/ 2147483647 w 1159"/>
                <a:gd name="T41" fmla="*/ 2147483647 h 1657"/>
                <a:gd name="T42" fmla="*/ 2147483647 w 1159"/>
                <a:gd name="T43" fmla="*/ 2147483647 h 1657"/>
                <a:gd name="T44" fmla="*/ 2147483647 w 1159"/>
                <a:gd name="T45" fmla="*/ 2147483647 h 1657"/>
                <a:gd name="T46" fmla="*/ 2147483647 w 1159"/>
                <a:gd name="T47" fmla="*/ 2147483647 h 1657"/>
                <a:gd name="T48" fmla="*/ 2147483647 w 1159"/>
                <a:gd name="T49" fmla="*/ 2147483647 h 1657"/>
                <a:gd name="T50" fmla="*/ 2147483647 w 1159"/>
                <a:gd name="T51" fmla="*/ 2147483647 h 1657"/>
                <a:gd name="T52" fmla="*/ 2147483647 w 1159"/>
                <a:gd name="T53" fmla="*/ 2147483647 h 1657"/>
                <a:gd name="T54" fmla="*/ 2147483647 w 1159"/>
                <a:gd name="T55" fmla="*/ 2147483647 h 1657"/>
                <a:gd name="T56" fmla="*/ 2147483647 w 1159"/>
                <a:gd name="T57" fmla="*/ 2147483647 h 1657"/>
                <a:gd name="T58" fmla="*/ 2147483647 w 1159"/>
                <a:gd name="T59" fmla="*/ 2147483647 h 1657"/>
                <a:gd name="T60" fmla="*/ 2147483647 w 1159"/>
                <a:gd name="T61" fmla="*/ 2147483647 h 1657"/>
                <a:gd name="T62" fmla="*/ 2147483647 w 1159"/>
                <a:gd name="T63" fmla="*/ 2147483647 h 1657"/>
                <a:gd name="T64" fmla="*/ 2147483647 w 1159"/>
                <a:gd name="T65" fmla="*/ 2147483647 h 1657"/>
                <a:gd name="T66" fmla="*/ 2147483647 w 1159"/>
                <a:gd name="T67" fmla="*/ 2147483647 h 1657"/>
                <a:gd name="T68" fmla="*/ 2147483647 w 1159"/>
                <a:gd name="T69" fmla="*/ 2147483647 h 1657"/>
                <a:gd name="T70" fmla="*/ 2147483647 w 1159"/>
                <a:gd name="T71" fmla="*/ 0 h 1657"/>
                <a:gd name="T72" fmla="*/ 2147483647 w 1159"/>
                <a:gd name="T73" fmla="*/ 2147483647 h 1657"/>
                <a:gd name="T74" fmla="*/ 2147483647 w 1159"/>
                <a:gd name="T75" fmla="*/ 2147483647 h 1657"/>
                <a:gd name="T76" fmla="*/ 2147483647 w 1159"/>
                <a:gd name="T77" fmla="*/ 2147483647 h 1657"/>
                <a:gd name="T78" fmla="*/ 2147483647 w 1159"/>
                <a:gd name="T79" fmla="*/ 2147483647 h 1657"/>
                <a:gd name="T80" fmla="*/ 2147483647 w 1159"/>
                <a:gd name="T81" fmla="*/ 2147483647 h 1657"/>
                <a:gd name="T82" fmla="*/ 2147483647 w 1159"/>
                <a:gd name="T83" fmla="*/ 2147483647 h 1657"/>
                <a:gd name="T84" fmla="*/ 2147483647 w 1159"/>
                <a:gd name="T85" fmla="*/ 2147483647 h 1657"/>
                <a:gd name="T86" fmla="*/ 2147483647 w 1159"/>
                <a:gd name="T87" fmla="*/ 2147483647 h 1657"/>
                <a:gd name="T88" fmla="*/ 2147483647 w 1159"/>
                <a:gd name="T89" fmla="*/ 2147483647 h 1657"/>
                <a:gd name="T90" fmla="*/ 2147483647 w 1159"/>
                <a:gd name="T91" fmla="*/ 2147483647 h 1657"/>
                <a:gd name="T92" fmla="*/ 2147483647 w 1159"/>
                <a:gd name="T93" fmla="*/ 2147483647 h 1657"/>
                <a:gd name="T94" fmla="*/ 0 w 1159"/>
                <a:gd name="T95" fmla="*/ 2147483647 h 1657"/>
                <a:gd name="T96" fmla="*/ 2147483647 w 1159"/>
                <a:gd name="T97" fmla="*/ 2147483647 h 1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9"/>
                <a:gd name="T148" fmla="*/ 0 h 1657"/>
                <a:gd name="T149" fmla="*/ 1159 w 1159"/>
                <a:gd name="T150" fmla="*/ 1657 h 1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9" h="1657">
                  <a:moveTo>
                    <a:pt x="63" y="1145"/>
                  </a:moveTo>
                  <a:lnTo>
                    <a:pt x="60" y="1153"/>
                  </a:lnTo>
                  <a:lnTo>
                    <a:pt x="57" y="1154"/>
                  </a:lnTo>
                  <a:lnTo>
                    <a:pt x="47" y="1210"/>
                  </a:lnTo>
                  <a:lnTo>
                    <a:pt x="43" y="1214"/>
                  </a:lnTo>
                  <a:lnTo>
                    <a:pt x="39" y="1227"/>
                  </a:lnTo>
                  <a:lnTo>
                    <a:pt x="39" y="1257"/>
                  </a:lnTo>
                  <a:lnTo>
                    <a:pt x="39" y="1281"/>
                  </a:lnTo>
                  <a:lnTo>
                    <a:pt x="39" y="1379"/>
                  </a:lnTo>
                  <a:lnTo>
                    <a:pt x="39" y="1653"/>
                  </a:lnTo>
                  <a:lnTo>
                    <a:pt x="50" y="1654"/>
                  </a:lnTo>
                  <a:lnTo>
                    <a:pt x="222" y="1654"/>
                  </a:lnTo>
                  <a:lnTo>
                    <a:pt x="412" y="1654"/>
                  </a:lnTo>
                  <a:lnTo>
                    <a:pt x="465" y="1654"/>
                  </a:lnTo>
                  <a:lnTo>
                    <a:pt x="493" y="1656"/>
                  </a:lnTo>
                  <a:lnTo>
                    <a:pt x="553" y="1656"/>
                  </a:lnTo>
                  <a:lnTo>
                    <a:pt x="558" y="1656"/>
                  </a:lnTo>
                  <a:lnTo>
                    <a:pt x="561" y="1656"/>
                  </a:lnTo>
                  <a:lnTo>
                    <a:pt x="598" y="1656"/>
                  </a:lnTo>
                  <a:lnTo>
                    <a:pt x="651" y="1657"/>
                  </a:lnTo>
                  <a:lnTo>
                    <a:pt x="746" y="1654"/>
                  </a:lnTo>
                  <a:lnTo>
                    <a:pt x="792" y="1654"/>
                  </a:lnTo>
                  <a:lnTo>
                    <a:pt x="944" y="1653"/>
                  </a:lnTo>
                  <a:lnTo>
                    <a:pt x="947" y="1654"/>
                  </a:lnTo>
                  <a:lnTo>
                    <a:pt x="949" y="1654"/>
                  </a:lnTo>
                  <a:lnTo>
                    <a:pt x="955" y="1654"/>
                  </a:lnTo>
                  <a:lnTo>
                    <a:pt x="959" y="1654"/>
                  </a:lnTo>
                  <a:lnTo>
                    <a:pt x="979" y="1654"/>
                  </a:lnTo>
                  <a:lnTo>
                    <a:pt x="1026" y="1654"/>
                  </a:lnTo>
                  <a:lnTo>
                    <a:pt x="1071" y="1654"/>
                  </a:lnTo>
                  <a:lnTo>
                    <a:pt x="1081" y="1654"/>
                  </a:lnTo>
                  <a:lnTo>
                    <a:pt x="1087" y="1653"/>
                  </a:lnTo>
                  <a:lnTo>
                    <a:pt x="1158" y="1653"/>
                  </a:lnTo>
                  <a:lnTo>
                    <a:pt x="1158" y="1624"/>
                  </a:lnTo>
                  <a:lnTo>
                    <a:pt x="1158" y="1542"/>
                  </a:lnTo>
                  <a:lnTo>
                    <a:pt x="1158" y="1534"/>
                  </a:lnTo>
                  <a:lnTo>
                    <a:pt x="1159" y="1477"/>
                  </a:lnTo>
                  <a:lnTo>
                    <a:pt x="1158" y="1418"/>
                  </a:lnTo>
                  <a:lnTo>
                    <a:pt x="1158" y="1414"/>
                  </a:lnTo>
                  <a:lnTo>
                    <a:pt x="1158" y="1403"/>
                  </a:lnTo>
                  <a:lnTo>
                    <a:pt x="1158" y="1359"/>
                  </a:lnTo>
                  <a:lnTo>
                    <a:pt x="1158" y="1343"/>
                  </a:lnTo>
                  <a:lnTo>
                    <a:pt x="1158" y="1311"/>
                  </a:lnTo>
                  <a:lnTo>
                    <a:pt x="1158" y="1300"/>
                  </a:lnTo>
                  <a:lnTo>
                    <a:pt x="1158" y="1299"/>
                  </a:lnTo>
                  <a:lnTo>
                    <a:pt x="1158" y="1240"/>
                  </a:lnTo>
                  <a:lnTo>
                    <a:pt x="1158" y="1211"/>
                  </a:lnTo>
                  <a:lnTo>
                    <a:pt x="1158" y="1186"/>
                  </a:lnTo>
                  <a:lnTo>
                    <a:pt x="1158" y="1150"/>
                  </a:lnTo>
                  <a:lnTo>
                    <a:pt x="1158" y="1123"/>
                  </a:lnTo>
                  <a:lnTo>
                    <a:pt x="1157" y="1069"/>
                  </a:lnTo>
                  <a:lnTo>
                    <a:pt x="1149" y="1067"/>
                  </a:lnTo>
                  <a:lnTo>
                    <a:pt x="1148" y="1067"/>
                  </a:lnTo>
                  <a:lnTo>
                    <a:pt x="1142" y="1064"/>
                  </a:lnTo>
                  <a:lnTo>
                    <a:pt x="1119" y="1028"/>
                  </a:lnTo>
                  <a:lnTo>
                    <a:pt x="1096" y="1004"/>
                  </a:lnTo>
                  <a:lnTo>
                    <a:pt x="1092" y="1005"/>
                  </a:lnTo>
                  <a:lnTo>
                    <a:pt x="1077" y="1014"/>
                  </a:lnTo>
                  <a:lnTo>
                    <a:pt x="1070" y="1029"/>
                  </a:lnTo>
                  <a:lnTo>
                    <a:pt x="1073" y="1054"/>
                  </a:lnTo>
                  <a:lnTo>
                    <a:pt x="1051" y="1052"/>
                  </a:lnTo>
                  <a:lnTo>
                    <a:pt x="955" y="1056"/>
                  </a:lnTo>
                  <a:lnTo>
                    <a:pt x="933" y="1048"/>
                  </a:lnTo>
                  <a:lnTo>
                    <a:pt x="913" y="1064"/>
                  </a:lnTo>
                  <a:lnTo>
                    <a:pt x="886" y="1072"/>
                  </a:lnTo>
                  <a:lnTo>
                    <a:pt x="842" y="1064"/>
                  </a:lnTo>
                  <a:lnTo>
                    <a:pt x="823" y="1081"/>
                  </a:lnTo>
                  <a:lnTo>
                    <a:pt x="827" y="1093"/>
                  </a:lnTo>
                  <a:lnTo>
                    <a:pt x="822" y="1097"/>
                  </a:lnTo>
                  <a:lnTo>
                    <a:pt x="792" y="1075"/>
                  </a:lnTo>
                  <a:lnTo>
                    <a:pt x="767" y="1003"/>
                  </a:lnTo>
                  <a:lnTo>
                    <a:pt x="707" y="975"/>
                  </a:lnTo>
                  <a:lnTo>
                    <a:pt x="709" y="945"/>
                  </a:lnTo>
                  <a:lnTo>
                    <a:pt x="617" y="781"/>
                  </a:lnTo>
                  <a:lnTo>
                    <a:pt x="558" y="823"/>
                  </a:lnTo>
                  <a:lnTo>
                    <a:pt x="534" y="827"/>
                  </a:lnTo>
                  <a:lnTo>
                    <a:pt x="499" y="813"/>
                  </a:lnTo>
                  <a:lnTo>
                    <a:pt x="529" y="591"/>
                  </a:lnTo>
                  <a:lnTo>
                    <a:pt x="535" y="591"/>
                  </a:lnTo>
                  <a:lnTo>
                    <a:pt x="544" y="562"/>
                  </a:lnTo>
                  <a:lnTo>
                    <a:pt x="543" y="553"/>
                  </a:lnTo>
                  <a:lnTo>
                    <a:pt x="535" y="551"/>
                  </a:lnTo>
                  <a:lnTo>
                    <a:pt x="511" y="557"/>
                  </a:lnTo>
                  <a:lnTo>
                    <a:pt x="494" y="560"/>
                  </a:lnTo>
                  <a:lnTo>
                    <a:pt x="488" y="553"/>
                  </a:lnTo>
                  <a:lnTo>
                    <a:pt x="488" y="540"/>
                  </a:lnTo>
                  <a:lnTo>
                    <a:pt x="479" y="535"/>
                  </a:lnTo>
                  <a:lnTo>
                    <a:pt x="462" y="545"/>
                  </a:lnTo>
                  <a:lnTo>
                    <a:pt x="458" y="540"/>
                  </a:lnTo>
                  <a:lnTo>
                    <a:pt x="462" y="532"/>
                  </a:lnTo>
                  <a:lnTo>
                    <a:pt x="426" y="489"/>
                  </a:lnTo>
                  <a:lnTo>
                    <a:pt x="406" y="473"/>
                  </a:lnTo>
                  <a:lnTo>
                    <a:pt x="357" y="415"/>
                  </a:lnTo>
                  <a:lnTo>
                    <a:pt x="328" y="407"/>
                  </a:lnTo>
                  <a:lnTo>
                    <a:pt x="278" y="369"/>
                  </a:lnTo>
                  <a:lnTo>
                    <a:pt x="300" y="359"/>
                  </a:lnTo>
                  <a:lnTo>
                    <a:pt x="278" y="344"/>
                  </a:lnTo>
                  <a:lnTo>
                    <a:pt x="278" y="304"/>
                  </a:lnTo>
                  <a:lnTo>
                    <a:pt x="222" y="242"/>
                  </a:lnTo>
                  <a:lnTo>
                    <a:pt x="222" y="236"/>
                  </a:lnTo>
                  <a:lnTo>
                    <a:pt x="222" y="186"/>
                  </a:lnTo>
                  <a:lnTo>
                    <a:pt x="222" y="127"/>
                  </a:lnTo>
                  <a:lnTo>
                    <a:pt x="222" y="119"/>
                  </a:lnTo>
                  <a:lnTo>
                    <a:pt x="222" y="118"/>
                  </a:lnTo>
                  <a:lnTo>
                    <a:pt x="222" y="30"/>
                  </a:lnTo>
                  <a:lnTo>
                    <a:pt x="222" y="6"/>
                  </a:lnTo>
                  <a:lnTo>
                    <a:pt x="222" y="0"/>
                  </a:lnTo>
                  <a:lnTo>
                    <a:pt x="38" y="1"/>
                  </a:lnTo>
                  <a:lnTo>
                    <a:pt x="38" y="10"/>
                  </a:lnTo>
                  <a:lnTo>
                    <a:pt x="38" y="20"/>
                  </a:lnTo>
                  <a:lnTo>
                    <a:pt x="38" y="36"/>
                  </a:lnTo>
                  <a:lnTo>
                    <a:pt x="37" y="170"/>
                  </a:lnTo>
                  <a:lnTo>
                    <a:pt x="36" y="207"/>
                  </a:lnTo>
                  <a:lnTo>
                    <a:pt x="36" y="226"/>
                  </a:lnTo>
                  <a:lnTo>
                    <a:pt x="36" y="233"/>
                  </a:lnTo>
                  <a:lnTo>
                    <a:pt x="36" y="236"/>
                  </a:lnTo>
                  <a:lnTo>
                    <a:pt x="36" y="242"/>
                  </a:lnTo>
                  <a:lnTo>
                    <a:pt x="36" y="295"/>
                  </a:lnTo>
                  <a:lnTo>
                    <a:pt x="36" y="325"/>
                  </a:lnTo>
                  <a:lnTo>
                    <a:pt x="36" y="386"/>
                  </a:lnTo>
                  <a:lnTo>
                    <a:pt x="37" y="412"/>
                  </a:lnTo>
                  <a:lnTo>
                    <a:pt x="37" y="414"/>
                  </a:lnTo>
                  <a:lnTo>
                    <a:pt x="37" y="443"/>
                  </a:lnTo>
                  <a:lnTo>
                    <a:pt x="36" y="532"/>
                  </a:lnTo>
                  <a:lnTo>
                    <a:pt x="37" y="544"/>
                  </a:lnTo>
                  <a:lnTo>
                    <a:pt x="37" y="581"/>
                  </a:lnTo>
                  <a:lnTo>
                    <a:pt x="37" y="591"/>
                  </a:lnTo>
                  <a:lnTo>
                    <a:pt x="36" y="609"/>
                  </a:lnTo>
                  <a:lnTo>
                    <a:pt x="34" y="621"/>
                  </a:lnTo>
                  <a:lnTo>
                    <a:pt x="51" y="649"/>
                  </a:lnTo>
                  <a:lnTo>
                    <a:pt x="60" y="711"/>
                  </a:lnTo>
                  <a:lnTo>
                    <a:pt x="67" y="720"/>
                  </a:lnTo>
                  <a:lnTo>
                    <a:pt x="79" y="738"/>
                  </a:lnTo>
                  <a:lnTo>
                    <a:pt x="82" y="743"/>
                  </a:lnTo>
                  <a:lnTo>
                    <a:pt x="129" y="768"/>
                  </a:lnTo>
                  <a:lnTo>
                    <a:pt x="143" y="797"/>
                  </a:lnTo>
                  <a:lnTo>
                    <a:pt x="102" y="882"/>
                  </a:lnTo>
                  <a:lnTo>
                    <a:pt x="101" y="884"/>
                  </a:lnTo>
                  <a:lnTo>
                    <a:pt x="91" y="916"/>
                  </a:lnTo>
                  <a:lnTo>
                    <a:pt x="84" y="927"/>
                  </a:lnTo>
                  <a:lnTo>
                    <a:pt x="72" y="946"/>
                  </a:lnTo>
                  <a:lnTo>
                    <a:pt x="63" y="983"/>
                  </a:lnTo>
                  <a:lnTo>
                    <a:pt x="38" y="1005"/>
                  </a:lnTo>
                  <a:lnTo>
                    <a:pt x="0" y="1093"/>
                  </a:lnTo>
                  <a:lnTo>
                    <a:pt x="3" y="1111"/>
                  </a:lnTo>
                  <a:lnTo>
                    <a:pt x="30" y="1123"/>
                  </a:lnTo>
                  <a:lnTo>
                    <a:pt x="43" y="1124"/>
                  </a:lnTo>
                  <a:lnTo>
                    <a:pt x="63" y="1145"/>
                  </a:lnTo>
                  <a:close/>
                </a:path>
              </a:pathLst>
            </a:custGeom>
            <a:grp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sz="900" b="1">
                <a:solidFill>
                  <a:srgbClr val="FF0000"/>
                </a:solidFill>
                <a:latin typeface="+mj-lt"/>
                <a:cs typeface="Arial" panose="020B0604020202020204" pitchFamily="34" charset="0"/>
              </a:endParaRPr>
            </a:p>
          </p:txBody>
        </p:sp>
        <p:sp>
          <p:nvSpPr>
            <p:cNvPr id="53" name="S_CO">
              <a:extLst>
                <a:ext uri="{FF2B5EF4-FFF2-40B4-BE49-F238E27FC236}">
                  <a16:creationId xmlns:a16="http://schemas.microsoft.com/office/drawing/2014/main" id="{CCCA8AA4-6732-4A84-9F33-319C0B398340}"/>
                </a:ext>
              </a:extLst>
            </p:cNvPr>
            <p:cNvSpPr>
              <a:spLocks/>
            </p:cNvSpPr>
            <p:nvPr/>
          </p:nvSpPr>
          <p:spPr bwMode="auto">
            <a:xfrm>
              <a:off x="3538841" y="3116432"/>
              <a:ext cx="1257300" cy="914400"/>
            </a:xfrm>
            <a:custGeom>
              <a:avLst/>
              <a:gdLst>
                <a:gd name="T0" fmla="*/ 2147483647 w 1313"/>
                <a:gd name="T1" fmla="*/ 2147483647 h 947"/>
                <a:gd name="T2" fmla="*/ 2147483647 w 1313"/>
                <a:gd name="T3" fmla="*/ 2147483647 h 947"/>
                <a:gd name="T4" fmla="*/ 2147483647 w 1313"/>
                <a:gd name="T5" fmla="*/ 2147483647 h 947"/>
                <a:gd name="T6" fmla="*/ 2147483647 w 1313"/>
                <a:gd name="T7" fmla="*/ 2147483647 h 947"/>
                <a:gd name="T8" fmla="*/ 2147483647 w 1313"/>
                <a:gd name="T9" fmla="*/ 2147483647 h 947"/>
                <a:gd name="T10" fmla="*/ 2147483647 w 1313"/>
                <a:gd name="T11" fmla="*/ 2147483647 h 947"/>
                <a:gd name="T12" fmla="*/ 2147483647 w 1313"/>
                <a:gd name="T13" fmla="*/ 2147483647 h 947"/>
                <a:gd name="T14" fmla="*/ 2147483647 w 1313"/>
                <a:gd name="T15" fmla="*/ 2147483647 h 947"/>
                <a:gd name="T16" fmla="*/ 2147483647 w 1313"/>
                <a:gd name="T17" fmla="*/ 2147483647 h 947"/>
                <a:gd name="T18" fmla="*/ 2147483647 w 1313"/>
                <a:gd name="T19" fmla="*/ 2147483647 h 947"/>
                <a:gd name="T20" fmla="*/ 2147483647 w 1313"/>
                <a:gd name="T21" fmla="*/ 2147483647 h 947"/>
                <a:gd name="T22" fmla="*/ 2147483647 w 1313"/>
                <a:gd name="T23" fmla="*/ 2147483647 h 947"/>
                <a:gd name="T24" fmla="*/ 2147483647 w 1313"/>
                <a:gd name="T25" fmla="*/ 2147483647 h 947"/>
                <a:gd name="T26" fmla="*/ 2147483647 w 1313"/>
                <a:gd name="T27" fmla="*/ 2147483647 h 947"/>
                <a:gd name="T28" fmla="*/ 2147483647 w 1313"/>
                <a:gd name="T29" fmla="*/ 2147483647 h 947"/>
                <a:gd name="T30" fmla="*/ 2147483647 w 1313"/>
                <a:gd name="T31" fmla="*/ 2147483647 h 947"/>
                <a:gd name="T32" fmla="*/ 2147483647 w 1313"/>
                <a:gd name="T33" fmla="*/ 2147483647 h 947"/>
                <a:gd name="T34" fmla="*/ 2147483647 w 1313"/>
                <a:gd name="T35" fmla="*/ 2147483647 h 947"/>
                <a:gd name="T36" fmla="*/ 2147483647 w 1313"/>
                <a:gd name="T37" fmla="*/ 2147483647 h 947"/>
                <a:gd name="T38" fmla="*/ 2147483647 w 1313"/>
                <a:gd name="T39" fmla="*/ 2147483647 h 947"/>
                <a:gd name="T40" fmla="*/ 2147483647 w 1313"/>
                <a:gd name="T41" fmla="*/ 2147483647 h 947"/>
                <a:gd name="T42" fmla="*/ 2147483647 w 1313"/>
                <a:gd name="T43" fmla="*/ 2147483647 h 947"/>
                <a:gd name="T44" fmla="*/ 2147483647 w 1313"/>
                <a:gd name="T45" fmla="*/ 2147483647 h 947"/>
                <a:gd name="T46" fmla="*/ 2147483647 w 1313"/>
                <a:gd name="T47" fmla="*/ 2147483647 h 947"/>
                <a:gd name="T48" fmla="*/ 2147483647 w 1313"/>
                <a:gd name="T49" fmla="*/ 2147483647 h 947"/>
                <a:gd name="T50" fmla="*/ 2147483647 w 1313"/>
                <a:gd name="T51" fmla="*/ 2147483647 h 947"/>
                <a:gd name="T52" fmla="*/ 2147483647 w 1313"/>
                <a:gd name="T53" fmla="*/ 2147483647 h 947"/>
                <a:gd name="T54" fmla="*/ 2147483647 w 1313"/>
                <a:gd name="T55" fmla="*/ 2147483647 h 947"/>
                <a:gd name="T56" fmla="*/ 2147483647 w 1313"/>
                <a:gd name="T57" fmla="*/ 2147483647 h 947"/>
                <a:gd name="T58" fmla="*/ 0 w 1313"/>
                <a:gd name="T59" fmla="*/ 2147483647 h 947"/>
                <a:gd name="T60" fmla="*/ 0 w 1313"/>
                <a:gd name="T61" fmla="*/ 2147483647 h 947"/>
                <a:gd name="T62" fmla="*/ 2147483647 w 1313"/>
                <a:gd name="T63" fmla="*/ 2147483647 h 947"/>
                <a:gd name="T64" fmla="*/ 2147483647 w 1313"/>
                <a:gd name="T65" fmla="*/ 2147483647 h 947"/>
                <a:gd name="T66" fmla="*/ 2147483647 w 1313"/>
                <a:gd name="T67" fmla="*/ 2147483647 h 947"/>
                <a:gd name="T68" fmla="*/ 2147483647 w 1313"/>
                <a:gd name="T69" fmla="*/ 2147483647 h 947"/>
                <a:gd name="T70" fmla="*/ 2147483647 w 1313"/>
                <a:gd name="T71" fmla="*/ 2147483647 h 947"/>
                <a:gd name="T72" fmla="*/ 2147483647 w 1313"/>
                <a:gd name="T73" fmla="*/ 2147483647 h 947"/>
                <a:gd name="T74" fmla="*/ 2147483647 w 1313"/>
                <a:gd name="T75" fmla="*/ 2147483647 h 947"/>
                <a:gd name="T76" fmla="*/ 2147483647 w 1313"/>
                <a:gd name="T77" fmla="*/ 0 h 947"/>
                <a:gd name="T78" fmla="*/ 2147483647 w 1313"/>
                <a:gd name="T79" fmla="*/ 0 h 947"/>
                <a:gd name="T80" fmla="*/ 2147483647 w 1313"/>
                <a:gd name="T81" fmla="*/ 0 h 947"/>
                <a:gd name="T82" fmla="*/ 2147483647 w 1313"/>
                <a:gd name="T83" fmla="*/ 0 h 947"/>
                <a:gd name="T84" fmla="*/ 2147483647 w 1313"/>
                <a:gd name="T85" fmla="*/ 0 h 947"/>
                <a:gd name="T86" fmla="*/ 2147483647 w 1313"/>
                <a:gd name="T87" fmla="*/ 0 h 947"/>
                <a:gd name="T88" fmla="*/ 2147483647 w 1313"/>
                <a:gd name="T89" fmla="*/ 2147483647 h 947"/>
                <a:gd name="T90" fmla="*/ 2147483647 w 1313"/>
                <a:gd name="T91" fmla="*/ 2147483647 h 947"/>
                <a:gd name="T92" fmla="*/ 2147483647 w 1313"/>
                <a:gd name="T93" fmla="*/ 2147483647 h 947"/>
                <a:gd name="T94" fmla="*/ 2147483647 w 1313"/>
                <a:gd name="T95" fmla="*/ 2147483647 h 947"/>
                <a:gd name="T96" fmla="*/ 2147483647 w 1313"/>
                <a:gd name="T97" fmla="*/ 2147483647 h 947"/>
                <a:gd name="T98" fmla="*/ 2147483647 w 1313"/>
                <a:gd name="T99" fmla="*/ 0 h 947"/>
                <a:gd name="T100" fmla="*/ 2147483647 w 1313"/>
                <a:gd name="T101" fmla="*/ 0 h 947"/>
                <a:gd name="T102" fmla="*/ 2147483647 w 1313"/>
                <a:gd name="T103" fmla="*/ 0 h 947"/>
                <a:gd name="T104" fmla="*/ 2147483647 w 1313"/>
                <a:gd name="T105" fmla="*/ 0 h 947"/>
                <a:gd name="T106" fmla="*/ 2147483647 w 1313"/>
                <a:gd name="T107" fmla="*/ 0 h 947"/>
                <a:gd name="T108" fmla="*/ 2147483647 w 1313"/>
                <a:gd name="T109" fmla="*/ 2147483647 h 947"/>
                <a:gd name="T110" fmla="*/ 2147483647 w 1313"/>
                <a:gd name="T111" fmla="*/ 2147483647 h 947"/>
                <a:gd name="T112" fmla="*/ 2147483647 w 1313"/>
                <a:gd name="T113" fmla="*/ 2147483647 h 947"/>
                <a:gd name="T114" fmla="*/ 2147483647 w 1313"/>
                <a:gd name="T115" fmla="*/ 2147483647 h 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3"/>
                <a:gd name="T175" fmla="*/ 0 h 947"/>
                <a:gd name="T176" fmla="*/ 1313 w 1313"/>
                <a:gd name="T177" fmla="*/ 947 h 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3" h="947">
                  <a:moveTo>
                    <a:pt x="1311" y="337"/>
                  </a:moveTo>
                  <a:lnTo>
                    <a:pt x="1311" y="338"/>
                  </a:lnTo>
                  <a:lnTo>
                    <a:pt x="1312" y="354"/>
                  </a:lnTo>
                  <a:lnTo>
                    <a:pt x="1312" y="384"/>
                  </a:lnTo>
                  <a:lnTo>
                    <a:pt x="1312" y="441"/>
                  </a:lnTo>
                  <a:lnTo>
                    <a:pt x="1312" y="443"/>
                  </a:lnTo>
                  <a:lnTo>
                    <a:pt x="1312" y="455"/>
                  </a:lnTo>
                  <a:lnTo>
                    <a:pt x="1312" y="461"/>
                  </a:lnTo>
                  <a:lnTo>
                    <a:pt x="1312" y="473"/>
                  </a:lnTo>
                  <a:lnTo>
                    <a:pt x="1312" y="520"/>
                  </a:lnTo>
                  <a:lnTo>
                    <a:pt x="1312" y="545"/>
                  </a:lnTo>
                  <a:lnTo>
                    <a:pt x="1312" y="562"/>
                  </a:lnTo>
                  <a:lnTo>
                    <a:pt x="1312" y="564"/>
                  </a:lnTo>
                  <a:lnTo>
                    <a:pt x="1312" y="605"/>
                  </a:lnTo>
                  <a:lnTo>
                    <a:pt x="1312" y="621"/>
                  </a:lnTo>
                  <a:lnTo>
                    <a:pt x="1312" y="645"/>
                  </a:lnTo>
                  <a:lnTo>
                    <a:pt x="1312" y="647"/>
                  </a:lnTo>
                  <a:lnTo>
                    <a:pt x="1312" y="679"/>
                  </a:lnTo>
                  <a:lnTo>
                    <a:pt x="1312" y="709"/>
                  </a:lnTo>
                  <a:lnTo>
                    <a:pt x="1313" y="770"/>
                  </a:lnTo>
                  <a:lnTo>
                    <a:pt x="1313" y="793"/>
                  </a:lnTo>
                  <a:lnTo>
                    <a:pt x="1313" y="797"/>
                  </a:lnTo>
                  <a:lnTo>
                    <a:pt x="1313" y="827"/>
                  </a:lnTo>
                  <a:lnTo>
                    <a:pt x="1313" y="854"/>
                  </a:lnTo>
                  <a:lnTo>
                    <a:pt x="1313" y="886"/>
                  </a:lnTo>
                  <a:lnTo>
                    <a:pt x="1313" y="916"/>
                  </a:lnTo>
                  <a:lnTo>
                    <a:pt x="1313" y="947"/>
                  </a:lnTo>
                  <a:lnTo>
                    <a:pt x="1204" y="946"/>
                  </a:lnTo>
                  <a:lnTo>
                    <a:pt x="1178" y="945"/>
                  </a:lnTo>
                  <a:lnTo>
                    <a:pt x="1133" y="945"/>
                  </a:lnTo>
                  <a:lnTo>
                    <a:pt x="1117" y="945"/>
                  </a:lnTo>
                  <a:lnTo>
                    <a:pt x="1074" y="945"/>
                  </a:lnTo>
                  <a:lnTo>
                    <a:pt x="1064" y="945"/>
                  </a:lnTo>
                  <a:lnTo>
                    <a:pt x="945" y="946"/>
                  </a:lnTo>
                  <a:lnTo>
                    <a:pt x="877" y="947"/>
                  </a:lnTo>
                  <a:lnTo>
                    <a:pt x="772" y="947"/>
                  </a:lnTo>
                  <a:lnTo>
                    <a:pt x="731" y="946"/>
                  </a:lnTo>
                  <a:lnTo>
                    <a:pt x="718" y="946"/>
                  </a:lnTo>
                  <a:lnTo>
                    <a:pt x="625" y="946"/>
                  </a:lnTo>
                  <a:lnTo>
                    <a:pt x="620" y="946"/>
                  </a:lnTo>
                  <a:lnTo>
                    <a:pt x="596" y="946"/>
                  </a:lnTo>
                  <a:lnTo>
                    <a:pt x="571" y="946"/>
                  </a:lnTo>
                  <a:lnTo>
                    <a:pt x="484" y="947"/>
                  </a:lnTo>
                  <a:lnTo>
                    <a:pt x="307" y="945"/>
                  </a:lnTo>
                  <a:lnTo>
                    <a:pt x="302" y="945"/>
                  </a:lnTo>
                  <a:lnTo>
                    <a:pt x="295" y="945"/>
                  </a:lnTo>
                  <a:lnTo>
                    <a:pt x="293" y="945"/>
                  </a:lnTo>
                  <a:lnTo>
                    <a:pt x="175" y="945"/>
                  </a:lnTo>
                  <a:lnTo>
                    <a:pt x="127" y="945"/>
                  </a:lnTo>
                  <a:lnTo>
                    <a:pt x="73" y="945"/>
                  </a:lnTo>
                  <a:lnTo>
                    <a:pt x="58" y="946"/>
                  </a:lnTo>
                  <a:lnTo>
                    <a:pt x="3" y="946"/>
                  </a:lnTo>
                  <a:lnTo>
                    <a:pt x="3" y="831"/>
                  </a:lnTo>
                  <a:lnTo>
                    <a:pt x="3" y="827"/>
                  </a:lnTo>
                  <a:lnTo>
                    <a:pt x="3" y="768"/>
                  </a:lnTo>
                  <a:lnTo>
                    <a:pt x="3" y="737"/>
                  </a:lnTo>
                  <a:lnTo>
                    <a:pt x="3" y="709"/>
                  </a:lnTo>
                  <a:lnTo>
                    <a:pt x="3" y="672"/>
                  </a:lnTo>
                  <a:lnTo>
                    <a:pt x="3" y="670"/>
                  </a:lnTo>
                  <a:lnTo>
                    <a:pt x="0" y="644"/>
                  </a:lnTo>
                  <a:lnTo>
                    <a:pt x="0" y="591"/>
                  </a:lnTo>
                  <a:lnTo>
                    <a:pt x="0" y="532"/>
                  </a:lnTo>
                  <a:lnTo>
                    <a:pt x="2" y="473"/>
                  </a:lnTo>
                  <a:lnTo>
                    <a:pt x="2" y="386"/>
                  </a:lnTo>
                  <a:lnTo>
                    <a:pt x="2" y="384"/>
                  </a:lnTo>
                  <a:lnTo>
                    <a:pt x="2" y="355"/>
                  </a:lnTo>
                  <a:lnTo>
                    <a:pt x="2" y="354"/>
                  </a:lnTo>
                  <a:lnTo>
                    <a:pt x="2" y="325"/>
                  </a:lnTo>
                  <a:lnTo>
                    <a:pt x="2" y="317"/>
                  </a:lnTo>
                  <a:lnTo>
                    <a:pt x="2" y="266"/>
                  </a:lnTo>
                  <a:lnTo>
                    <a:pt x="2" y="236"/>
                  </a:lnTo>
                  <a:lnTo>
                    <a:pt x="2" y="184"/>
                  </a:lnTo>
                  <a:lnTo>
                    <a:pt x="2" y="133"/>
                  </a:lnTo>
                  <a:lnTo>
                    <a:pt x="2" y="89"/>
                  </a:lnTo>
                  <a:lnTo>
                    <a:pt x="2" y="82"/>
                  </a:lnTo>
                  <a:lnTo>
                    <a:pt x="2" y="60"/>
                  </a:lnTo>
                  <a:lnTo>
                    <a:pt x="2" y="30"/>
                  </a:lnTo>
                  <a:lnTo>
                    <a:pt x="2" y="0"/>
                  </a:lnTo>
                  <a:lnTo>
                    <a:pt x="49" y="0"/>
                  </a:lnTo>
                  <a:lnTo>
                    <a:pt x="165" y="0"/>
                  </a:lnTo>
                  <a:lnTo>
                    <a:pt x="214" y="0"/>
                  </a:lnTo>
                  <a:lnTo>
                    <a:pt x="268" y="0"/>
                  </a:lnTo>
                  <a:lnTo>
                    <a:pt x="316" y="0"/>
                  </a:lnTo>
                  <a:lnTo>
                    <a:pt x="326" y="0"/>
                  </a:lnTo>
                  <a:lnTo>
                    <a:pt x="406" y="0"/>
                  </a:lnTo>
                  <a:lnTo>
                    <a:pt x="412" y="0"/>
                  </a:lnTo>
                  <a:lnTo>
                    <a:pt x="479" y="0"/>
                  </a:lnTo>
                  <a:lnTo>
                    <a:pt x="502" y="0"/>
                  </a:lnTo>
                  <a:lnTo>
                    <a:pt x="513" y="1"/>
                  </a:lnTo>
                  <a:lnTo>
                    <a:pt x="519" y="1"/>
                  </a:lnTo>
                  <a:lnTo>
                    <a:pt x="534" y="1"/>
                  </a:lnTo>
                  <a:lnTo>
                    <a:pt x="537" y="1"/>
                  </a:lnTo>
                  <a:lnTo>
                    <a:pt x="560" y="1"/>
                  </a:lnTo>
                  <a:lnTo>
                    <a:pt x="676" y="1"/>
                  </a:lnTo>
                  <a:lnTo>
                    <a:pt x="707" y="1"/>
                  </a:lnTo>
                  <a:lnTo>
                    <a:pt x="713" y="1"/>
                  </a:lnTo>
                  <a:lnTo>
                    <a:pt x="736" y="1"/>
                  </a:lnTo>
                  <a:lnTo>
                    <a:pt x="771" y="1"/>
                  </a:lnTo>
                  <a:lnTo>
                    <a:pt x="783" y="1"/>
                  </a:lnTo>
                  <a:lnTo>
                    <a:pt x="827" y="0"/>
                  </a:lnTo>
                  <a:lnTo>
                    <a:pt x="936" y="0"/>
                  </a:lnTo>
                  <a:lnTo>
                    <a:pt x="1017" y="0"/>
                  </a:lnTo>
                  <a:lnTo>
                    <a:pt x="1027" y="0"/>
                  </a:lnTo>
                  <a:lnTo>
                    <a:pt x="1026" y="0"/>
                  </a:lnTo>
                  <a:lnTo>
                    <a:pt x="1063" y="0"/>
                  </a:lnTo>
                  <a:lnTo>
                    <a:pt x="1199" y="0"/>
                  </a:lnTo>
                  <a:lnTo>
                    <a:pt x="1204" y="0"/>
                  </a:lnTo>
                  <a:lnTo>
                    <a:pt x="1205" y="0"/>
                  </a:lnTo>
                  <a:lnTo>
                    <a:pt x="1311" y="0"/>
                  </a:lnTo>
                  <a:lnTo>
                    <a:pt x="1311" y="60"/>
                  </a:lnTo>
                  <a:lnTo>
                    <a:pt x="1311" y="72"/>
                  </a:lnTo>
                  <a:lnTo>
                    <a:pt x="1311" y="89"/>
                  </a:lnTo>
                  <a:lnTo>
                    <a:pt x="1311" y="119"/>
                  </a:lnTo>
                  <a:lnTo>
                    <a:pt x="1311" y="133"/>
                  </a:lnTo>
                  <a:lnTo>
                    <a:pt x="1311" y="154"/>
                  </a:lnTo>
                  <a:lnTo>
                    <a:pt x="1311" y="235"/>
                  </a:lnTo>
                  <a:lnTo>
                    <a:pt x="1311" y="337"/>
                  </a:lnTo>
                  <a:close/>
                </a:path>
              </a:pathLst>
            </a:custGeom>
            <a:solidFill>
              <a:schemeClr val="accent1">
                <a:lumMod val="40000"/>
                <a:lumOff val="60000"/>
              </a:schemeClr>
            </a:solidFill>
            <a:ln w="17526">
              <a:solidFill>
                <a:schemeClr val="bg1">
                  <a:lumMod val="50000"/>
                </a:schemeClr>
              </a:solidFill>
              <a:round/>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900" dirty="0">
                  <a:solidFill>
                    <a:srgbClr val="FF0000"/>
                  </a:solidFill>
                  <a:latin typeface="+mj-lt"/>
                  <a:cs typeface="Arial" panose="020B0604020202020204" pitchFamily="34" charset="0"/>
                </a:rPr>
                <a:t>Colorado</a:t>
              </a:r>
            </a:p>
          </p:txBody>
        </p:sp>
      </p:grpSp>
      <p:sp>
        <p:nvSpPr>
          <p:cNvPr id="3" name="Title 1"/>
          <p:cNvSpPr>
            <a:spLocks noGrp="1"/>
          </p:cNvSpPr>
          <p:nvPr>
            <p:ph type="title"/>
          </p:nvPr>
        </p:nvSpPr>
        <p:spPr>
          <a:xfrm>
            <a:off x="628651" y="4343400"/>
            <a:ext cx="2565218" cy="1739900"/>
          </a:xfrm>
        </p:spPr>
        <p:txBody>
          <a:bodyPr/>
          <a:lstStyle>
            <a:lvl1pPr>
              <a:lnSpc>
                <a:spcPct val="110000"/>
              </a:lnSpc>
              <a:defRPr/>
            </a:lvl1pPr>
          </a:lstStyle>
          <a:p>
            <a:endParaRPr lang="en-US" dirty="0"/>
          </a:p>
        </p:txBody>
      </p:sp>
    </p:spTree>
    <p:extLst>
      <p:ext uri="{BB962C8B-B14F-4D97-AF65-F5344CB8AC3E}">
        <p14:creationId xmlns:p14="http://schemas.microsoft.com/office/powerpoint/2010/main" val="18197656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0C4C7A-919A-4003-A2FD-3317DC5C5B42}"/>
              </a:ext>
            </a:extLst>
          </p:cNvPr>
          <p:cNvSpPr/>
          <p:nvPr userDrawn="1"/>
        </p:nvSpPr>
        <p:spPr>
          <a:xfrm>
            <a:off x="325438" y="463550"/>
            <a:ext cx="8493125" cy="5930900"/>
          </a:xfrm>
          <a:prstGeom prst="rect">
            <a:avLst/>
          </a:prstGeom>
          <a:solidFill>
            <a:schemeClr val="bg1">
              <a:alpha val="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sp>
        <p:nvSpPr>
          <p:cNvPr id="13" name="TextBox 12">
            <a:extLst>
              <a:ext uri="{FF2B5EF4-FFF2-40B4-BE49-F238E27FC236}">
                <a16:creationId xmlns:a16="http://schemas.microsoft.com/office/drawing/2014/main" id="{DCCC4BBF-C524-4C15-8DDB-5813FCB794B1}"/>
              </a:ext>
            </a:extLst>
          </p:cNvPr>
          <p:cNvSpPr txBox="1"/>
          <p:nvPr userDrawn="1"/>
        </p:nvSpPr>
        <p:spPr>
          <a:xfrm>
            <a:off x="1103313" y="2343150"/>
            <a:ext cx="581025" cy="714375"/>
          </a:xfrm>
          <a:prstGeom prst="rect">
            <a:avLst/>
          </a:prstGeom>
          <a:noFill/>
        </p:spPr>
        <p:txBody>
          <a:bodyPr>
            <a:spAutoFit/>
          </a:bodyPr>
          <a:lstStyle/>
          <a:p>
            <a:pPr algn="ctr">
              <a:defRPr/>
            </a:pPr>
            <a:r>
              <a:rPr lang="en-US" sz="4050" b="1" dirty="0">
                <a:solidFill>
                  <a:schemeClr val="accent1"/>
                </a:solidFill>
                <a:latin typeface="Century Gothic" panose="020B0502020202020204" pitchFamily="34" charset="0"/>
              </a:rPr>
              <a:t>1</a:t>
            </a:r>
          </a:p>
        </p:txBody>
      </p:sp>
      <p:sp>
        <p:nvSpPr>
          <p:cNvPr id="16" name="TextBox 15">
            <a:extLst>
              <a:ext uri="{FF2B5EF4-FFF2-40B4-BE49-F238E27FC236}">
                <a16:creationId xmlns:a16="http://schemas.microsoft.com/office/drawing/2014/main" id="{196D7E41-357F-448A-BACD-F38078656B91}"/>
              </a:ext>
            </a:extLst>
          </p:cNvPr>
          <p:cNvSpPr txBox="1"/>
          <p:nvPr userDrawn="1"/>
        </p:nvSpPr>
        <p:spPr>
          <a:xfrm>
            <a:off x="3217863" y="2343150"/>
            <a:ext cx="581025" cy="714375"/>
          </a:xfrm>
          <a:prstGeom prst="rect">
            <a:avLst/>
          </a:prstGeom>
          <a:noFill/>
        </p:spPr>
        <p:txBody>
          <a:bodyPr>
            <a:spAutoFit/>
          </a:bodyPr>
          <a:lstStyle/>
          <a:p>
            <a:pPr algn="ctr">
              <a:defRPr/>
            </a:pPr>
            <a:r>
              <a:rPr lang="en-US" sz="4050" b="1" dirty="0">
                <a:solidFill>
                  <a:schemeClr val="accent2"/>
                </a:solidFill>
                <a:latin typeface="Century Gothic" panose="020B0502020202020204" pitchFamily="34" charset="0"/>
              </a:rPr>
              <a:t>2</a:t>
            </a:r>
          </a:p>
        </p:txBody>
      </p:sp>
      <p:sp>
        <p:nvSpPr>
          <p:cNvPr id="22" name="TextBox 21">
            <a:extLst>
              <a:ext uri="{FF2B5EF4-FFF2-40B4-BE49-F238E27FC236}">
                <a16:creationId xmlns:a16="http://schemas.microsoft.com/office/drawing/2014/main" id="{8272D0F6-1C3B-49D1-81CD-695E46DA9648}"/>
              </a:ext>
            </a:extLst>
          </p:cNvPr>
          <p:cNvSpPr txBox="1"/>
          <p:nvPr userDrawn="1"/>
        </p:nvSpPr>
        <p:spPr>
          <a:xfrm>
            <a:off x="5334000" y="2343150"/>
            <a:ext cx="581025" cy="714375"/>
          </a:xfrm>
          <a:prstGeom prst="rect">
            <a:avLst/>
          </a:prstGeom>
          <a:noFill/>
        </p:spPr>
        <p:txBody>
          <a:bodyPr>
            <a:spAutoFit/>
          </a:bodyPr>
          <a:lstStyle/>
          <a:p>
            <a:pPr algn="ctr">
              <a:defRPr/>
            </a:pPr>
            <a:r>
              <a:rPr lang="en-US" sz="4050" b="1" dirty="0">
                <a:solidFill>
                  <a:schemeClr val="accent3"/>
                </a:solidFill>
                <a:latin typeface="Century Gothic" panose="020B0502020202020204" pitchFamily="34" charset="0"/>
              </a:rPr>
              <a:t>3</a:t>
            </a:r>
          </a:p>
        </p:txBody>
      </p:sp>
      <p:sp>
        <p:nvSpPr>
          <p:cNvPr id="23" name="TextBox 22">
            <a:extLst>
              <a:ext uri="{FF2B5EF4-FFF2-40B4-BE49-F238E27FC236}">
                <a16:creationId xmlns:a16="http://schemas.microsoft.com/office/drawing/2014/main" id="{339F1730-F6C7-4312-BC9D-A8E209FE63B3}"/>
              </a:ext>
            </a:extLst>
          </p:cNvPr>
          <p:cNvSpPr txBox="1"/>
          <p:nvPr userDrawn="1"/>
        </p:nvSpPr>
        <p:spPr>
          <a:xfrm>
            <a:off x="7434263" y="2343150"/>
            <a:ext cx="581025" cy="714375"/>
          </a:xfrm>
          <a:prstGeom prst="rect">
            <a:avLst/>
          </a:prstGeom>
          <a:noFill/>
        </p:spPr>
        <p:txBody>
          <a:bodyPr>
            <a:spAutoFit/>
          </a:bodyPr>
          <a:lstStyle/>
          <a:p>
            <a:pPr algn="ctr">
              <a:defRPr/>
            </a:pPr>
            <a:r>
              <a:rPr lang="en-US" sz="4050" b="1" dirty="0">
                <a:latin typeface="Century Gothic" panose="020B0502020202020204" pitchFamily="34" charset="0"/>
              </a:rPr>
              <a:t>4</a:t>
            </a:r>
          </a:p>
        </p:txBody>
      </p:sp>
      <p:sp>
        <p:nvSpPr>
          <p:cNvPr id="3" name="Title 1"/>
          <p:cNvSpPr>
            <a:spLocks noGrp="1"/>
          </p:cNvSpPr>
          <p:nvPr>
            <p:ph type="title"/>
          </p:nvPr>
        </p:nvSpPr>
        <p:spPr>
          <a:xfrm>
            <a:off x="628650" y="723901"/>
            <a:ext cx="4171950" cy="1350993"/>
          </a:xfrm>
        </p:spPr>
        <p:txBody>
          <a:bodyPr/>
          <a:lstStyle>
            <a:lvl1pPr>
              <a:lnSpc>
                <a:spcPct val="110000"/>
              </a:lnSpc>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325041" y="3771900"/>
            <a:ext cx="2132409" cy="2622550"/>
          </a:xfrm>
          <a:prstGeom prst="rect">
            <a:avLst/>
          </a:prstGeom>
        </p:spPr>
        <p:txBody>
          <a:bodyPr/>
          <a:lstStyle>
            <a:lvl1pPr marL="0" indent="0" algn="ctr">
              <a:buNone/>
              <a:defRPr sz="1350"/>
            </a:lvl1pPr>
          </a:lstStyle>
          <a:p>
            <a:pPr lvl="0"/>
            <a:r>
              <a:rPr lang="en-US"/>
              <a:t>Click to edit Master text styles</a:t>
            </a:r>
          </a:p>
        </p:txBody>
      </p:sp>
      <p:sp>
        <p:nvSpPr>
          <p:cNvPr id="14" name="Text Placeholder 11"/>
          <p:cNvSpPr>
            <a:spLocks noGrp="1"/>
          </p:cNvSpPr>
          <p:nvPr>
            <p:ph type="body" sz="quarter" idx="11"/>
          </p:nvPr>
        </p:nvSpPr>
        <p:spPr>
          <a:xfrm>
            <a:off x="2439591" y="3771900"/>
            <a:ext cx="2132409" cy="2622550"/>
          </a:xfrm>
          <a:prstGeom prst="rect">
            <a:avLst/>
          </a:prstGeom>
        </p:spPr>
        <p:txBody>
          <a:bodyPr/>
          <a:lstStyle>
            <a:lvl1pPr marL="0" indent="0" algn="ctr">
              <a:buNone/>
              <a:defRPr sz="1350"/>
            </a:lvl1pPr>
          </a:lstStyle>
          <a:p>
            <a:pPr lvl="0"/>
            <a:r>
              <a:rPr lang="en-US"/>
              <a:t>Click to edit Master text styles</a:t>
            </a:r>
          </a:p>
        </p:txBody>
      </p:sp>
      <p:sp>
        <p:nvSpPr>
          <p:cNvPr id="15" name="Text Placeholder 11"/>
          <p:cNvSpPr>
            <a:spLocks noGrp="1"/>
          </p:cNvSpPr>
          <p:nvPr>
            <p:ph type="body" sz="quarter" idx="12"/>
          </p:nvPr>
        </p:nvSpPr>
        <p:spPr>
          <a:xfrm>
            <a:off x="4554141" y="3771900"/>
            <a:ext cx="2132409" cy="2622550"/>
          </a:xfrm>
          <a:prstGeom prst="rect">
            <a:avLst/>
          </a:prstGeom>
        </p:spPr>
        <p:txBody>
          <a:bodyPr>
            <a:noAutofit/>
          </a:bodyPr>
          <a:lstStyle>
            <a:lvl1pPr marL="0" indent="0" algn="ctr">
              <a:buNone/>
              <a:defRPr sz="1350"/>
            </a:lvl1pPr>
            <a:lvl2pPr>
              <a:defRPr sz="1350"/>
            </a:lvl2pPr>
            <a:lvl3pPr>
              <a:defRPr sz="1350"/>
            </a:lvl3pPr>
            <a:lvl4pPr>
              <a:defRPr sz="1350"/>
            </a:lvl4pPr>
            <a:lvl5pPr>
              <a:defRPr sz="1350"/>
            </a:lvl5pPr>
          </a:lstStyle>
          <a:p>
            <a:pPr lvl="0"/>
            <a:r>
              <a:rPr lang="en-US"/>
              <a:t>Click to edit Master text styles</a:t>
            </a:r>
          </a:p>
        </p:txBody>
      </p:sp>
      <p:sp>
        <p:nvSpPr>
          <p:cNvPr id="17" name="Text Placeholder 11"/>
          <p:cNvSpPr>
            <a:spLocks noGrp="1"/>
          </p:cNvSpPr>
          <p:nvPr>
            <p:ph type="body" sz="quarter" idx="13"/>
          </p:nvPr>
        </p:nvSpPr>
        <p:spPr>
          <a:xfrm>
            <a:off x="6659166" y="3771900"/>
            <a:ext cx="2132409" cy="2622550"/>
          </a:xfrm>
          <a:prstGeom prst="rect">
            <a:avLst/>
          </a:prstGeom>
        </p:spPr>
        <p:txBody>
          <a:bodyPr/>
          <a:lstStyle>
            <a:lvl1pPr marL="0" indent="0" algn="ctr">
              <a:buNone/>
              <a:defRPr sz="1350"/>
            </a:lvl1pPr>
          </a:lstStyle>
          <a:p>
            <a:pPr lvl="0"/>
            <a:r>
              <a:rPr lang="en-US"/>
              <a:t>Click to edit Master text styles</a:t>
            </a:r>
          </a:p>
        </p:txBody>
      </p:sp>
      <p:sp>
        <p:nvSpPr>
          <p:cNvPr id="18" name="Text Placeholder 11"/>
          <p:cNvSpPr>
            <a:spLocks noGrp="1"/>
          </p:cNvSpPr>
          <p:nvPr>
            <p:ph type="body" sz="quarter" idx="14"/>
          </p:nvPr>
        </p:nvSpPr>
        <p:spPr>
          <a:xfrm>
            <a:off x="342435" y="3289301"/>
            <a:ext cx="2115015" cy="482083"/>
          </a:xfrm>
          <a:prstGeom prst="rect">
            <a:avLst/>
          </a:prstGeom>
        </p:spPr>
        <p:txBody>
          <a:bodyPr/>
          <a:lstStyle>
            <a:lvl1pPr marL="0" indent="0" algn="ctr">
              <a:buNone/>
              <a:defRPr sz="1350" b="1">
                <a:solidFill>
                  <a:schemeClr val="accent1"/>
                </a:solidFill>
              </a:defRPr>
            </a:lvl1pPr>
          </a:lstStyle>
          <a:p>
            <a:pPr lvl="0"/>
            <a:r>
              <a:rPr lang="en-US"/>
              <a:t>Click to edit Master text styles</a:t>
            </a:r>
          </a:p>
        </p:txBody>
      </p:sp>
      <p:sp>
        <p:nvSpPr>
          <p:cNvPr id="19" name="Text Placeholder 11"/>
          <p:cNvSpPr>
            <a:spLocks noGrp="1"/>
          </p:cNvSpPr>
          <p:nvPr>
            <p:ph type="body" sz="quarter" idx="15"/>
          </p:nvPr>
        </p:nvSpPr>
        <p:spPr>
          <a:xfrm>
            <a:off x="2456985" y="3289301"/>
            <a:ext cx="2115015" cy="482083"/>
          </a:xfrm>
          <a:prstGeom prst="rect">
            <a:avLst/>
          </a:prstGeom>
        </p:spPr>
        <p:txBody>
          <a:bodyPr/>
          <a:lstStyle>
            <a:lvl1pPr marL="0" indent="0" algn="ctr">
              <a:buNone/>
              <a:defRPr sz="1350" b="1">
                <a:solidFill>
                  <a:schemeClr val="accent2"/>
                </a:solidFill>
              </a:defRPr>
            </a:lvl1pPr>
          </a:lstStyle>
          <a:p>
            <a:pPr lvl="0"/>
            <a:r>
              <a:rPr lang="en-US"/>
              <a:t>Click to edit Master text styles</a:t>
            </a:r>
          </a:p>
        </p:txBody>
      </p:sp>
      <p:sp>
        <p:nvSpPr>
          <p:cNvPr id="20" name="Text Placeholder 11"/>
          <p:cNvSpPr>
            <a:spLocks noGrp="1"/>
          </p:cNvSpPr>
          <p:nvPr>
            <p:ph type="body" sz="quarter" idx="16"/>
          </p:nvPr>
        </p:nvSpPr>
        <p:spPr>
          <a:xfrm>
            <a:off x="4571535" y="3289301"/>
            <a:ext cx="2115015" cy="482083"/>
          </a:xfrm>
          <a:prstGeom prst="rect">
            <a:avLst/>
          </a:prstGeom>
        </p:spPr>
        <p:txBody>
          <a:bodyPr>
            <a:noAutofit/>
          </a:bodyPr>
          <a:lstStyle>
            <a:lvl1pPr marL="0" indent="0" algn="ctr">
              <a:buNone/>
              <a:defRPr sz="1350" b="1">
                <a:solidFill>
                  <a:schemeClr val="accent3"/>
                </a:solidFill>
              </a:defRPr>
            </a:lvl1pPr>
            <a:lvl2pPr>
              <a:defRPr sz="1350"/>
            </a:lvl2pPr>
            <a:lvl3pPr>
              <a:defRPr sz="1350"/>
            </a:lvl3pPr>
            <a:lvl4pPr>
              <a:defRPr sz="1350"/>
            </a:lvl4pPr>
            <a:lvl5pPr>
              <a:defRPr sz="1350"/>
            </a:lvl5pPr>
          </a:lstStyle>
          <a:p>
            <a:pPr lvl="0"/>
            <a:r>
              <a:rPr lang="en-US"/>
              <a:t>Click to edit Master text styles</a:t>
            </a:r>
          </a:p>
        </p:txBody>
      </p:sp>
      <p:sp>
        <p:nvSpPr>
          <p:cNvPr id="21" name="Text Placeholder 11"/>
          <p:cNvSpPr>
            <a:spLocks noGrp="1"/>
          </p:cNvSpPr>
          <p:nvPr>
            <p:ph type="body" sz="quarter" idx="17"/>
          </p:nvPr>
        </p:nvSpPr>
        <p:spPr>
          <a:xfrm>
            <a:off x="6676560" y="3289301"/>
            <a:ext cx="2115015" cy="482083"/>
          </a:xfrm>
          <a:prstGeom prst="rect">
            <a:avLst/>
          </a:prstGeom>
        </p:spPr>
        <p:txBody>
          <a:bodyPr/>
          <a:lstStyle>
            <a:lvl1pPr marL="0" indent="0" algn="ctr">
              <a:buNone/>
              <a:defRPr sz="135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613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40BEC0"/>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230907" cy="6858000"/>
          </a:xfrm>
          <a:prstGeom prst="rect">
            <a:avLst/>
          </a:prstGeom>
          <a:solidFill>
            <a:srgbClr val="40BEC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Freeform 9"/>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60000"/>
                  <a:lumOff val="40000"/>
                </a:schemeClr>
              </a:solidFill>
            </a:endParaRPr>
          </a:p>
        </p:txBody>
      </p:sp>
      <p:pic>
        <p:nvPicPr>
          <p:cNvPr id="11" name="Picture 10"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5" name="Freeform 14"/>
          <p:cNvSpPr/>
          <p:nvPr/>
        </p:nvSpPr>
        <p:spPr>
          <a:xfrm>
            <a:off x="6139636"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lumMod val="40000"/>
              <a:lumOff val="6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a:t>title</a:t>
            </a:r>
          </a:p>
        </p:txBody>
      </p:sp>
    </p:spTree>
    <p:extLst>
      <p:ext uri="{BB962C8B-B14F-4D97-AF65-F5344CB8AC3E}">
        <p14:creationId xmlns:p14="http://schemas.microsoft.com/office/powerpoint/2010/main" val="1717270587"/>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67332F65-BE24-4407-8FAC-BAEC046E5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C7879D2-4CEE-4F13-9B68-D5A1A87FAB09}"/>
              </a:ext>
            </a:extLst>
          </p:cNvPr>
          <p:cNvSpPr/>
          <p:nvPr userDrawn="1"/>
        </p:nvSpPr>
        <p:spPr>
          <a:xfrm>
            <a:off x="0" y="2193925"/>
            <a:ext cx="9144000" cy="46640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2" name="Rectangle 21">
            <a:extLst>
              <a:ext uri="{FF2B5EF4-FFF2-40B4-BE49-F238E27FC236}">
                <a16:creationId xmlns:a16="http://schemas.microsoft.com/office/drawing/2014/main" id="{9E3E6D63-ECBC-464F-899A-AEE1B7B9E48C}"/>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23" name="Picture 6">
            <a:extLst>
              <a:ext uri="{FF2B5EF4-FFF2-40B4-BE49-F238E27FC236}">
                <a16:creationId xmlns:a16="http://schemas.microsoft.com/office/drawing/2014/main" id="{788A6B23-DE36-4874-AF87-61D1800B38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47537" y="894276"/>
            <a:ext cx="7886700" cy="993743"/>
          </a:xfrm>
          <a:prstGeom prst="rect">
            <a:avLst/>
          </a:prstGeom>
        </p:spPr>
        <p:txBody>
          <a:bodyPr anchor="b">
            <a:normAutofit/>
          </a:bodyPr>
          <a:lstStyle>
            <a:lvl1pPr>
              <a:defRPr sz="3000">
                <a:solidFill>
                  <a:schemeClr val="tx1"/>
                </a:solidFill>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617274" y="2899051"/>
            <a:ext cx="1682329" cy="2243105"/>
          </a:xfrm>
          <a:prstGeom prst="rect">
            <a:avLst/>
          </a:prstGeom>
          <a:solidFill>
            <a:schemeClr val="bg1">
              <a:lumMod val="75000"/>
            </a:schemeClr>
          </a:solidFill>
        </p:spPr>
        <p:txBody>
          <a:bodyPr rtlCol="0">
            <a:normAutofit/>
          </a:bodyPr>
          <a:lstStyle/>
          <a:p>
            <a:pPr lvl="0"/>
            <a:endParaRPr lang="en-US" noProof="0" dirty="0"/>
          </a:p>
        </p:txBody>
      </p:sp>
      <p:sp>
        <p:nvSpPr>
          <p:cNvPr id="8" name="Picture Placeholder 6"/>
          <p:cNvSpPr>
            <a:spLocks noGrp="1"/>
          </p:cNvSpPr>
          <p:nvPr>
            <p:ph type="pic" sz="quarter" idx="11"/>
          </p:nvPr>
        </p:nvSpPr>
        <p:spPr>
          <a:xfrm>
            <a:off x="2688067"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9" name="Picture Placeholder 6"/>
          <p:cNvSpPr>
            <a:spLocks noGrp="1"/>
          </p:cNvSpPr>
          <p:nvPr>
            <p:ph type="pic" sz="quarter" idx="12"/>
          </p:nvPr>
        </p:nvSpPr>
        <p:spPr>
          <a:xfrm>
            <a:off x="4758860"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11" name="Picture Placeholder 6"/>
          <p:cNvSpPr>
            <a:spLocks noGrp="1"/>
          </p:cNvSpPr>
          <p:nvPr>
            <p:ph type="pic" sz="quarter" idx="15"/>
          </p:nvPr>
        </p:nvSpPr>
        <p:spPr>
          <a:xfrm>
            <a:off x="6889923" y="2899051"/>
            <a:ext cx="1682329" cy="2243105"/>
          </a:xfrm>
          <a:prstGeom prst="rect">
            <a:avLst/>
          </a:prstGeom>
          <a:solidFill>
            <a:schemeClr val="bg1">
              <a:lumMod val="75000"/>
            </a:schemeClr>
          </a:solidFill>
        </p:spPr>
        <p:txBody>
          <a:bodyPr rtlCol="0">
            <a:normAutofit/>
          </a:bodyPr>
          <a:lstStyle/>
          <a:p>
            <a:pPr lvl="0"/>
            <a:endParaRPr lang="en-US" noProof="0"/>
          </a:p>
        </p:txBody>
      </p:sp>
      <p:sp>
        <p:nvSpPr>
          <p:cNvPr id="12" name="Text Placeholder 2"/>
          <p:cNvSpPr>
            <a:spLocks noGrp="1"/>
          </p:cNvSpPr>
          <p:nvPr>
            <p:ph type="body" idx="1"/>
          </p:nvPr>
        </p:nvSpPr>
        <p:spPr>
          <a:xfrm>
            <a:off x="617274"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3" name="Text Placeholder 2"/>
          <p:cNvSpPr>
            <a:spLocks noGrp="1"/>
          </p:cNvSpPr>
          <p:nvPr>
            <p:ph type="body" idx="18"/>
          </p:nvPr>
        </p:nvSpPr>
        <p:spPr>
          <a:xfrm>
            <a:off x="617274"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9"/>
          </p:nvPr>
        </p:nvSpPr>
        <p:spPr>
          <a:xfrm>
            <a:off x="2695095"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5" name="Text Placeholder 2"/>
          <p:cNvSpPr>
            <a:spLocks noGrp="1"/>
          </p:cNvSpPr>
          <p:nvPr>
            <p:ph type="body" idx="20"/>
          </p:nvPr>
        </p:nvSpPr>
        <p:spPr>
          <a:xfrm>
            <a:off x="2695095"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6" name="Text Placeholder 2"/>
          <p:cNvSpPr>
            <a:spLocks noGrp="1"/>
          </p:cNvSpPr>
          <p:nvPr>
            <p:ph type="body" idx="21"/>
          </p:nvPr>
        </p:nvSpPr>
        <p:spPr>
          <a:xfrm>
            <a:off x="4758860"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2"/>
          <p:cNvSpPr>
            <a:spLocks noGrp="1"/>
          </p:cNvSpPr>
          <p:nvPr>
            <p:ph type="body" idx="22"/>
          </p:nvPr>
        </p:nvSpPr>
        <p:spPr>
          <a:xfrm>
            <a:off x="4758860"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8" name="Text Placeholder 2"/>
          <p:cNvSpPr>
            <a:spLocks noGrp="1"/>
          </p:cNvSpPr>
          <p:nvPr>
            <p:ph type="body" idx="23"/>
          </p:nvPr>
        </p:nvSpPr>
        <p:spPr>
          <a:xfrm>
            <a:off x="6882935" y="54486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Text Placeholder 2"/>
          <p:cNvSpPr>
            <a:spLocks noGrp="1"/>
          </p:cNvSpPr>
          <p:nvPr>
            <p:ph type="body" idx="24"/>
          </p:nvPr>
        </p:nvSpPr>
        <p:spPr>
          <a:xfrm>
            <a:off x="6882935" y="5918597"/>
            <a:ext cx="1682329" cy="397948"/>
          </a:xfrm>
          <a:prstGeom prst="rect">
            <a:avLst/>
          </a:prstGeom>
        </p:spPr>
        <p:txBody>
          <a:bodyPr/>
          <a:lstStyle>
            <a:lvl1pPr marL="0" indent="0" algn="ctr">
              <a:buNone/>
              <a:defRPr sz="15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8411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7B09A2-806F-48AB-B969-27AB7857D251}"/>
              </a:ext>
            </a:extLst>
          </p:cNvPr>
          <p:cNvSpPr/>
          <p:nvPr userDrawn="1"/>
        </p:nvSpPr>
        <p:spPr>
          <a:xfrm>
            <a:off x="323850" y="419100"/>
            <a:ext cx="8505825" cy="6032500"/>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3" name="Picture 4">
            <a:extLst>
              <a:ext uri="{FF2B5EF4-FFF2-40B4-BE49-F238E27FC236}">
                <a16:creationId xmlns:a16="http://schemas.microsoft.com/office/drawing/2014/main" id="{8E154222-F9C1-4CBD-8DD3-8E0D758CAB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898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37C13A4-4C1E-4C1F-BE53-B44F8EC67B32}"/>
              </a:ext>
            </a:extLst>
          </p:cNvPr>
          <p:cNvSpPr txBox="1">
            <a:spLocks/>
          </p:cNvSpPr>
          <p:nvPr userDrawn="1"/>
        </p:nvSpPr>
        <p:spPr>
          <a:xfrm>
            <a:off x="1028700" y="3170238"/>
            <a:ext cx="7886700" cy="1325562"/>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20000"/>
              </a:lnSpc>
              <a:defRPr/>
            </a:pPr>
            <a:r>
              <a:rPr lang="en-US" sz="2100" b="0" dirty="0">
                <a:solidFill>
                  <a:schemeClr val="bg1"/>
                </a:solidFill>
              </a:rPr>
              <a:t>Type your question in the chat 💬 </a:t>
            </a:r>
          </a:p>
          <a:p>
            <a:pPr>
              <a:lnSpc>
                <a:spcPct val="120000"/>
              </a:lnSpc>
              <a:defRPr/>
            </a:pPr>
            <a:r>
              <a:rPr lang="en-US" sz="2100" b="0" dirty="0">
                <a:solidFill>
                  <a:schemeClr val="bg1"/>
                </a:solidFill>
              </a:rPr>
              <a:t>Send your message to All Participants</a:t>
            </a:r>
          </a:p>
        </p:txBody>
      </p:sp>
      <p:sp>
        <p:nvSpPr>
          <p:cNvPr id="5" name="TextBox 4">
            <a:extLst>
              <a:ext uri="{FF2B5EF4-FFF2-40B4-BE49-F238E27FC236}">
                <a16:creationId xmlns:a16="http://schemas.microsoft.com/office/drawing/2014/main" id="{54B474D9-30DA-4A52-99D5-1B5C9DF2644C}"/>
              </a:ext>
            </a:extLst>
          </p:cNvPr>
          <p:cNvSpPr txBox="1">
            <a:spLocks noChangeArrowheads="1"/>
          </p:cNvSpPr>
          <p:nvPr userDrawn="1"/>
        </p:nvSpPr>
        <p:spPr bwMode="auto">
          <a:xfrm>
            <a:off x="1028700" y="2332038"/>
            <a:ext cx="5543550" cy="646112"/>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600" b="1">
                <a:solidFill>
                  <a:schemeClr val="bg1"/>
                </a:solidFill>
              </a:rPr>
              <a:t>Questions?</a:t>
            </a:r>
          </a:p>
        </p:txBody>
      </p:sp>
    </p:spTree>
    <p:extLst>
      <p:ext uri="{BB962C8B-B14F-4D97-AF65-F5344CB8AC3E}">
        <p14:creationId xmlns:p14="http://schemas.microsoft.com/office/powerpoint/2010/main" val="9834818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6097DB-ABDA-4BCF-A397-8EEEBAF9EFD2}"/>
              </a:ext>
            </a:extLst>
          </p:cNvPr>
          <p:cNvSpPr/>
          <p:nvPr userDrawn="1"/>
        </p:nvSpPr>
        <p:spPr>
          <a:xfrm>
            <a:off x="323850" y="419100"/>
            <a:ext cx="8505825"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Title 1">
            <a:extLst>
              <a:ext uri="{FF2B5EF4-FFF2-40B4-BE49-F238E27FC236}">
                <a16:creationId xmlns:a16="http://schemas.microsoft.com/office/drawing/2014/main" id="{51501F48-2AFD-41CC-A582-C47B0234204B}"/>
              </a:ext>
            </a:extLst>
          </p:cNvPr>
          <p:cNvSpPr txBox="1">
            <a:spLocks/>
          </p:cNvSpPr>
          <p:nvPr userDrawn="1"/>
        </p:nvSpPr>
        <p:spPr>
          <a:xfrm>
            <a:off x="1028700" y="3170238"/>
            <a:ext cx="7886700" cy="1325562"/>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20000"/>
              </a:lnSpc>
              <a:defRPr/>
            </a:pPr>
            <a:r>
              <a:rPr lang="en-US" sz="2100" b="0" dirty="0">
                <a:solidFill>
                  <a:schemeClr val="bg1"/>
                </a:solidFill>
              </a:rPr>
              <a:t>Type your question in the chat 💬 </a:t>
            </a:r>
          </a:p>
          <a:p>
            <a:pPr>
              <a:lnSpc>
                <a:spcPct val="120000"/>
              </a:lnSpc>
              <a:defRPr/>
            </a:pPr>
            <a:r>
              <a:rPr lang="en-US" sz="2100" b="0" dirty="0">
                <a:solidFill>
                  <a:schemeClr val="bg1"/>
                </a:solidFill>
              </a:rPr>
              <a:t>Send your message to All Participants</a:t>
            </a:r>
          </a:p>
        </p:txBody>
      </p:sp>
      <p:pic>
        <p:nvPicPr>
          <p:cNvPr id="4" name="Picture 5">
            <a:extLst>
              <a:ext uri="{FF2B5EF4-FFF2-40B4-BE49-F238E27FC236}">
                <a16:creationId xmlns:a16="http://schemas.microsoft.com/office/drawing/2014/main" id="{C96572B7-6E52-482C-91FA-B0CF06E3E7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263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36F283C-73B5-452B-A009-F66B7EF595D0}"/>
              </a:ext>
            </a:extLst>
          </p:cNvPr>
          <p:cNvSpPr txBox="1">
            <a:spLocks noChangeArrowheads="1"/>
          </p:cNvSpPr>
          <p:nvPr userDrawn="1"/>
        </p:nvSpPr>
        <p:spPr bwMode="auto">
          <a:xfrm>
            <a:off x="1028700" y="2332038"/>
            <a:ext cx="5543550" cy="646112"/>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600" b="1">
                <a:solidFill>
                  <a:schemeClr val="bg1"/>
                </a:solidFill>
              </a:rPr>
              <a:t>Questions so far?</a:t>
            </a:r>
          </a:p>
        </p:txBody>
      </p:sp>
    </p:spTree>
    <p:extLst>
      <p:ext uri="{BB962C8B-B14F-4D97-AF65-F5344CB8AC3E}">
        <p14:creationId xmlns:p14="http://schemas.microsoft.com/office/powerpoint/2010/main" val="1063695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A72D0-4693-43BA-9F14-998D23F3B439}"/>
              </a:ext>
            </a:extLst>
          </p:cNvPr>
          <p:cNvSpPr/>
          <p:nvPr userDrawn="1"/>
        </p:nvSpPr>
        <p:spPr>
          <a:xfrm>
            <a:off x="323850" y="419100"/>
            <a:ext cx="8505825"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Title 1">
            <a:extLst>
              <a:ext uri="{FF2B5EF4-FFF2-40B4-BE49-F238E27FC236}">
                <a16:creationId xmlns:a16="http://schemas.microsoft.com/office/drawing/2014/main" id="{6123866B-4404-47AF-9F58-9EC097D3D4E4}"/>
              </a:ext>
            </a:extLst>
          </p:cNvPr>
          <p:cNvSpPr txBox="1">
            <a:spLocks/>
          </p:cNvSpPr>
          <p:nvPr userDrawn="1"/>
        </p:nvSpPr>
        <p:spPr>
          <a:xfrm>
            <a:off x="1028700" y="4730750"/>
            <a:ext cx="7886700" cy="893763"/>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20000"/>
              </a:lnSpc>
              <a:defRPr/>
            </a:pPr>
            <a:r>
              <a:rPr lang="en-US" sz="2100" b="0" dirty="0">
                <a:solidFill>
                  <a:schemeClr val="bg1"/>
                </a:solidFill>
              </a:rPr>
              <a:t>Raise your hand to answer </a:t>
            </a:r>
            <a:r>
              <a:rPr lang="en-US" sz="2100" dirty="0">
                <a:latin typeface="Arial" panose="020B0604020202020204" pitchFamily="34" charset="0"/>
              </a:rPr>
              <a:t>✋</a:t>
            </a:r>
            <a:r>
              <a:rPr lang="en-US" sz="2100" b="0" dirty="0">
                <a:solidFill>
                  <a:schemeClr val="bg1"/>
                </a:solidFill>
              </a:rPr>
              <a:t> we will unmute your line.</a:t>
            </a:r>
          </a:p>
        </p:txBody>
      </p:sp>
      <p:pic>
        <p:nvPicPr>
          <p:cNvPr id="5" name="Picture 5">
            <a:extLst>
              <a:ext uri="{FF2B5EF4-FFF2-40B4-BE49-F238E27FC236}">
                <a16:creationId xmlns:a16="http://schemas.microsoft.com/office/drawing/2014/main" id="{12A66D32-AED9-4A1F-AF1E-77E0DB0201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263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6676A19-55E2-46CC-AA54-76D46E43E39C}"/>
              </a:ext>
            </a:extLst>
          </p:cNvPr>
          <p:cNvSpPr txBox="1">
            <a:spLocks noChangeArrowheads="1"/>
          </p:cNvSpPr>
          <p:nvPr userDrawn="1"/>
        </p:nvSpPr>
        <p:spPr bwMode="auto">
          <a:xfrm>
            <a:off x="1028700" y="2332038"/>
            <a:ext cx="6210300" cy="1200150"/>
          </a:xfrm>
          <a:prstGeom prst="rect">
            <a:avLst/>
          </a:prstGeom>
          <a:noFill/>
          <a:ln>
            <a:noFill/>
          </a:ln>
        </p:spPr>
        <p:txBody>
          <a:bodyPr>
            <a:spAutoFit/>
          </a:bodyPr>
          <a:lstStyle>
            <a:lvl1pPr defTabSz="685800">
              <a:defRPr sz="2400">
                <a:solidFill>
                  <a:schemeClr val="tx1"/>
                </a:solidFill>
                <a:latin typeface="Arial" panose="020B0604020202020204" pitchFamily="34" charset="0"/>
                <a:ea typeface="ヒラギノ角ゴ Pro W3" pitchFamily="14" charset="-128"/>
              </a:defRPr>
            </a:lvl1pPr>
            <a:lvl2pPr marL="742950" indent="-285750" defTabSz="685800">
              <a:defRPr sz="2400">
                <a:solidFill>
                  <a:schemeClr val="tx1"/>
                </a:solidFill>
                <a:latin typeface="Arial" panose="020B0604020202020204" pitchFamily="34" charset="0"/>
                <a:ea typeface="ヒラギノ角ゴ Pro W3" pitchFamily="14" charset="-128"/>
              </a:defRPr>
            </a:lvl2pPr>
            <a:lvl3pPr marL="1143000" indent="-228600" defTabSz="685800">
              <a:defRPr sz="2400">
                <a:solidFill>
                  <a:schemeClr val="tx1"/>
                </a:solidFill>
                <a:latin typeface="Arial" panose="020B0604020202020204" pitchFamily="34" charset="0"/>
                <a:ea typeface="ヒラギノ角ゴ Pro W3" pitchFamily="14" charset="-128"/>
              </a:defRPr>
            </a:lvl3pPr>
            <a:lvl4pPr marL="1600200" indent="-228600" defTabSz="685800">
              <a:defRPr sz="2400">
                <a:solidFill>
                  <a:schemeClr val="tx1"/>
                </a:solidFill>
                <a:latin typeface="Arial" panose="020B0604020202020204" pitchFamily="34" charset="0"/>
                <a:ea typeface="ヒラギノ角ゴ Pro W3" pitchFamily="14" charset="-128"/>
              </a:defRPr>
            </a:lvl4pPr>
            <a:lvl5pPr marL="2057400" indent="-228600" defTabSz="685800">
              <a:defRPr sz="2400">
                <a:solidFill>
                  <a:schemeClr val="tx1"/>
                </a:solidFill>
                <a:latin typeface="Arial" panose="020B0604020202020204" pitchFamily="34" charset="0"/>
                <a:ea typeface="ヒラギノ角ゴ Pro W3" pitchFamily="14" charset="-128"/>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eaLnBrk="1" hangingPunct="1">
              <a:defRPr/>
            </a:pPr>
            <a:r>
              <a:rPr lang="en-US" altLang="en-US" sz="3600" b="1">
                <a:solidFill>
                  <a:schemeClr val="bg1"/>
                </a:solidFill>
              </a:rPr>
              <a:t>Discussion Question</a:t>
            </a:r>
            <a:endParaRPr lang="en-US" altLang="en-US" sz="3600"/>
          </a:p>
          <a:p>
            <a:pPr>
              <a:defRPr/>
            </a:pPr>
            <a:endParaRPr lang="en-US" altLang="en-US" sz="3600" b="1">
              <a:solidFill>
                <a:schemeClr val="bg1"/>
              </a:solidFill>
            </a:endParaRPr>
          </a:p>
        </p:txBody>
      </p:sp>
      <p:sp>
        <p:nvSpPr>
          <p:cNvPr id="8" name="Text Placeholder 7"/>
          <p:cNvSpPr>
            <a:spLocks noGrp="1"/>
          </p:cNvSpPr>
          <p:nvPr>
            <p:ph type="body" sz="quarter" idx="10"/>
          </p:nvPr>
        </p:nvSpPr>
        <p:spPr>
          <a:xfrm>
            <a:off x="1133475" y="3435350"/>
            <a:ext cx="6934200" cy="1200150"/>
          </a:xfrm>
          <a:prstGeom prst="rect">
            <a:avLst/>
          </a:prstGeom>
          <a:solidFill>
            <a:schemeClr val="bg1"/>
          </a:solidFill>
          <a:ln w="28575">
            <a:solidFill>
              <a:schemeClr val="accent1">
                <a:lumMod val="50000"/>
              </a:schemeClr>
            </a:solidFill>
          </a:ln>
        </p:spPr>
        <p:txBody>
          <a:bodyPr anchor="ctr" anchorCtr="1"/>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06949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81AE18-B289-404C-9910-A0E819104930}"/>
              </a:ext>
            </a:extLst>
          </p:cNvPr>
          <p:cNvSpPr/>
          <p:nvPr userDrawn="1"/>
        </p:nvSpPr>
        <p:spPr>
          <a:xfrm>
            <a:off x="323850" y="419100"/>
            <a:ext cx="8505825" cy="603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Title 1">
            <a:extLst>
              <a:ext uri="{FF2B5EF4-FFF2-40B4-BE49-F238E27FC236}">
                <a16:creationId xmlns:a16="http://schemas.microsoft.com/office/drawing/2014/main" id="{652DDCEC-A2AC-4911-A600-7F3FD5F8D9F8}"/>
              </a:ext>
            </a:extLst>
          </p:cNvPr>
          <p:cNvSpPr txBox="1">
            <a:spLocks/>
          </p:cNvSpPr>
          <p:nvPr userDrawn="1"/>
        </p:nvSpPr>
        <p:spPr>
          <a:xfrm>
            <a:off x="1028700" y="5203825"/>
            <a:ext cx="7886700" cy="893763"/>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20000"/>
              </a:lnSpc>
              <a:defRPr/>
            </a:pPr>
            <a:r>
              <a:rPr lang="en-US" sz="2100" b="0" dirty="0">
                <a:solidFill>
                  <a:schemeClr val="bg1"/>
                </a:solidFill>
              </a:rPr>
              <a:t>Choose your answer, then click Submit.</a:t>
            </a:r>
          </a:p>
        </p:txBody>
      </p:sp>
      <p:pic>
        <p:nvPicPr>
          <p:cNvPr id="5" name="Picture 5">
            <a:extLst>
              <a:ext uri="{FF2B5EF4-FFF2-40B4-BE49-F238E27FC236}">
                <a16:creationId xmlns:a16="http://schemas.microsoft.com/office/drawing/2014/main" id="{18BD2118-40E2-43BB-B3D4-84D16B3CB7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263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610AAB-56BD-437B-AFC4-8B17C4D5332C}"/>
              </a:ext>
            </a:extLst>
          </p:cNvPr>
          <p:cNvSpPr txBox="1">
            <a:spLocks noChangeArrowheads="1"/>
          </p:cNvSpPr>
          <p:nvPr userDrawn="1"/>
        </p:nvSpPr>
        <p:spPr bwMode="auto">
          <a:xfrm>
            <a:off x="1028700" y="892175"/>
            <a:ext cx="6210300" cy="1201738"/>
          </a:xfrm>
          <a:prstGeom prst="rect">
            <a:avLst/>
          </a:prstGeom>
          <a:noFill/>
          <a:ln>
            <a:noFill/>
          </a:ln>
        </p:spPr>
        <p:txBody>
          <a:bodyPr>
            <a:spAutoFit/>
          </a:bodyPr>
          <a:lstStyle>
            <a:lvl1pPr defTabSz="685800">
              <a:defRPr sz="2400">
                <a:solidFill>
                  <a:schemeClr val="tx1"/>
                </a:solidFill>
                <a:latin typeface="Arial" panose="020B0604020202020204" pitchFamily="34" charset="0"/>
                <a:ea typeface="ヒラギノ角ゴ Pro W3" pitchFamily="14" charset="-128"/>
              </a:defRPr>
            </a:lvl1pPr>
            <a:lvl2pPr marL="742950" indent="-285750" defTabSz="685800">
              <a:defRPr sz="2400">
                <a:solidFill>
                  <a:schemeClr val="tx1"/>
                </a:solidFill>
                <a:latin typeface="Arial" panose="020B0604020202020204" pitchFamily="34" charset="0"/>
                <a:ea typeface="ヒラギノ角ゴ Pro W3" pitchFamily="14" charset="-128"/>
              </a:defRPr>
            </a:lvl2pPr>
            <a:lvl3pPr marL="1143000" indent="-228600" defTabSz="685800">
              <a:defRPr sz="2400">
                <a:solidFill>
                  <a:schemeClr val="tx1"/>
                </a:solidFill>
                <a:latin typeface="Arial" panose="020B0604020202020204" pitchFamily="34" charset="0"/>
                <a:ea typeface="ヒラギノ角ゴ Pro W3" pitchFamily="14" charset="-128"/>
              </a:defRPr>
            </a:lvl3pPr>
            <a:lvl4pPr marL="1600200" indent="-228600" defTabSz="685800">
              <a:defRPr sz="2400">
                <a:solidFill>
                  <a:schemeClr val="tx1"/>
                </a:solidFill>
                <a:latin typeface="Arial" panose="020B0604020202020204" pitchFamily="34" charset="0"/>
                <a:ea typeface="ヒラギノ角ゴ Pro W3" pitchFamily="14" charset="-128"/>
              </a:defRPr>
            </a:lvl4pPr>
            <a:lvl5pPr marL="2057400" indent="-228600" defTabSz="685800">
              <a:defRPr sz="2400">
                <a:solidFill>
                  <a:schemeClr val="tx1"/>
                </a:solidFill>
                <a:latin typeface="Arial" panose="020B0604020202020204" pitchFamily="34" charset="0"/>
                <a:ea typeface="ヒラギノ角ゴ Pro W3" pitchFamily="14" charset="-128"/>
              </a:defRPr>
            </a:lvl5pPr>
            <a:lvl6pPr marL="25146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defTabSz="6858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eaLnBrk="1" hangingPunct="1">
              <a:defRPr/>
            </a:pPr>
            <a:r>
              <a:rPr lang="en-US" altLang="en-US" sz="3600" b="1">
                <a:solidFill>
                  <a:schemeClr val="bg1"/>
                </a:solidFill>
              </a:rPr>
              <a:t>Poll</a:t>
            </a:r>
            <a:endParaRPr lang="en-US" altLang="en-US" sz="3600"/>
          </a:p>
          <a:p>
            <a:pPr>
              <a:defRPr/>
            </a:pPr>
            <a:endParaRPr lang="en-US" altLang="en-US" sz="3600" b="1">
              <a:solidFill>
                <a:schemeClr val="bg1"/>
              </a:solidFill>
            </a:endParaRPr>
          </a:p>
        </p:txBody>
      </p:sp>
      <p:sp>
        <p:nvSpPr>
          <p:cNvPr id="8" name="Text Placeholder 7"/>
          <p:cNvSpPr>
            <a:spLocks noGrp="1"/>
          </p:cNvSpPr>
          <p:nvPr>
            <p:ph type="body" sz="quarter" idx="10"/>
          </p:nvPr>
        </p:nvSpPr>
        <p:spPr>
          <a:xfrm>
            <a:off x="1133475" y="2041364"/>
            <a:ext cx="6934200" cy="3067084"/>
          </a:xfrm>
          <a:prstGeom prst="rect">
            <a:avLst/>
          </a:prstGeom>
          <a:solidFill>
            <a:schemeClr val="bg1"/>
          </a:solidFill>
          <a:ln w="28575">
            <a:solidFill>
              <a:schemeClr val="accent3">
                <a:lumMod val="75000"/>
              </a:schemeClr>
            </a:solidFill>
          </a:ln>
        </p:spPr>
        <p:txBody>
          <a:bodyPr lIns="457200" tIns="457200" rIns="457200" bIns="0"/>
          <a:lstStyle>
            <a:lvl1pPr marL="0" indent="0">
              <a:buNone/>
              <a:defRPr sz="13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923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334B3C-A1CA-41FA-B9D5-79E5F4A6D803}"/>
              </a:ext>
            </a:extLst>
          </p:cNvPr>
          <p:cNvSpPr/>
          <p:nvPr userDrawn="1"/>
        </p:nvSpPr>
        <p:spPr>
          <a:xfrm>
            <a:off x="323850" y="419100"/>
            <a:ext cx="8505825" cy="603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4" name="Picture 4">
            <a:extLst>
              <a:ext uri="{FF2B5EF4-FFF2-40B4-BE49-F238E27FC236}">
                <a16:creationId xmlns:a16="http://schemas.microsoft.com/office/drawing/2014/main" id="{C42451FF-D4C9-4796-960F-EA40A8ADDB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263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9A1C3F4-46DC-48B9-B2B4-BDB3C968C512}"/>
              </a:ext>
            </a:extLst>
          </p:cNvPr>
          <p:cNvSpPr txBox="1">
            <a:spLocks noChangeArrowheads="1"/>
          </p:cNvSpPr>
          <p:nvPr userDrawn="1"/>
        </p:nvSpPr>
        <p:spPr bwMode="auto">
          <a:xfrm>
            <a:off x="638175" y="782638"/>
            <a:ext cx="5543550" cy="646112"/>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600" b="1">
                <a:solidFill>
                  <a:schemeClr val="bg1"/>
                </a:solidFill>
              </a:rPr>
              <a:t>Sources</a:t>
            </a:r>
          </a:p>
        </p:txBody>
      </p:sp>
      <p:sp>
        <p:nvSpPr>
          <p:cNvPr id="8" name="Text Placeholder 7"/>
          <p:cNvSpPr>
            <a:spLocks noGrp="1"/>
          </p:cNvSpPr>
          <p:nvPr>
            <p:ph type="body" sz="quarter" idx="10"/>
          </p:nvPr>
        </p:nvSpPr>
        <p:spPr>
          <a:xfrm>
            <a:off x="742950" y="1816100"/>
            <a:ext cx="7219950" cy="4305300"/>
          </a:xfrm>
          <a:prstGeom prst="rect">
            <a:avLst/>
          </a:prstGeom>
        </p:spPr>
        <p:txBody>
          <a:bodyPr/>
          <a:lstStyle>
            <a:lvl1pPr marL="0" indent="0">
              <a:buNone/>
              <a:defRPr sz="1350">
                <a:solidFill>
                  <a:schemeClr val="bg1"/>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74533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758B5-D167-4AF8-AC89-F4AE1F597523}"/>
              </a:ext>
            </a:extLst>
          </p:cNvPr>
          <p:cNvSpPr/>
          <p:nvPr userDrawn="1"/>
        </p:nvSpPr>
        <p:spPr>
          <a:xfrm>
            <a:off x="325438" y="463550"/>
            <a:ext cx="8493125" cy="5930900"/>
          </a:xfrm>
          <a:prstGeom prst="rect">
            <a:avLst/>
          </a:prstGeom>
          <a:solidFill>
            <a:schemeClr val="bg1">
              <a:alpha val="0"/>
            </a:schemeClr>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t</a:t>
            </a:r>
          </a:p>
        </p:txBody>
      </p:sp>
      <p:pic>
        <p:nvPicPr>
          <p:cNvPr id="5" name="Picture 6">
            <a:extLst>
              <a:ext uri="{FF2B5EF4-FFF2-40B4-BE49-F238E27FC236}">
                <a16:creationId xmlns:a16="http://schemas.microsoft.com/office/drawing/2014/main" id="{C762FF46-1B45-42B6-A6AE-C149DE867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7675" y="782638"/>
            <a:ext cx="514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1B0BC7D-9A33-470F-848C-049C84C97F9D}"/>
              </a:ext>
            </a:extLst>
          </p:cNvPr>
          <p:cNvSpPr txBox="1">
            <a:spLocks noChangeArrowheads="1"/>
          </p:cNvSpPr>
          <p:nvPr userDrawn="1"/>
        </p:nvSpPr>
        <p:spPr bwMode="auto">
          <a:xfrm>
            <a:off x="638175" y="782638"/>
            <a:ext cx="5543550" cy="646112"/>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600" b="1">
                <a:solidFill>
                  <a:srgbClr val="FFC300"/>
                </a:solidFill>
              </a:rPr>
              <a:t>Resources</a:t>
            </a:r>
          </a:p>
        </p:txBody>
      </p:sp>
      <p:pic>
        <p:nvPicPr>
          <p:cNvPr id="8" name="Picture 6">
            <a:extLst>
              <a:ext uri="{FF2B5EF4-FFF2-40B4-BE49-F238E27FC236}">
                <a16:creationId xmlns:a16="http://schemas.microsoft.com/office/drawing/2014/main" id="{AE99EE04-321B-422E-A42A-701FB54DC3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7"/>
          <p:cNvSpPr>
            <a:spLocks noGrp="1"/>
          </p:cNvSpPr>
          <p:nvPr>
            <p:ph type="body" sz="quarter" idx="10"/>
          </p:nvPr>
        </p:nvSpPr>
        <p:spPr>
          <a:xfrm>
            <a:off x="742950" y="1816100"/>
            <a:ext cx="3829050" cy="4305300"/>
          </a:xfrm>
          <a:prstGeom prst="rect">
            <a:avLst/>
          </a:prstGeom>
        </p:spPr>
        <p:txBody>
          <a:bodyPr/>
          <a:lstStyle>
            <a:lvl1pPr marL="0" indent="0">
              <a:spcBef>
                <a:spcPts val="1200"/>
              </a:spcBef>
              <a:buNone/>
              <a:defRPr sz="135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1"/>
          </p:nvPr>
        </p:nvSpPr>
        <p:spPr>
          <a:xfrm>
            <a:off x="4733925" y="927100"/>
            <a:ext cx="3733800" cy="5194300"/>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3046840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21CD19D-EE3A-41DE-9E44-146E6C0AFA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1175" y="2206625"/>
            <a:ext cx="5016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35C99F7-FE59-4385-8E99-1C269D997575}"/>
              </a:ext>
            </a:extLst>
          </p:cNvPr>
          <p:cNvSpPr txBox="1">
            <a:spLocks noChangeArrowheads="1"/>
          </p:cNvSpPr>
          <p:nvPr userDrawn="1"/>
        </p:nvSpPr>
        <p:spPr bwMode="auto">
          <a:xfrm>
            <a:off x="642938" y="3184525"/>
            <a:ext cx="7858125" cy="60007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lgn="ctr">
              <a:defRPr/>
            </a:pPr>
            <a:r>
              <a:rPr lang="en-US" altLang="en-US" sz="3300" b="1"/>
              <a:t>Please provide feedback.</a:t>
            </a:r>
          </a:p>
        </p:txBody>
      </p:sp>
      <p:sp>
        <p:nvSpPr>
          <p:cNvPr id="6" name="Text Placeholder 5"/>
          <p:cNvSpPr>
            <a:spLocks noGrp="1"/>
          </p:cNvSpPr>
          <p:nvPr>
            <p:ph type="body" sz="quarter" idx="10"/>
          </p:nvPr>
        </p:nvSpPr>
        <p:spPr>
          <a:xfrm>
            <a:off x="2482452" y="4050549"/>
            <a:ext cx="4179096" cy="939800"/>
          </a:xfrm>
          <a:prstGeom prst="rect">
            <a:avLst/>
          </a:prstGeom>
        </p:spPr>
        <p:txBody>
          <a:bodyPr/>
          <a:lstStyle>
            <a:lvl1pPr marL="0" indent="0" algn="ctr">
              <a:buNone/>
              <a:defRPr sz="18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272524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C806F-9BAA-48D0-8E8D-ED37D948430B}"/>
              </a:ext>
            </a:extLst>
          </p:cNvPr>
          <p:cNvSpPr txBox="1">
            <a:spLocks noChangeArrowheads="1"/>
          </p:cNvSpPr>
          <p:nvPr userDrawn="1"/>
        </p:nvSpPr>
        <p:spPr bwMode="auto">
          <a:xfrm>
            <a:off x="638175" y="782638"/>
            <a:ext cx="5543550" cy="646112"/>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600" b="1"/>
              <a:t>Survey Feedback</a:t>
            </a:r>
          </a:p>
        </p:txBody>
      </p:sp>
      <p:sp>
        <p:nvSpPr>
          <p:cNvPr id="3" name="Rectangle 2">
            <a:extLst>
              <a:ext uri="{FF2B5EF4-FFF2-40B4-BE49-F238E27FC236}">
                <a16:creationId xmlns:a16="http://schemas.microsoft.com/office/drawing/2014/main" id="{A575A935-C21B-43A7-A9B8-2EC5EF528BE4}"/>
              </a:ext>
            </a:extLst>
          </p:cNvPr>
          <p:cNvSpPr/>
          <p:nvPr userDrawn="1"/>
        </p:nvSpPr>
        <p:spPr>
          <a:xfrm>
            <a:off x="638175" y="1865313"/>
            <a:ext cx="3849688" cy="2109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2900" rIns="342900" anchor="ctr"/>
          <a:lstStyle/>
          <a:p>
            <a:pPr algn="ctr">
              <a:defRPr/>
            </a:pPr>
            <a:r>
              <a:rPr lang="en-US" sz="1800" dirty="0"/>
              <a:t>Insert comments or questions from the registration survey that you wish to discuss with the group</a:t>
            </a:r>
          </a:p>
        </p:txBody>
      </p:sp>
      <p:sp>
        <p:nvSpPr>
          <p:cNvPr id="4" name="Rectangle 3">
            <a:extLst>
              <a:ext uri="{FF2B5EF4-FFF2-40B4-BE49-F238E27FC236}">
                <a16:creationId xmlns:a16="http://schemas.microsoft.com/office/drawing/2014/main" id="{9739446E-2C1B-42CF-8BE1-B04760FD8D33}"/>
              </a:ext>
            </a:extLst>
          </p:cNvPr>
          <p:cNvSpPr/>
          <p:nvPr userDrawn="1"/>
        </p:nvSpPr>
        <p:spPr>
          <a:xfrm>
            <a:off x="638175" y="4144963"/>
            <a:ext cx="3849688" cy="21097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342900" rIns="342900" anchor="ctr"/>
          <a:lstStyle/>
          <a:p>
            <a:pPr algn="ctr">
              <a:defRPr/>
            </a:pPr>
            <a:r>
              <a:rPr lang="en-US" sz="1800" dirty="0"/>
              <a:t>Insert comments or questions from the registration survey that you wish to discuss with the group</a:t>
            </a:r>
          </a:p>
        </p:txBody>
      </p:sp>
      <p:sp>
        <p:nvSpPr>
          <p:cNvPr id="5" name="Rectangle 4">
            <a:extLst>
              <a:ext uri="{FF2B5EF4-FFF2-40B4-BE49-F238E27FC236}">
                <a16:creationId xmlns:a16="http://schemas.microsoft.com/office/drawing/2014/main" id="{195A0CF2-4A52-4845-95E8-E0B6AB095101}"/>
              </a:ext>
            </a:extLst>
          </p:cNvPr>
          <p:cNvSpPr/>
          <p:nvPr userDrawn="1"/>
        </p:nvSpPr>
        <p:spPr>
          <a:xfrm>
            <a:off x="4624388" y="1865313"/>
            <a:ext cx="3849687" cy="21097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342900" rIns="342900" anchor="ctr"/>
          <a:lstStyle/>
          <a:p>
            <a:pPr algn="ctr">
              <a:defRPr/>
            </a:pPr>
            <a:r>
              <a:rPr lang="en-US" sz="1800" dirty="0"/>
              <a:t>Insert comments or questions from the registration survey that you wish to discuss with the group</a:t>
            </a:r>
          </a:p>
        </p:txBody>
      </p:sp>
      <p:sp>
        <p:nvSpPr>
          <p:cNvPr id="6" name="Rectangle 5">
            <a:extLst>
              <a:ext uri="{FF2B5EF4-FFF2-40B4-BE49-F238E27FC236}">
                <a16:creationId xmlns:a16="http://schemas.microsoft.com/office/drawing/2014/main" id="{2984565A-7E72-444B-926D-AA8AC00357D5}"/>
              </a:ext>
            </a:extLst>
          </p:cNvPr>
          <p:cNvSpPr/>
          <p:nvPr userDrawn="1"/>
        </p:nvSpPr>
        <p:spPr>
          <a:xfrm>
            <a:off x="4624388" y="4144963"/>
            <a:ext cx="3849687" cy="21097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342900" rIns="342900" anchor="ctr"/>
          <a:lstStyle/>
          <a:p>
            <a:pPr algn="ctr">
              <a:defRPr/>
            </a:pPr>
            <a:r>
              <a:rPr lang="en-US" sz="1800" dirty="0"/>
              <a:t>Insert comments or questions from the registration survey that you wish to discuss with the group</a:t>
            </a:r>
          </a:p>
        </p:txBody>
      </p:sp>
      <p:pic>
        <p:nvPicPr>
          <p:cNvPr id="7" name="Picture 8">
            <a:extLst>
              <a:ext uri="{FF2B5EF4-FFF2-40B4-BE49-F238E27FC236}">
                <a16:creationId xmlns:a16="http://schemas.microsoft.com/office/drawing/2014/main" id="{2BADEE2D-661D-4577-B94F-343AF58779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6656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6B7E3E-97BD-477D-9549-15913CB07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9113" y="747713"/>
            <a:ext cx="4921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BA7982F-8D97-44C7-8BAD-FF4EF07C237B}"/>
              </a:ext>
            </a:extLst>
          </p:cNvPr>
          <p:cNvSpPr txBox="1">
            <a:spLocks noChangeArrowheads="1"/>
          </p:cNvSpPr>
          <p:nvPr userDrawn="1"/>
        </p:nvSpPr>
        <p:spPr bwMode="auto">
          <a:xfrm>
            <a:off x="447675" y="901700"/>
            <a:ext cx="7286625" cy="554038"/>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3000" b="1"/>
              <a:t>Image Library</a:t>
            </a:r>
          </a:p>
        </p:txBody>
      </p:sp>
      <p:sp>
        <p:nvSpPr>
          <p:cNvPr id="4" name="TextBox 3">
            <a:extLst>
              <a:ext uri="{FF2B5EF4-FFF2-40B4-BE49-F238E27FC236}">
                <a16:creationId xmlns:a16="http://schemas.microsoft.com/office/drawing/2014/main" id="{F0E8E139-1C21-463F-993C-46230B04B8D8}"/>
              </a:ext>
            </a:extLst>
          </p:cNvPr>
          <p:cNvSpPr txBox="1">
            <a:spLocks noChangeArrowheads="1"/>
          </p:cNvSpPr>
          <p:nvPr userDrawn="1"/>
        </p:nvSpPr>
        <p:spPr bwMode="auto">
          <a:xfrm>
            <a:off x="447675" y="1681163"/>
            <a:ext cx="7286625" cy="3683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r>
              <a:rPr lang="en-US" altLang="en-US" sz="1800">
                <a:latin typeface="Century Gothic" panose="020B0502020202020204" pitchFamily="34" charset="0"/>
              </a:rPr>
              <a:t>These images can be used throughout presentation.</a:t>
            </a:r>
          </a:p>
        </p:txBody>
      </p:sp>
    </p:spTree>
    <p:extLst>
      <p:ext uri="{BB962C8B-B14F-4D97-AF65-F5344CB8AC3E}">
        <p14:creationId xmlns:p14="http://schemas.microsoft.com/office/powerpoint/2010/main" val="207898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Graph with Text">
    <p:spTree>
      <p:nvGrpSpPr>
        <p:cNvPr id="1" name=""/>
        <p:cNvGrpSpPr/>
        <p:nvPr/>
      </p:nvGrpSpPr>
      <p:grpSpPr>
        <a:xfrm>
          <a:off x="0" y="0"/>
          <a:ext cx="0" cy="0"/>
          <a:chOff x="0" y="0"/>
          <a:chExt cx="0" cy="0"/>
        </a:xfrm>
      </p:grpSpPr>
      <p:sp>
        <p:nvSpPr>
          <p:cNvPr id="12" name="Freeform 11"/>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498474" y="1905000"/>
            <a:ext cx="2860272" cy="4140200"/>
          </a:xfrm>
        </p:spPr>
        <p:txBody>
          <a:bodyPr>
            <a:normAutofit/>
          </a:bodyPr>
          <a:lstStyle>
            <a:lvl1pPr marL="0" indent="0">
              <a:buClr>
                <a:schemeClr val="tx2"/>
              </a:buClr>
              <a:buNone/>
              <a:defRPr sz="1800" baseline="0">
                <a:solidFill>
                  <a:srgbClr val="6D6661"/>
                </a:solidFill>
              </a:defRPr>
            </a:lvl1pPr>
            <a:lvl2pPr>
              <a:buClr>
                <a:schemeClr val="bg2"/>
              </a:buClr>
              <a:defRPr sz="1800">
                <a:solidFill>
                  <a:srgbClr val="6D6661"/>
                </a:solidFill>
              </a:defRPr>
            </a:lvl2pPr>
            <a:lvl3pPr>
              <a:buClr>
                <a:schemeClr val="tx2"/>
              </a:buClr>
              <a:defRPr sz="1800">
                <a:solidFill>
                  <a:srgbClr val="6D6661"/>
                </a:solidFill>
              </a:defRPr>
            </a:lvl3pPr>
            <a:lvl4pPr>
              <a:buClr>
                <a:schemeClr val="bg2"/>
              </a:buClr>
              <a:defRPr sz="1800">
                <a:solidFill>
                  <a:srgbClr val="6D6661"/>
                </a:solidFill>
              </a:defRPr>
            </a:lvl4pPr>
            <a:lvl5pPr>
              <a:buClr>
                <a:schemeClr val="tx2"/>
              </a:buClr>
              <a:defRPr sz="1800">
                <a:solidFill>
                  <a:srgbClr val="6D6661"/>
                </a:solidFill>
              </a:defRPr>
            </a:lvl5pPr>
            <a:lvl6pPr>
              <a:defRPr sz="1800"/>
            </a:lvl6pPr>
            <a:lvl7pPr>
              <a:defRPr sz="1800"/>
            </a:lvl7pPr>
            <a:lvl8pPr>
              <a:defRPr sz="1800"/>
            </a:lvl8pPr>
            <a:lvl9pPr>
              <a:defRPr sz="1800"/>
            </a:lvl9pPr>
          </a:lstStyle>
          <a:p>
            <a:pPr lvl="0"/>
            <a:r>
              <a:rPr lang="en-US"/>
              <a:t>Text Content</a:t>
            </a:r>
            <a:endParaRPr/>
          </a:p>
        </p:txBody>
      </p:sp>
      <p:graphicFrame>
        <p:nvGraphicFramePr>
          <p:cNvPr id="9" name="Chart 8"/>
          <p:cNvGraphicFramePr/>
          <p:nvPr>
            <p:extLst>
              <p:ext uri="{D42A27DB-BD31-4B8C-83A1-F6EECF244321}">
                <p14:modId xmlns:p14="http://schemas.microsoft.com/office/powerpoint/2010/main" val="10702702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a:t>GRAPH TITLE</a:t>
            </a:r>
          </a:p>
        </p:txBody>
      </p:sp>
      <p:pic>
        <p:nvPicPr>
          <p:cNvPr id="14" name="Picture 13" descr="USCRI_Mark_Reversed_Ou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8" name="Chart Placeholder 17"/>
          <p:cNvSpPr>
            <a:spLocks noGrp="1"/>
          </p:cNvSpPr>
          <p:nvPr>
            <p:ph type="chart" sz="quarter" idx="12" hasCustomPrompt="1"/>
          </p:nvPr>
        </p:nvSpPr>
        <p:spPr>
          <a:xfrm>
            <a:off x="3449638" y="1905000"/>
            <a:ext cx="5008562" cy="4140200"/>
          </a:xfrm>
        </p:spPr>
        <p:txBody>
          <a:bodyPr/>
          <a:lstStyle>
            <a:lvl1pPr marL="0" indent="0">
              <a:buNone/>
              <a:defRPr/>
            </a:lvl1pPr>
          </a:lstStyle>
          <a:p>
            <a:r>
              <a:rPr lang="en-US"/>
              <a:t>Graph</a:t>
            </a:r>
          </a:p>
        </p:txBody>
      </p:sp>
      <p:sp>
        <p:nvSpPr>
          <p:cNvPr id="20" name="Freeform 19"/>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sp>
        <p:nvSpPr>
          <p:cNvPr id="11"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graphicFrame>
        <p:nvGraphicFramePr>
          <p:cNvPr id="16" name="Chart 15"/>
          <p:cNvGraphicFramePr/>
          <p:nvPr userDrawn="1">
            <p:extLst>
              <p:ext uri="{D42A27DB-BD31-4B8C-83A1-F6EECF244321}">
                <p14:modId xmlns:p14="http://schemas.microsoft.com/office/powerpoint/2010/main" val="258907167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4"/>
          </a:graphicData>
        </a:graphic>
      </p:graphicFrame>
      <p:sp>
        <p:nvSpPr>
          <p:cNvPr id="22"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a:p>
        </p:txBody>
      </p:sp>
      <p:sp>
        <p:nvSpPr>
          <p:cNvPr id="2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a:solidFill>
                  <a:schemeClr val="tx1"/>
                </a:solidFill>
                <a:latin typeface="Lucida Sans" panose="020B0602030504020204" pitchFamily="34" charset="0"/>
              </a:rPr>
              <a:t>refugees.org</a:t>
            </a:r>
          </a:p>
        </p:txBody>
      </p:sp>
    </p:spTree>
    <p:extLst>
      <p:ext uri="{BB962C8B-B14F-4D97-AF65-F5344CB8AC3E}">
        <p14:creationId xmlns:p14="http://schemas.microsoft.com/office/powerpoint/2010/main" val="2666670326"/>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40906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a:t>Click to edit Master title style</a:t>
            </a:r>
          </a:p>
        </p:txBody>
      </p:sp>
      <p:sp>
        <p:nvSpPr>
          <p:cNvPr id="6" name="Content Placeholder 2"/>
          <p:cNvSpPr>
            <a:spLocks noGrp="1"/>
          </p:cNvSpPr>
          <p:nvPr>
            <p:ph sz="half" idx="1"/>
          </p:nvPr>
        </p:nvSpPr>
        <p:spPr>
          <a:xfrm>
            <a:off x="457200" y="2057400"/>
            <a:ext cx="4038600" cy="31242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0"/>
          </p:nvPr>
        </p:nvSpPr>
        <p:spPr>
          <a:xfrm>
            <a:off x="4648200" y="2057400"/>
            <a:ext cx="4038600" cy="3124200"/>
          </a:xfrm>
        </p:spPr>
        <p:txBody>
          <a:bodyPr/>
          <a:lstStyle>
            <a:lvl1pPr marL="0" indent="0">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4880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87573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6184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914400"/>
            <a:ext cx="3008313" cy="1162050"/>
          </a:xfrm>
        </p:spPr>
        <p:txBody>
          <a:bodyPr/>
          <a:lstStyle>
            <a:lvl1pPr algn="l">
              <a:defRPr sz="2800" b="1"/>
            </a:lvl1pPr>
          </a:lstStyle>
          <a:p>
            <a:r>
              <a:rPr lang="en-US" dirty="0"/>
              <a:t>Click to edit Master title style</a:t>
            </a:r>
          </a:p>
        </p:txBody>
      </p:sp>
      <p:sp>
        <p:nvSpPr>
          <p:cNvPr id="9" name="Content Placeholder 2"/>
          <p:cNvSpPr>
            <a:spLocks noGrp="1"/>
          </p:cNvSpPr>
          <p:nvPr>
            <p:ph idx="1"/>
          </p:nvPr>
        </p:nvSpPr>
        <p:spPr>
          <a:xfrm>
            <a:off x="3575050" y="914400"/>
            <a:ext cx="5111750" cy="5211763"/>
          </a:xfrm>
        </p:spPr>
        <p:txBody>
          <a:bodyPr/>
          <a:lstStyle>
            <a:lvl1pPr>
              <a:defRPr sz="2800"/>
            </a:lvl1pPr>
            <a:lvl2pPr>
              <a:defRPr sz="2800"/>
            </a:lvl2pPr>
            <a:lvl3pPr>
              <a:defRPr sz="2400"/>
            </a:lvl3pPr>
            <a:lvl4pPr>
              <a:defRPr sz="20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457200" y="2057400"/>
            <a:ext cx="3008313" cy="40687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28917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14400"/>
            <a:ext cx="5486400" cy="4114800"/>
          </a:xfr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19800" y="914400"/>
            <a:ext cx="2667000" cy="41148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7054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63" Type="http://schemas.openxmlformats.org/officeDocument/2006/relationships/slideLayout" Target="../slideLayouts/slideLayout81.xml"/><Relationship Id="rId68" Type="http://schemas.openxmlformats.org/officeDocument/2006/relationships/slideLayout" Target="../slideLayouts/slideLayout86.xml"/><Relationship Id="rId7" Type="http://schemas.openxmlformats.org/officeDocument/2006/relationships/slideLayout" Target="../slideLayouts/slideLayout25.xml"/><Relationship Id="rId71" Type="http://schemas.openxmlformats.org/officeDocument/2006/relationships/slideLayout" Target="../slideLayouts/slideLayout8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66" Type="http://schemas.openxmlformats.org/officeDocument/2006/relationships/slideLayout" Target="../slideLayouts/slideLayout8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61" Type="http://schemas.openxmlformats.org/officeDocument/2006/relationships/slideLayout" Target="../slideLayouts/slideLayout79.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65" Type="http://schemas.openxmlformats.org/officeDocument/2006/relationships/slideLayout" Target="../slideLayouts/slideLayout83.xml"/><Relationship Id="rId73"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64" Type="http://schemas.openxmlformats.org/officeDocument/2006/relationships/slideLayout" Target="../slideLayouts/slideLayout82.xml"/><Relationship Id="rId69" Type="http://schemas.openxmlformats.org/officeDocument/2006/relationships/slideLayout" Target="../slideLayouts/slideLayout87.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72" Type="http://schemas.openxmlformats.org/officeDocument/2006/relationships/theme" Target="../theme/theme2.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67" Type="http://schemas.openxmlformats.org/officeDocument/2006/relationships/slideLayout" Target="../slideLayouts/slideLayout85.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slideLayout" Target="../slideLayouts/slideLayout80.xml"/><Relationship Id="rId70" Type="http://schemas.openxmlformats.org/officeDocument/2006/relationships/slideLayout" Target="../slideLayouts/slideLayout88.xml"/><Relationship Id="rId1" Type="http://schemas.openxmlformats.org/officeDocument/2006/relationships/slideLayout" Target="../slideLayouts/slideLayout19.xml"/><Relationship Id="rId6"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92.xml"/><Relationship Id="rId7" Type="http://schemas.openxmlformats.org/officeDocument/2006/relationships/theme" Target="../theme/theme3.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TITLE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7"/>
          <p:cNvSpPr>
            <a:spLocks noGrp="1"/>
          </p:cNvSpPr>
          <p:nvPr>
            <p:ph type="sldNum" sz="quarter" idx="4"/>
          </p:nvPr>
        </p:nvSpPr>
        <p:spPr>
          <a:xfrm>
            <a:off x="498474" y="6432185"/>
            <a:ext cx="2133600" cy="365125"/>
          </a:xfrm>
          <a:prstGeom prst="rect">
            <a:avLst/>
          </a:prstGeom>
        </p:spPr>
        <p:txBody>
          <a:bodyPr vert="horz" lIns="91440" tIns="45720" rIns="91440" bIns="45720" rtlCol="0" anchor="ctr"/>
          <a:lstStyle>
            <a:lvl1pPr algn="l">
              <a:defRPr sz="1200">
                <a:solidFill>
                  <a:schemeClr val="tx2"/>
                </a:solidFill>
              </a:defRPr>
            </a:lvl1pPr>
          </a:lstStyle>
          <a:p>
            <a:fld id="{9B6C6909-76DB-DD44-B40F-DC1AA2F0D687}" type="slidenum">
              <a:rPr lang="en-US" smtClean="0"/>
              <a:pPr/>
              <a:t>‹#›</a:t>
            </a:fld>
            <a:endParaRPr lang="en-US"/>
          </a:p>
        </p:txBody>
      </p:sp>
    </p:spTree>
    <p:extLst>
      <p:ext uri="{BB962C8B-B14F-4D97-AF65-F5344CB8AC3E}">
        <p14:creationId xmlns:p14="http://schemas.microsoft.com/office/powerpoint/2010/main" val="8669587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685" r:id="rId13"/>
    <p:sldLayoutId id="2147483686" r:id="rId14"/>
    <p:sldLayoutId id="2147483687" r:id="rId15"/>
    <p:sldLayoutId id="2147483688" r:id="rId16"/>
    <p:sldLayoutId id="2147483689" r:id="rId17"/>
    <p:sldLayoutId id="2147483691" r:id="rId18"/>
  </p:sldLayoutIdLst>
  <p:hf hdr="0" ftr="0" dt="0"/>
  <p:txStyles>
    <p:titleStyle>
      <a:lvl1pPr algn="l" defTabSz="914400" rtl="0" eaLnBrk="1" latinLnBrk="0" hangingPunct="1">
        <a:lnSpc>
          <a:spcPts val="3800"/>
        </a:lnSpc>
        <a:spcBef>
          <a:spcPct val="0"/>
        </a:spcBef>
        <a:buNone/>
        <a:defRPr sz="3600" b="1" kern="1200">
          <a:solidFill>
            <a:srgbClr val="353E4A"/>
          </a:solidFill>
          <a:latin typeface="Lucida Sans"/>
          <a:ea typeface="+mj-ea"/>
          <a:cs typeface="Lucida Sans"/>
        </a:defRPr>
      </a:lvl1pPr>
    </p:titleStyle>
    <p:bodyStyle>
      <a:lvl1pPr marL="228600" indent="-228600" algn="l" defTabSz="914400" rtl="0" eaLnBrk="1" latinLnBrk="0" hangingPunct="1">
        <a:spcBef>
          <a:spcPts val="500"/>
        </a:spcBef>
        <a:buClr>
          <a:srgbClr val="353E4A"/>
        </a:buClr>
        <a:buSzPct val="75000"/>
        <a:buFont typeface="Wingdings" pitchFamily="2" charset="2"/>
        <a:buChar char="n"/>
        <a:defRPr sz="2000" kern="1200">
          <a:solidFill>
            <a:schemeClr val="accent5"/>
          </a:solidFill>
          <a:latin typeface="Lucida Sans"/>
          <a:ea typeface="+mn-ea"/>
          <a:cs typeface="Lucida Sans"/>
        </a:defRPr>
      </a:lvl1pPr>
      <a:lvl2pPr marL="4572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2pPr>
      <a:lvl3pPr marL="6858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3pPr>
      <a:lvl4pPr marL="9144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4pPr>
      <a:lvl5pPr marL="11430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EDAC2977-302A-460D-8EEA-BC24066BB265}"/>
              </a:ext>
            </a:extLst>
          </p:cNvPr>
          <p:cNvSpPr>
            <a:spLocks noChangeArrowheads="1"/>
          </p:cNvSpPr>
          <p:nvPr userDrawn="1"/>
        </p:nvSpPr>
        <p:spPr bwMode="auto">
          <a:xfrm>
            <a:off x="228600" y="228600"/>
            <a:ext cx="8686800" cy="6400800"/>
          </a:xfrm>
          <a:prstGeom prst="rect">
            <a:avLst/>
          </a:prstGeom>
          <a:solidFill>
            <a:srgbClr val="FDC82F"/>
          </a:solidFill>
          <a:ln>
            <a:noFill/>
          </a:ln>
        </p:spPr>
        <p:txBody>
          <a:bodyPr wrap="none" anchor="ct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endParaRPr lang="en-US" altLang="en-US" sz="1800"/>
          </a:p>
        </p:txBody>
      </p:sp>
      <p:pic>
        <p:nvPicPr>
          <p:cNvPr id="3075" name="Picture 4" descr="irc_logo_rgb">
            <a:extLst>
              <a:ext uri="{FF2B5EF4-FFF2-40B4-BE49-F238E27FC236}">
                <a16:creationId xmlns:a16="http://schemas.microsoft.com/office/drawing/2014/main" id="{F55C169B-BD6F-4C63-82BF-A2125B2BF1E3}"/>
              </a:ext>
            </a:extLst>
          </p:cNvPr>
          <p:cNvPicPr>
            <a:picLocks noChangeAspect="1" noChangeArrowheads="1"/>
          </p:cNvPicPr>
          <p:nvPr userDrawn="1"/>
        </p:nvPicPr>
        <p:blipFill>
          <a:blip r:embed="rId73">
            <a:extLst>
              <a:ext uri="{28A0092B-C50C-407E-A947-70E740481C1C}">
                <a14:useLocalDpi xmlns:a14="http://schemas.microsoft.com/office/drawing/2010/main" val="0"/>
              </a:ext>
            </a:extLst>
          </a:blip>
          <a:srcRect l="331" t="249" r="331" b="249"/>
          <a:stretch>
            <a:fillRect/>
          </a:stretch>
        </p:blipFill>
        <p:spPr bwMode="auto">
          <a:xfrm>
            <a:off x="228600" y="228600"/>
            <a:ext cx="19446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DE4F940D-6E80-4A9D-814B-513DF65E3CDA}"/>
              </a:ext>
            </a:extLst>
          </p:cNvPr>
          <p:cNvSpPr>
            <a:spLocks noGrp="1" noChangeArrowheads="1"/>
          </p:cNvSpPr>
          <p:nvPr>
            <p:ph type="title"/>
          </p:nvPr>
        </p:nvSpPr>
        <p:spPr bwMode="auto">
          <a:xfrm>
            <a:off x="457200" y="4114800"/>
            <a:ext cx="8305800"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7" name="Text Box 8">
            <a:extLst>
              <a:ext uri="{FF2B5EF4-FFF2-40B4-BE49-F238E27FC236}">
                <a16:creationId xmlns:a16="http://schemas.microsoft.com/office/drawing/2014/main" id="{5E5E6C74-A78B-4C30-B46F-83AFA107C011}"/>
              </a:ext>
            </a:extLst>
          </p:cNvPr>
          <p:cNvSpPr txBox="1">
            <a:spLocks noChangeArrowheads="1"/>
          </p:cNvSpPr>
          <p:nvPr userDrawn="1"/>
        </p:nvSpPr>
        <p:spPr bwMode="auto">
          <a:xfrm>
            <a:off x="457200" y="6438900"/>
            <a:ext cx="2971800" cy="115888"/>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lang="en-US" sz="750" b="1">
                <a:cs typeface="Arial" charset="0"/>
              </a:rPr>
              <a:t>From Harm to Home </a:t>
            </a:r>
            <a:r>
              <a:rPr lang="en-US" sz="750">
                <a:cs typeface="Arial" charset="0"/>
              </a:rPr>
              <a:t>|</a:t>
            </a:r>
            <a:r>
              <a:rPr lang="en-US" sz="750" b="1">
                <a:cs typeface="Arial" charset="0"/>
              </a:rPr>
              <a:t> Rescue.org</a:t>
            </a:r>
            <a:endParaRPr lang="en-US" sz="750">
              <a:cs typeface="Arial" charset="0"/>
            </a:endParaRPr>
          </a:p>
        </p:txBody>
      </p:sp>
    </p:spTree>
    <p:extLst>
      <p:ext uri="{BB962C8B-B14F-4D97-AF65-F5344CB8AC3E}">
        <p14:creationId xmlns:p14="http://schemas.microsoft.com/office/powerpoint/2010/main" val="37624537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 id="2147483751" r:id="rId44"/>
    <p:sldLayoutId id="2147483752" r:id="rId45"/>
    <p:sldLayoutId id="2147483753" r:id="rId46"/>
    <p:sldLayoutId id="2147483754" r:id="rId47"/>
    <p:sldLayoutId id="2147483755" r:id="rId48"/>
    <p:sldLayoutId id="2147483756" r:id="rId49"/>
    <p:sldLayoutId id="2147483757" r:id="rId50"/>
    <p:sldLayoutId id="2147483758" r:id="rId51"/>
    <p:sldLayoutId id="2147483759" r:id="rId52"/>
    <p:sldLayoutId id="2147483760" r:id="rId53"/>
    <p:sldLayoutId id="2147483761" r:id="rId54"/>
    <p:sldLayoutId id="2147483762" r:id="rId55"/>
    <p:sldLayoutId id="2147483763" r:id="rId56"/>
    <p:sldLayoutId id="2147483764" r:id="rId57"/>
    <p:sldLayoutId id="2147483765" r:id="rId58"/>
    <p:sldLayoutId id="2147483766" r:id="rId59"/>
    <p:sldLayoutId id="2147483767" r:id="rId60"/>
    <p:sldLayoutId id="2147483768" r:id="rId61"/>
    <p:sldLayoutId id="2147483769" r:id="rId62"/>
    <p:sldLayoutId id="2147483770" r:id="rId63"/>
    <p:sldLayoutId id="2147483771" r:id="rId64"/>
    <p:sldLayoutId id="2147483772" r:id="rId65"/>
    <p:sldLayoutId id="2147483773" r:id="rId66"/>
    <p:sldLayoutId id="2147483774" r:id="rId67"/>
    <p:sldLayoutId id="2147483775" r:id="rId68"/>
    <p:sldLayoutId id="2147483776" r:id="rId69"/>
    <p:sldLayoutId id="2147483777" r:id="rId70"/>
    <p:sldLayoutId id="2147483778" r:id="rId71"/>
  </p:sldLayoutIdLst>
  <p:txStyles>
    <p:titleStyle>
      <a:lvl1pPr algn="l" rtl="0" eaLnBrk="0" fontAlgn="base" hangingPunct="0">
        <a:spcBef>
          <a:spcPct val="0"/>
        </a:spcBef>
        <a:spcAft>
          <a:spcPct val="0"/>
        </a:spcAft>
        <a:defRPr sz="2700" b="1" spc="-75">
          <a:solidFill>
            <a:schemeClr val="tx1"/>
          </a:solidFill>
          <a:latin typeface="+mj-lt"/>
          <a:ea typeface="MS PGothic" panose="020B0600070205080204" pitchFamily="34" charset="-128"/>
          <a:cs typeface="ＭＳ Ｐゴシック" pitchFamily="-107" charset="-128"/>
        </a:defRPr>
      </a:lvl1pPr>
      <a:lvl2pPr algn="l" rtl="0" eaLnBrk="0" fontAlgn="base" hangingPunct="0">
        <a:spcBef>
          <a:spcPct val="0"/>
        </a:spcBef>
        <a:spcAft>
          <a:spcPct val="0"/>
        </a:spcAft>
        <a:defRPr sz="2700" b="1">
          <a:solidFill>
            <a:schemeClr val="tx1"/>
          </a:solidFill>
          <a:latin typeface="Arial" pitchFamily="-107" charset="0"/>
          <a:ea typeface="MS PGothic" panose="020B0600070205080204" pitchFamily="34" charset="-128"/>
          <a:cs typeface="ＭＳ Ｐゴシック" pitchFamily="-107" charset="-128"/>
        </a:defRPr>
      </a:lvl2pPr>
      <a:lvl3pPr algn="l" rtl="0" eaLnBrk="0" fontAlgn="base" hangingPunct="0">
        <a:spcBef>
          <a:spcPct val="0"/>
        </a:spcBef>
        <a:spcAft>
          <a:spcPct val="0"/>
        </a:spcAft>
        <a:defRPr sz="2700" b="1">
          <a:solidFill>
            <a:schemeClr val="tx1"/>
          </a:solidFill>
          <a:latin typeface="Arial" pitchFamily="-107" charset="0"/>
          <a:ea typeface="MS PGothic" panose="020B0600070205080204" pitchFamily="34" charset="-128"/>
          <a:cs typeface="ＭＳ Ｐゴシック" pitchFamily="-107" charset="-128"/>
        </a:defRPr>
      </a:lvl3pPr>
      <a:lvl4pPr algn="l" rtl="0" eaLnBrk="0" fontAlgn="base" hangingPunct="0">
        <a:spcBef>
          <a:spcPct val="0"/>
        </a:spcBef>
        <a:spcAft>
          <a:spcPct val="0"/>
        </a:spcAft>
        <a:defRPr sz="2700" b="1">
          <a:solidFill>
            <a:schemeClr val="tx1"/>
          </a:solidFill>
          <a:latin typeface="Arial" pitchFamily="-107" charset="0"/>
          <a:ea typeface="MS PGothic" panose="020B0600070205080204" pitchFamily="34" charset="-128"/>
          <a:cs typeface="ＭＳ Ｐゴシック" pitchFamily="-107" charset="-128"/>
        </a:defRPr>
      </a:lvl4pPr>
      <a:lvl5pPr algn="l" rtl="0" eaLnBrk="0" fontAlgn="base" hangingPunct="0">
        <a:spcBef>
          <a:spcPct val="0"/>
        </a:spcBef>
        <a:spcAft>
          <a:spcPct val="0"/>
        </a:spcAft>
        <a:defRPr sz="2700" b="1">
          <a:solidFill>
            <a:schemeClr val="tx1"/>
          </a:solidFill>
          <a:latin typeface="Arial" pitchFamily="-107" charset="0"/>
          <a:ea typeface="MS PGothic" panose="020B0600070205080204" pitchFamily="34" charset="-128"/>
          <a:cs typeface="ＭＳ Ｐゴシック" pitchFamily="-107" charset="-128"/>
        </a:defRPr>
      </a:lvl5pPr>
      <a:lvl6pPr marL="3429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6pPr>
      <a:lvl7pPr marL="6858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7pPr>
      <a:lvl8pPr marL="10287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8pPr>
      <a:lvl9pPr marL="1371600" algn="l" rtl="0" fontAlgn="base">
        <a:spcBef>
          <a:spcPct val="0"/>
        </a:spcBef>
        <a:spcAft>
          <a:spcPct val="0"/>
        </a:spcAft>
        <a:defRPr sz="2550">
          <a:solidFill>
            <a:srgbClr val="FDC82F"/>
          </a:solidFill>
          <a:latin typeface="Akzidenz Grotesk BE Super" pitchFamily="-110" charset="0"/>
          <a:ea typeface="ヒラギノ角ゴ Pro W3" pitchFamily="-110" charset="-128"/>
          <a:cs typeface="ヒラギノ角ゴ Pro W3" pitchFamily="-110" charset="-128"/>
        </a:defRPr>
      </a:lvl9pPr>
    </p:titleStyle>
    <p:bodyStyle>
      <a:lvl1pPr marL="257175" indent="-257175" algn="l" rtl="0" eaLnBrk="0" fontAlgn="base" hangingPunct="0">
        <a:spcBef>
          <a:spcPct val="20000"/>
        </a:spcBef>
        <a:spcAft>
          <a:spcPct val="0"/>
        </a:spcAft>
        <a:defRPr sz="2400">
          <a:solidFill>
            <a:schemeClr val="tx1"/>
          </a:solidFill>
          <a:latin typeface="+mn-lt"/>
          <a:ea typeface="MS PGothic" panose="020B0600070205080204" pitchFamily="34" charset="-128"/>
          <a:cs typeface="ＭＳ Ｐゴシック" pitchFamily="-107" charset="-128"/>
        </a:defRPr>
      </a:lvl1pPr>
      <a:lvl2pPr marL="557213" indent="-214313" algn="l" rtl="0" eaLnBrk="0" fontAlgn="base" hangingPunct="0">
        <a:spcBef>
          <a:spcPct val="20000"/>
        </a:spcBef>
        <a:spcAft>
          <a:spcPct val="0"/>
        </a:spcAft>
        <a:buFont typeface="Times" panose="02020603050405020304" pitchFamily="18" charset="0"/>
        <a:buChar char="•"/>
        <a:defRPr sz="2100">
          <a:solidFill>
            <a:schemeClr val="tx1"/>
          </a:solidFill>
          <a:latin typeface="+mn-lt"/>
          <a:ea typeface="MS PGothic" panose="020B0600070205080204" pitchFamily="34" charset="-128"/>
          <a:cs typeface="ＭＳ Ｐゴシック" charset="0"/>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ＭＳ Ｐゴシック" charset="0"/>
        </a:defRPr>
      </a:lvl3pPr>
      <a:lvl4pPr marL="1200150" indent="-171450" algn="l" rtl="0" eaLnBrk="0" fontAlgn="base" hangingPunct="0">
        <a:spcBef>
          <a:spcPct val="20000"/>
        </a:spcBef>
        <a:spcAft>
          <a:spcPct val="0"/>
        </a:spcAft>
        <a:buFont typeface="Times" panose="02020603050405020304" pitchFamily="18" charset="0"/>
        <a:buChar char="•"/>
        <a:defRPr sz="1500">
          <a:solidFill>
            <a:schemeClr val="tx1"/>
          </a:solidFill>
          <a:latin typeface="+mn-lt"/>
          <a:ea typeface="MS PGothic" panose="020B0600070205080204" pitchFamily="34" charset="-128"/>
          <a:cs typeface="ＭＳ Ｐゴシック" charset="0"/>
        </a:defRPr>
      </a:lvl4pPr>
      <a:lvl5pPr marL="1543050" indent="-171450" algn="l" rtl="0" eaLnBrk="0" fontAlgn="base" hangingPunct="0">
        <a:spcBef>
          <a:spcPct val="20000"/>
        </a:spcBef>
        <a:spcAft>
          <a:spcPct val="0"/>
        </a:spcAft>
        <a:buChar char="»"/>
        <a:defRPr sz="1500">
          <a:solidFill>
            <a:schemeClr val="tx1"/>
          </a:solidFill>
          <a:latin typeface="+mn-lt"/>
          <a:ea typeface="MS PGothic" panose="020B0600070205080204" pitchFamily="34" charset="-128"/>
          <a:cs typeface="ＭＳ Ｐゴシック" charset="0"/>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D99E8FBD-74EA-454E-AAD3-A9F5865CE2E6}"/>
              </a:ext>
            </a:extLst>
          </p:cNvPr>
          <p:cNvSpPr>
            <a:spLocks noGrp="1" noChangeArrowheads="1"/>
          </p:cNvSpPr>
          <p:nvPr>
            <p:ph type="title"/>
          </p:nvPr>
        </p:nvSpPr>
        <p:spPr bwMode="auto">
          <a:xfrm>
            <a:off x="457200" y="9144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06AE18CC-C223-4A91-B555-FC5F41BDDB6E}"/>
              </a:ext>
            </a:extLst>
          </p:cNvPr>
          <p:cNvSpPr>
            <a:spLocks noGrp="1" noChangeArrowheads="1"/>
          </p:cNvSpPr>
          <p:nvPr>
            <p:ph type="body" idx="1"/>
          </p:nvPr>
        </p:nvSpPr>
        <p:spPr bwMode="auto">
          <a:xfrm>
            <a:off x="457200" y="21336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3">
            <a:extLst>
              <a:ext uri="{FF2B5EF4-FFF2-40B4-BE49-F238E27FC236}">
                <a16:creationId xmlns:a16="http://schemas.microsoft.com/office/drawing/2014/main" id="{9DF0E139-4713-41C6-9C60-BCD3B0B5682C}"/>
              </a:ext>
            </a:extLst>
          </p:cNvPr>
          <p:cNvSpPr>
            <a:spLocks noChangeArrowheads="1"/>
          </p:cNvSpPr>
          <p:nvPr userDrawn="1"/>
        </p:nvSpPr>
        <p:spPr bwMode="auto">
          <a:xfrm>
            <a:off x="228600" y="5715000"/>
            <a:ext cx="8686800" cy="914400"/>
          </a:xfrm>
          <a:prstGeom prst="rect">
            <a:avLst/>
          </a:prstGeom>
          <a:solidFill>
            <a:srgbClr val="FDC82F"/>
          </a:solidFill>
          <a:ln>
            <a:noFill/>
          </a:ln>
        </p:spPr>
        <p:txBody>
          <a:bodyPr wrap="none" anchor="ct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defRPr/>
            </a:pPr>
            <a:endParaRPr lang="en-US" altLang="en-US"/>
          </a:p>
        </p:txBody>
      </p:sp>
      <p:pic>
        <p:nvPicPr>
          <p:cNvPr id="1029" name="Picture 6" descr="irc_logo_rgb">
            <a:extLst>
              <a:ext uri="{FF2B5EF4-FFF2-40B4-BE49-F238E27FC236}">
                <a16:creationId xmlns:a16="http://schemas.microsoft.com/office/drawing/2014/main" id="{101F54E7-82E7-4795-8B21-5C7538E76D7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29600" y="57150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D208FF39-835C-4985-AED6-0141AA8462A2}"/>
              </a:ext>
            </a:extLst>
          </p:cNvPr>
          <p:cNvSpPr txBox="1">
            <a:spLocks noChangeArrowheads="1"/>
          </p:cNvSpPr>
          <p:nvPr userDrawn="1"/>
        </p:nvSpPr>
        <p:spPr bwMode="auto">
          <a:xfrm>
            <a:off x="457200" y="5867400"/>
            <a:ext cx="762000" cy="153988"/>
          </a:xfrm>
          <a:prstGeom prst="rect">
            <a:avLst/>
          </a:prstGeom>
          <a:noFill/>
          <a:ln w="9525">
            <a:noFill/>
            <a:miter lim="800000"/>
            <a:headEnd/>
            <a:tailEnd/>
          </a:ln>
        </p:spPr>
        <p:txBody>
          <a:bodyPr lIns="0" tIns="0" rIns="0" bIns="0">
            <a:spAutoFit/>
          </a:bodyPr>
          <a:lstStyle>
            <a:lvl1pPr>
              <a:defRPr sz="2400">
                <a:solidFill>
                  <a:schemeClr val="tx1"/>
                </a:solidFill>
                <a:latin typeface="Arial" panose="020B0604020202020204" pitchFamily="34" charset="0"/>
                <a:ea typeface="ヒラギノ角ゴ Pro W3" pitchFamily="14" charset="-128"/>
              </a:defRPr>
            </a:lvl1pPr>
            <a:lvl2pPr marL="742950" indent="-285750">
              <a:defRPr sz="2400">
                <a:solidFill>
                  <a:schemeClr val="tx1"/>
                </a:solidFill>
                <a:latin typeface="Arial" panose="020B0604020202020204" pitchFamily="34" charset="0"/>
                <a:ea typeface="ヒラギノ角ゴ Pro W3" pitchFamily="14" charset="-128"/>
              </a:defRPr>
            </a:lvl2pPr>
            <a:lvl3pPr marL="1143000" indent="-228600">
              <a:defRPr sz="2400">
                <a:solidFill>
                  <a:schemeClr val="tx1"/>
                </a:solidFill>
                <a:latin typeface="Arial" panose="020B0604020202020204" pitchFamily="34" charset="0"/>
                <a:ea typeface="ヒラギノ角ゴ Pro W3" pitchFamily="14" charset="-128"/>
              </a:defRPr>
            </a:lvl3pPr>
            <a:lvl4pPr marL="1600200" indent="-228600">
              <a:defRPr sz="2400">
                <a:solidFill>
                  <a:schemeClr val="tx1"/>
                </a:solidFill>
                <a:latin typeface="Arial" panose="020B0604020202020204" pitchFamily="34" charset="0"/>
                <a:ea typeface="ヒラギノ角ゴ Pro W3" pitchFamily="14" charset="-128"/>
              </a:defRPr>
            </a:lvl4pPr>
            <a:lvl5pPr marL="2057400" indent="-228600">
              <a:defRPr sz="2400">
                <a:solidFill>
                  <a:schemeClr val="tx1"/>
                </a:solidFill>
                <a:latin typeface="Arial" panose="020B0604020202020204" pitchFamily="34" charset="0"/>
                <a:ea typeface="ヒラギノ角ゴ Pro W3" pitchFamily="1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4" charset="-128"/>
              </a:defRPr>
            </a:lvl9pPr>
          </a:lstStyle>
          <a:p>
            <a:pPr>
              <a:spcBef>
                <a:spcPct val="50000"/>
              </a:spcBef>
              <a:defRPr/>
            </a:pPr>
            <a:fld id="{28DD913B-AB17-4A35-BF55-37D926DEBCFE}" type="slidenum">
              <a:rPr lang="en-US" altLang="en-US" sz="1000" b="1" smtClean="0">
                <a:cs typeface="Arial" panose="020B0604020202020204" pitchFamily="34" charset="0"/>
              </a:rPr>
              <a:pPr>
                <a:spcBef>
                  <a:spcPct val="50000"/>
                </a:spcBef>
                <a:defRPr/>
              </a:pPr>
              <a:t>‹#›</a:t>
            </a:fld>
            <a:endParaRPr lang="en-US" altLang="en-US" sz="1000" b="1">
              <a:cs typeface="Arial" panose="020B0604020202020204" pitchFamily="34" charset="0"/>
            </a:endParaRPr>
          </a:p>
        </p:txBody>
      </p:sp>
      <p:sp>
        <p:nvSpPr>
          <p:cNvPr id="2055" name="Text Box 8">
            <a:extLst>
              <a:ext uri="{FF2B5EF4-FFF2-40B4-BE49-F238E27FC236}">
                <a16:creationId xmlns:a16="http://schemas.microsoft.com/office/drawing/2014/main" id="{06536147-C95E-4D25-9A79-98390F662F7F}"/>
              </a:ext>
            </a:extLst>
          </p:cNvPr>
          <p:cNvSpPr txBox="1">
            <a:spLocks noChangeArrowheads="1"/>
          </p:cNvSpPr>
          <p:nvPr userDrawn="1"/>
        </p:nvSpPr>
        <p:spPr bwMode="auto">
          <a:xfrm>
            <a:off x="457200" y="6400800"/>
            <a:ext cx="2971800" cy="153988"/>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lang="en-US" sz="1000" b="1">
                <a:cs typeface="Arial" charset="0"/>
              </a:rPr>
              <a:t>From Harm to Home </a:t>
            </a:r>
            <a:r>
              <a:rPr lang="en-US" sz="1000">
                <a:cs typeface="Arial" charset="0"/>
              </a:rPr>
              <a:t>|</a:t>
            </a:r>
            <a:r>
              <a:rPr lang="en-US" sz="1000" b="1">
                <a:cs typeface="Arial" charset="0"/>
              </a:rPr>
              <a:t> Rescue.org</a:t>
            </a:r>
            <a:endParaRPr lang="en-US" sz="1000">
              <a:cs typeface="Arial" charset="0"/>
            </a:endParaRPr>
          </a:p>
        </p:txBody>
      </p:sp>
    </p:spTree>
    <p:extLst>
      <p:ext uri="{BB962C8B-B14F-4D97-AF65-F5344CB8AC3E}">
        <p14:creationId xmlns:p14="http://schemas.microsoft.com/office/powerpoint/2010/main" val="363870672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xStyles>
    <p:titleStyle>
      <a:lvl1pPr algn="l" rtl="0" eaLnBrk="0" fontAlgn="base" hangingPunct="0">
        <a:spcBef>
          <a:spcPct val="0"/>
        </a:spcBef>
        <a:spcAft>
          <a:spcPct val="0"/>
        </a:spcAft>
        <a:defRPr sz="3600">
          <a:solidFill>
            <a:schemeClr val="tx1"/>
          </a:solidFill>
          <a:latin typeface="Arial"/>
          <a:ea typeface="MS PGothic" panose="020B0600070205080204" pitchFamily="34" charset="-128"/>
          <a:cs typeface="Arial"/>
        </a:defRPr>
      </a:lvl1pPr>
      <a:lvl2pPr algn="l" rtl="0" eaLnBrk="0" fontAlgn="base" hangingPunct="0">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3600">
          <a:solidFill>
            <a:schemeClr val="tx1"/>
          </a:solidFill>
          <a:latin typeface="Arial" pitchFamily="-107"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6pPr>
      <a:lvl7pPr marL="9144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7pPr>
      <a:lvl8pPr marL="13716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8pPr>
      <a:lvl9pPr marL="1828800" algn="l" rtl="0" fontAlgn="base">
        <a:spcBef>
          <a:spcPct val="0"/>
        </a:spcBef>
        <a:spcAft>
          <a:spcPct val="0"/>
        </a:spcAft>
        <a:defRPr sz="3400">
          <a:solidFill>
            <a:schemeClr val="tx1"/>
          </a:solidFill>
          <a:latin typeface="Akzidenz Grotesk BE Super" pitchFamily="-110" charset="0"/>
          <a:ea typeface="ヒラギノ角ゴ Pro W3" pitchFamily="-110" charset="-128"/>
          <a:cs typeface="ヒラギノ角ゴ Pro W3" pitchFamily="-110"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S PGothic" panose="020B0600070205080204" pitchFamily="34" charset="-128"/>
          <a:cs typeface="ＭＳ Ｐゴシック" pitchFamily="-107" charset="-128"/>
        </a:defRPr>
      </a:lvl1pPr>
      <a:lvl2pPr marL="742950" indent="-28575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f.hhs.gov/otip/training-technical-assistance/resource/monthlywebina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9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slaveryfootprint.org/" TargetMode="External"/><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9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0.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9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3E54CC-329A-425C-AF39-F4B3890A0C58}"/>
              </a:ext>
            </a:extLst>
          </p:cNvPr>
          <p:cNvSpPr>
            <a:spLocks noGrp="1"/>
          </p:cNvSpPr>
          <p:nvPr>
            <p:ph type="sldNum" sz="quarter" idx="4"/>
          </p:nvPr>
        </p:nvSpPr>
        <p:spPr/>
        <p:txBody>
          <a:bodyPr/>
          <a:lstStyle/>
          <a:p>
            <a:fld id="{9B6C6909-76DB-DD44-B40F-DC1AA2F0D687}" type="slidenum">
              <a:rPr lang="en-US" smtClean="0"/>
              <a:pPr/>
              <a:t>1</a:t>
            </a:fld>
            <a:endParaRPr lang="en-US"/>
          </a:p>
        </p:txBody>
      </p:sp>
      <p:pic>
        <p:nvPicPr>
          <p:cNvPr id="6" name="Picture 5" descr="A picture containing text, businesscard&#10;&#10;Description automatically generated">
            <a:extLst>
              <a:ext uri="{FF2B5EF4-FFF2-40B4-BE49-F238E27FC236}">
                <a16:creationId xmlns:a16="http://schemas.microsoft.com/office/drawing/2014/main" id="{0D5F371A-9F08-4185-954D-BF4C581635DA}"/>
              </a:ext>
            </a:extLst>
          </p:cNvPr>
          <p:cNvPicPr>
            <a:picLocks noChangeAspect="1"/>
          </p:cNvPicPr>
          <p:nvPr/>
        </p:nvPicPr>
        <p:blipFill>
          <a:blip r:embed="rId2"/>
          <a:stretch>
            <a:fillRect/>
          </a:stretch>
        </p:blipFill>
        <p:spPr>
          <a:xfrm>
            <a:off x="144655" y="0"/>
            <a:ext cx="8854690" cy="6858000"/>
          </a:xfrm>
          <a:prstGeom prst="rect">
            <a:avLst/>
          </a:prstGeom>
        </p:spPr>
      </p:pic>
    </p:spTree>
    <p:extLst>
      <p:ext uri="{BB962C8B-B14F-4D97-AF65-F5344CB8AC3E}">
        <p14:creationId xmlns:p14="http://schemas.microsoft.com/office/powerpoint/2010/main" val="186941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F885-B044-4CA7-B333-3C5A63A3F67A}"/>
              </a:ext>
            </a:extLst>
          </p:cNvPr>
          <p:cNvSpPr>
            <a:spLocks noGrp="1"/>
          </p:cNvSpPr>
          <p:nvPr>
            <p:ph type="title"/>
          </p:nvPr>
        </p:nvSpPr>
        <p:spPr/>
        <p:txBody>
          <a:bodyPr/>
          <a:lstStyle/>
          <a:p>
            <a:r>
              <a:rPr lang="en-US" dirty="0"/>
              <a:t>Legal Assistance </a:t>
            </a:r>
          </a:p>
        </p:txBody>
      </p:sp>
      <p:sp>
        <p:nvSpPr>
          <p:cNvPr id="3" name="Slide Number Placeholder 2">
            <a:extLst>
              <a:ext uri="{FF2B5EF4-FFF2-40B4-BE49-F238E27FC236}">
                <a16:creationId xmlns:a16="http://schemas.microsoft.com/office/drawing/2014/main" id="{B4C5522A-09DB-4B12-991A-A9BD35382A06}"/>
              </a:ext>
            </a:extLst>
          </p:cNvPr>
          <p:cNvSpPr>
            <a:spLocks noGrp="1"/>
          </p:cNvSpPr>
          <p:nvPr>
            <p:ph type="sldNum" sz="quarter" idx="4"/>
          </p:nvPr>
        </p:nvSpPr>
        <p:spPr/>
        <p:txBody>
          <a:bodyPr/>
          <a:lstStyle/>
          <a:p>
            <a:fld id="{9B6C6909-76DB-DD44-B40F-DC1AA2F0D687}" type="slidenum">
              <a:rPr lang="en-US" smtClean="0"/>
              <a:pPr/>
              <a:t>10</a:t>
            </a:fld>
            <a:endParaRPr lang="en-US"/>
          </a:p>
        </p:txBody>
      </p:sp>
      <p:graphicFrame>
        <p:nvGraphicFramePr>
          <p:cNvPr id="5" name="Table 5">
            <a:extLst>
              <a:ext uri="{FF2B5EF4-FFF2-40B4-BE49-F238E27FC236}">
                <a16:creationId xmlns:a16="http://schemas.microsoft.com/office/drawing/2014/main" id="{4D4447F5-8366-4F60-A84B-03B56260F813}"/>
              </a:ext>
            </a:extLst>
          </p:cNvPr>
          <p:cNvGraphicFramePr>
            <a:graphicFrameLocks noGrp="1"/>
          </p:cNvGraphicFramePr>
          <p:nvPr>
            <p:ph sz="quarter" idx="11"/>
            <p:extLst>
              <p:ext uri="{D42A27DB-BD31-4B8C-83A1-F6EECF244321}">
                <p14:modId xmlns:p14="http://schemas.microsoft.com/office/powerpoint/2010/main" val="3084131777"/>
              </p:ext>
            </p:extLst>
          </p:nvPr>
        </p:nvGraphicFramePr>
        <p:xfrm>
          <a:off x="498475" y="1903413"/>
          <a:ext cx="7959724" cy="3566160"/>
        </p:xfrm>
        <a:graphic>
          <a:graphicData uri="http://schemas.openxmlformats.org/drawingml/2006/table">
            <a:tbl>
              <a:tblPr firstRow="1" bandRow="1">
                <a:tableStyleId>{7E9639D4-E3E2-4D34-9284-5A2195B3D0D7}</a:tableStyleId>
              </a:tblPr>
              <a:tblGrid>
                <a:gridCol w="3979862">
                  <a:extLst>
                    <a:ext uri="{9D8B030D-6E8A-4147-A177-3AD203B41FA5}">
                      <a16:colId xmlns:a16="http://schemas.microsoft.com/office/drawing/2014/main" val="687784835"/>
                    </a:ext>
                  </a:extLst>
                </a:gridCol>
                <a:gridCol w="3979862">
                  <a:extLst>
                    <a:ext uri="{9D8B030D-6E8A-4147-A177-3AD203B41FA5}">
                      <a16:colId xmlns:a16="http://schemas.microsoft.com/office/drawing/2014/main" val="1083372560"/>
                    </a:ext>
                  </a:extLst>
                </a:gridCol>
              </a:tblGrid>
              <a:tr h="370840">
                <a:tc>
                  <a:txBody>
                    <a:bodyPr/>
                    <a:lstStyle/>
                    <a:p>
                      <a:r>
                        <a:rPr lang="en-US" sz="2400" dirty="0">
                          <a:solidFill>
                            <a:srgbClr val="FFFFFE"/>
                          </a:solidFill>
                        </a:rPr>
                        <a:t>T Non-Immigrant Status</a:t>
                      </a:r>
                    </a:p>
                  </a:txBody>
                  <a:tcPr>
                    <a:solidFill>
                      <a:schemeClr val="tx1">
                        <a:lumMod val="50000"/>
                      </a:schemeClr>
                    </a:solidFill>
                  </a:tcPr>
                </a:tc>
                <a:tc>
                  <a:txBody>
                    <a:bodyPr/>
                    <a:lstStyle/>
                    <a:p>
                      <a:r>
                        <a:rPr lang="en-US" sz="2400" dirty="0">
                          <a:solidFill>
                            <a:srgbClr val="FFFFFE"/>
                          </a:solidFill>
                        </a:rPr>
                        <a:t>Continued Presence</a:t>
                      </a:r>
                    </a:p>
                  </a:txBody>
                  <a:tcPr>
                    <a:solidFill>
                      <a:schemeClr val="tx1">
                        <a:lumMod val="50000"/>
                      </a:schemeClr>
                    </a:solidFill>
                  </a:tcPr>
                </a:tc>
                <a:extLst>
                  <a:ext uri="{0D108BD9-81ED-4DB2-BD59-A6C34878D82A}">
                    <a16:rowId xmlns:a16="http://schemas.microsoft.com/office/drawing/2014/main" val="3728057067"/>
                  </a:ext>
                </a:extLst>
              </a:tr>
              <a:tr h="101801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schemeClr>
                          </a:solidFill>
                        </a:rPr>
                        <a:t>Allows applicants to remain in the United States for four years.</a:t>
                      </a:r>
                      <a:br>
                        <a:rPr lang="en-US" dirty="0">
                          <a:solidFill>
                            <a:schemeClr val="tx1">
                              <a:lumMod val="50000"/>
                            </a:schemeClr>
                          </a:solidFill>
                        </a:rPr>
                      </a:br>
                      <a:endParaRPr lang="en-US" dirty="0">
                        <a:solidFill>
                          <a:schemeClr val="tx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schemeClr>
                          </a:solidFill>
                        </a:rPr>
                        <a:t>May apply for lawful permanent residency or a “green card” after being continually present for three years or the applicant’s trafficking case has been determined closed by the U.S. Attorney General.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schemeClr>
                          </a:solidFill>
                        </a:rPr>
                        <a:t>Temporary status that allows survivors of trafficking to remain in the U.S. for a period of 1-3 years. </a:t>
                      </a:r>
                      <a:br>
                        <a:rPr lang="en-US" dirty="0">
                          <a:solidFill>
                            <a:schemeClr val="tx1">
                              <a:lumMod val="50000"/>
                            </a:schemeClr>
                          </a:solidFill>
                        </a:rPr>
                      </a:br>
                      <a:endParaRPr lang="en-US" dirty="0">
                        <a:solidFill>
                          <a:schemeClr val="tx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schemeClr>
                          </a:solidFill>
                        </a:rPr>
                        <a:t>Granted by a law enforcement agency.</a:t>
                      </a:r>
                      <a:br>
                        <a:rPr lang="en-US" dirty="0">
                          <a:solidFill>
                            <a:schemeClr val="tx1">
                              <a:lumMod val="50000"/>
                            </a:schemeClr>
                          </a:solidFill>
                        </a:rPr>
                      </a:br>
                      <a:endParaRPr lang="en-US" dirty="0">
                        <a:solidFill>
                          <a:schemeClr val="tx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schemeClr>
                          </a:solidFill>
                        </a:rPr>
                        <a:t>Renewable as long as the investigation is ongoing.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lumMod val="50000"/>
                          </a:schemeClr>
                        </a:solidFill>
                      </a:endParaRPr>
                    </a:p>
                    <a:p>
                      <a:endParaRPr lang="en-US" dirty="0">
                        <a:solidFill>
                          <a:schemeClr val="tx1">
                            <a:lumMod val="50000"/>
                          </a:schemeClr>
                        </a:solidFill>
                      </a:endParaRPr>
                    </a:p>
                  </a:txBody>
                  <a:tcPr/>
                </a:tc>
                <a:extLst>
                  <a:ext uri="{0D108BD9-81ED-4DB2-BD59-A6C34878D82A}">
                    <a16:rowId xmlns:a16="http://schemas.microsoft.com/office/drawing/2014/main" val="1310472445"/>
                  </a:ext>
                </a:extLst>
              </a:tr>
            </a:tbl>
          </a:graphicData>
        </a:graphic>
      </p:graphicFrame>
    </p:spTree>
    <p:extLst>
      <p:ext uri="{BB962C8B-B14F-4D97-AF65-F5344CB8AC3E}">
        <p14:creationId xmlns:p14="http://schemas.microsoft.com/office/powerpoint/2010/main" val="202239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E400-F82F-4455-9B1E-7588C7E8560D}"/>
              </a:ext>
            </a:extLst>
          </p:cNvPr>
          <p:cNvSpPr>
            <a:spLocks noGrp="1"/>
          </p:cNvSpPr>
          <p:nvPr>
            <p:ph type="title"/>
          </p:nvPr>
        </p:nvSpPr>
        <p:spPr/>
        <p:txBody>
          <a:bodyPr/>
          <a:lstStyle/>
          <a:p>
            <a:r>
              <a:rPr lang="en-US"/>
              <a:t>Types of Letters and Benefits</a:t>
            </a:r>
          </a:p>
        </p:txBody>
      </p:sp>
      <p:sp>
        <p:nvSpPr>
          <p:cNvPr id="3" name="Slide Number Placeholder 2">
            <a:extLst>
              <a:ext uri="{FF2B5EF4-FFF2-40B4-BE49-F238E27FC236}">
                <a16:creationId xmlns:a16="http://schemas.microsoft.com/office/drawing/2014/main" id="{0B2699FB-B11F-443C-AB28-18567D134B54}"/>
              </a:ext>
            </a:extLst>
          </p:cNvPr>
          <p:cNvSpPr>
            <a:spLocks noGrp="1"/>
          </p:cNvSpPr>
          <p:nvPr>
            <p:ph type="sldNum" sz="quarter" idx="4"/>
          </p:nvPr>
        </p:nvSpPr>
        <p:spPr/>
        <p:txBody>
          <a:bodyPr/>
          <a:lstStyle/>
          <a:p>
            <a:fld id="{9B6C6909-76DB-DD44-B40F-DC1AA2F0D687}" type="slidenum">
              <a:rPr lang="en-US" smtClean="0"/>
              <a:pPr/>
              <a:t>11</a:t>
            </a:fld>
            <a:endParaRPr lang="en-US"/>
          </a:p>
        </p:txBody>
      </p:sp>
      <p:sp>
        <p:nvSpPr>
          <p:cNvPr id="5" name="Content Placeholder 4">
            <a:extLst>
              <a:ext uri="{FF2B5EF4-FFF2-40B4-BE49-F238E27FC236}">
                <a16:creationId xmlns:a16="http://schemas.microsoft.com/office/drawing/2014/main" id="{ABE543AD-3654-413A-A5D4-3649131DDCD0}"/>
              </a:ext>
            </a:extLst>
          </p:cNvPr>
          <p:cNvSpPr>
            <a:spLocks noGrp="1"/>
          </p:cNvSpPr>
          <p:nvPr>
            <p:ph idx="1"/>
          </p:nvPr>
        </p:nvSpPr>
        <p:spPr>
          <a:xfrm>
            <a:off x="498475" y="1894720"/>
            <a:ext cx="8311417" cy="4528865"/>
          </a:xfrm>
        </p:spPr>
        <p:txBody>
          <a:bodyPr vert="horz" lIns="91440" tIns="45720" rIns="91440" bIns="45720" rtlCol="0" anchor="t">
            <a:normAutofit fontScale="62500" lnSpcReduction="20000"/>
          </a:bodyPr>
          <a:lstStyle/>
          <a:p>
            <a:pPr marL="285750" indent="-285750">
              <a:buFont typeface="Arial"/>
              <a:buChar char="•"/>
            </a:pPr>
            <a:endParaRPr lang="en-US" dirty="0"/>
          </a:p>
          <a:p>
            <a:r>
              <a:rPr lang="en-US" dirty="0"/>
              <a:t>Minors: </a:t>
            </a:r>
          </a:p>
          <a:p>
            <a:pPr marL="285750" indent="-285750">
              <a:spcAft>
                <a:spcPts val="600"/>
              </a:spcAft>
              <a:buFont typeface="Arial"/>
              <a:buChar char="•"/>
            </a:pPr>
            <a:r>
              <a:rPr lang="en-US" b="1" dirty="0">
                <a:solidFill>
                  <a:schemeClr val="accent4"/>
                </a:solidFill>
              </a:rPr>
              <a:t>Eligibility Letter </a:t>
            </a:r>
            <a:r>
              <a:rPr lang="en-US" dirty="0"/>
              <a:t>– does not expire, but some benefits are time-limited and dependent on state guidelines </a:t>
            </a:r>
          </a:p>
          <a:p>
            <a:pPr marL="285750" indent="-285750">
              <a:spcAft>
                <a:spcPts val="600"/>
              </a:spcAft>
              <a:buFont typeface="Arial"/>
              <a:buChar char="•"/>
            </a:pPr>
            <a:r>
              <a:rPr lang="en-US" b="1" dirty="0">
                <a:solidFill>
                  <a:schemeClr val="accent4"/>
                </a:solidFill>
              </a:rPr>
              <a:t>Interim Assistance Letter </a:t>
            </a:r>
            <a:r>
              <a:rPr lang="en-US" dirty="0"/>
              <a:t>– can be used to apply for benefits for up to 120 days</a:t>
            </a:r>
          </a:p>
          <a:p>
            <a:pPr>
              <a:spcAft>
                <a:spcPts val="600"/>
              </a:spcAft>
            </a:pPr>
            <a:r>
              <a:rPr lang="en-US" dirty="0"/>
              <a:t>Adults:</a:t>
            </a:r>
          </a:p>
          <a:p>
            <a:pPr marL="285750" indent="-285750">
              <a:spcAft>
                <a:spcPts val="600"/>
              </a:spcAft>
              <a:buFont typeface="Arial"/>
              <a:buChar char="•"/>
            </a:pPr>
            <a:r>
              <a:rPr lang="en-US" b="1" dirty="0">
                <a:solidFill>
                  <a:schemeClr val="accent4"/>
                </a:solidFill>
              </a:rPr>
              <a:t>Certification Letter </a:t>
            </a:r>
            <a:r>
              <a:rPr lang="en-US" dirty="0"/>
              <a:t>– benefits are time-limited and dependent on state guidelines</a:t>
            </a:r>
          </a:p>
          <a:p>
            <a:pPr marL="285750" indent="-285750">
              <a:buFont typeface="Arial"/>
              <a:buChar char="•"/>
            </a:pPr>
            <a:endParaRPr lang="en-US" dirty="0"/>
          </a:p>
          <a:p>
            <a:r>
              <a:rPr lang="en-US" b="1" dirty="0">
                <a:solidFill>
                  <a:schemeClr val="accent4">
                    <a:lumMod val="90000"/>
                    <a:lumOff val="10000"/>
                  </a:schemeClr>
                </a:solidFill>
              </a:rPr>
              <a:t>Potential benefits and programs</a:t>
            </a:r>
            <a:r>
              <a:rPr lang="en-US" dirty="0"/>
              <a:t>: </a:t>
            </a:r>
          </a:p>
          <a:p>
            <a:pPr marL="285750" indent="-285750">
              <a:buFont typeface="Arial"/>
              <a:buChar char="•"/>
            </a:pPr>
            <a:r>
              <a:rPr lang="en-US" dirty="0"/>
              <a:t>Non-work Social Security Number (for EL and IA holders)</a:t>
            </a:r>
          </a:p>
          <a:p>
            <a:pPr marL="285750" indent="-285750">
              <a:buFont typeface="Arial"/>
              <a:buChar char="•"/>
            </a:pPr>
            <a:r>
              <a:rPr lang="en-US" dirty="0"/>
              <a:t>Supplemental Nutritional Assistance Program (SNAP)</a:t>
            </a:r>
          </a:p>
          <a:p>
            <a:pPr marL="285750" indent="-285750">
              <a:buFont typeface="Arial"/>
              <a:buChar char="•"/>
            </a:pPr>
            <a:r>
              <a:rPr lang="en-US" dirty="0"/>
              <a:t>Temporary Assistance for Needy Families (TANF)</a:t>
            </a:r>
          </a:p>
          <a:p>
            <a:pPr marL="285750" indent="-285750">
              <a:buFont typeface="Arial"/>
              <a:buChar char="•"/>
            </a:pPr>
            <a:r>
              <a:rPr lang="en-US" dirty="0"/>
              <a:t>Refugee Cash Assistance</a:t>
            </a:r>
          </a:p>
          <a:p>
            <a:pPr marL="285750" indent="-285750">
              <a:buFont typeface="Arial"/>
              <a:buChar char="•"/>
            </a:pPr>
            <a:r>
              <a:rPr lang="en-US" dirty="0"/>
              <a:t>Medicaid</a:t>
            </a:r>
          </a:p>
          <a:p>
            <a:pPr marL="285750" indent="-285750">
              <a:buFont typeface="Arial"/>
              <a:buChar char="•"/>
            </a:pPr>
            <a:r>
              <a:rPr lang="en-US" dirty="0"/>
              <a:t>Children’s Health Insurance Program (CHIP)</a:t>
            </a:r>
          </a:p>
          <a:p>
            <a:pPr marL="285750" indent="-285750">
              <a:buFont typeface="Arial"/>
              <a:buChar char="•"/>
            </a:pPr>
            <a:r>
              <a:rPr lang="en-US" dirty="0"/>
              <a:t>Public Housing Program</a:t>
            </a:r>
          </a:p>
          <a:p>
            <a:pPr marL="285750" indent="-285750">
              <a:buFont typeface="Arial"/>
              <a:buChar char="•"/>
            </a:pPr>
            <a:endParaRPr lang="en-US" dirty="0"/>
          </a:p>
          <a:p>
            <a:pPr marL="285750" indent="-285750">
              <a:buFont typeface="Arial"/>
              <a:buChar char="•"/>
            </a:pPr>
            <a:r>
              <a:rPr lang="en-US" dirty="0"/>
              <a:t>Resources for Case Manager:</a:t>
            </a:r>
          </a:p>
          <a:p>
            <a:r>
              <a:rPr lang="en-US" b="1" dirty="0">
                <a:solidFill>
                  <a:srgbClr val="000000"/>
                </a:solidFill>
                <a:hlinkClick r:id="rId3"/>
              </a:rPr>
              <a:t>Monthly Webinars: Responding to Foreign National Minor Victims of Trafficking</a:t>
            </a:r>
            <a:endParaRPr lang="en-US" dirty="0"/>
          </a:p>
        </p:txBody>
      </p:sp>
    </p:spTree>
    <p:extLst>
      <p:ext uri="{BB962C8B-B14F-4D97-AF65-F5344CB8AC3E}">
        <p14:creationId xmlns:p14="http://schemas.microsoft.com/office/powerpoint/2010/main" val="3688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3" y="835444"/>
            <a:ext cx="7533261" cy="1116106"/>
          </a:xfrm>
        </p:spPr>
        <p:txBody>
          <a:bodyPr/>
          <a:lstStyle/>
          <a:p>
            <a:r>
              <a:rPr lang="en-US"/>
              <a:t>TVAP </a:t>
            </a:r>
            <a:r>
              <a:rPr lang="en-US" cap="none"/>
              <a:t>Program Goal</a:t>
            </a:r>
            <a:endParaRPr lang="en-US"/>
          </a:p>
        </p:txBody>
      </p:sp>
      <p:sp>
        <p:nvSpPr>
          <p:cNvPr id="3" name="Slide Number Placeholder 2"/>
          <p:cNvSpPr>
            <a:spLocks noGrp="1"/>
          </p:cNvSpPr>
          <p:nvPr>
            <p:ph type="sldNum" sz="quarter" idx="4"/>
          </p:nvPr>
        </p:nvSpPr>
        <p:spPr/>
        <p:txBody>
          <a:bodyPr/>
          <a:lstStyle/>
          <a:p>
            <a:fld id="{9B6C6909-76DB-DD44-B40F-DC1AA2F0D687}" type="slidenum">
              <a:rPr lang="en-US" smtClean="0"/>
              <a:pPr/>
              <a:t>12</a:t>
            </a:fld>
            <a:endParaRPr lang="en-US"/>
          </a:p>
        </p:txBody>
      </p:sp>
      <p:grpSp>
        <p:nvGrpSpPr>
          <p:cNvPr id="12" name="Group 11">
            <a:extLst>
              <a:ext uri="{FF2B5EF4-FFF2-40B4-BE49-F238E27FC236}">
                <a16:creationId xmlns:a16="http://schemas.microsoft.com/office/drawing/2014/main" id="{F5D2E3C5-A337-4F67-A97D-2CB904D1C879}"/>
              </a:ext>
            </a:extLst>
          </p:cNvPr>
          <p:cNvGrpSpPr/>
          <p:nvPr/>
        </p:nvGrpSpPr>
        <p:grpSpPr>
          <a:xfrm>
            <a:off x="635502" y="5332412"/>
            <a:ext cx="7872995" cy="1116106"/>
            <a:chOff x="528053" y="5194393"/>
            <a:chExt cx="8087892" cy="1155414"/>
          </a:xfrm>
        </p:grpSpPr>
        <p:sp>
          <p:nvSpPr>
            <p:cNvPr id="5" name="Freeform: Shape 4">
              <a:extLst>
                <a:ext uri="{FF2B5EF4-FFF2-40B4-BE49-F238E27FC236}">
                  <a16:creationId xmlns:a16="http://schemas.microsoft.com/office/drawing/2014/main" id="{66E346F2-B8D1-456D-819F-544D866BB0AC}"/>
                </a:ext>
              </a:extLst>
            </p:cNvPr>
            <p:cNvSpPr/>
            <p:nvPr/>
          </p:nvSpPr>
          <p:spPr>
            <a:xfrm>
              <a:off x="528053" y="5194394"/>
              <a:ext cx="2888532" cy="1155413"/>
            </a:xfrm>
            <a:custGeom>
              <a:avLst/>
              <a:gdLst>
                <a:gd name="connsiteX0" fmla="*/ 0 w 2888532"/>
                <a:gd name="connsiteY0" fmla="*/ 0 h 1155413"/>
                <a:gd name="connsiteX1" fmla="*/ 2310826 w 2888532"/>
                <a:gd name="connsiteY1" fmla="*/ 0 h 1155413"/>
                <a:gd name="connsiteX2" fmla="*/ 2888532 w 2888532"/>
                <a:gd name="connsiteY2" fmla="*/ 577707 h 1155413"/>
                <a:gd name="connsiteX3" fmla="*/ 2310826 w 2888532"/>
                <a:gd name="connsiteY3" fmla="*/ 1155413 h 1155413"/>
                <a:gd name="connsiteX4" fmla="*/ 0 w 2888532"/>
                <a:gd name="connsiteY4" fmla="*/ 1155413 h 1155413"/>
                <a:gd name="connsiteX5" fmla="*/ 577707 w 2888532"/>
                <a:gd name="connsiteY5" fmla="*/ 577707 h 1155413"/>
                <a:gd name="connsiteX6" fmla="*/ 0 w 2888532"/>
                <a:gd name="connsiteY6" fmla="*/ 0 h 11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532" h="1155413">
                  <a:moveTo>
                    <a:pt x="0" y="0"/>
                  </a:moveTo>
                  <a:lnTo>
                    <a:pt x="2310826" y="0"/>
                  </a:lnTo>
                  <a:lnTo>
                    <a:pt x="2888532" y="577707"/>
                  </a:lnTo>
                  <a:lnTo>
                    <a:pt x="2310826" y="1155413"/>
                  </a:lnTo>
                  <a:lnTo>
                    <a:pt x="0" y="1155413"/>
                  </a:lnTo>
                  <a:lnTo>
                    <a:pt x="577707" y="577707"/>
                  </a:lnTo>
                  <a:lnTo>
                    <a:pt x="0" y="0"/>
                  </a:lnTo>
                  <a:close/>
                </a:path>
              </a:pathLst>
            </a:custGeom>
          </p:spPr>
          <p:style>
            <a:lnRef idx="0">
              <a:schemeClr val="lt1">
                <a:hueOff val="0"/>
                <a:satOff val="0"/>
                <a:lumOff val="0"/>
                <a:alphaOff val="0"/>
              </a:schemeClr>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spcFirstLastPara="0" vert="horz" wrap="square" lIns="633714" tIns="18669" rIns="596375" bIns="18669" numCol="1" spcCol="1270" anchor="ctr" anchorCtr="0">
              <a:noAutofit/>
            </a:bodyPr>
            <a:lstStyle/>
            <a:p>
              <a:pPr algn="ctr" defTabSz="622300">
                <a:lnSpc>
                  <a:spcPct val="90000"/>
                </a:lnSpc>
                <a:spcBef>
                  <a:spcPct val="0"/>
                </a:spcBef>
                <a:spcAft>
                  <a:spcPct val="35000"/>
                </a:spcAft>
              </a:pPr>
              <a:r>
                <a:rPr lang="en-US" sz="1400" b="1" kern="1200">
                  <a:solidFill>
                    <a:schemeClr val="accent5">
                      <a:lumMod val="75000"/>
                    </a:schemeClr>
                  </a:solidFill>
                  <a:effectLst/>
                </a:rPr>
                <a:t>HHS Certification/ Eligibility </a:t>
              </a:r>
            </a:p>
          </p:txBody>
        </p:sp>
        <p:sp>
          <p:nvSpPr>
            <p:cNvPr id="7" name="Freeform: Shape 6">
              <a:extLst>
                <a:ext uri="{FF2B5EF4-FFF2-40B4-BE49-F238E27FC236}">
                  <a16:creationId xmlns:a16="http://schemas.microsoft.com/office/drawing/2014/main" id="{EB8E40D6-3337-4565-86F0-C3F7FE57B4C0}"/>
                </a:ext>
              </a:extLst>
            </p:cNvPr>
            <p:cNvSpPr/>
            <p:nvPr/>
          </p:nvSpPr>
          <p:spPr>
            <a:xfrm>
              <a:off x="3127733" y="5194393"/>
              <a:ext cx="2888532" cy="1155413"/>
            </a:xfrm>
            <a:custGeom>
              <a:avLst/>
              <a:gdLst>
                <a:gd name="connsiteX0" fmla="*/ 0 w 2888532"/>
                <a:gd name="connsiteY0" fmla="*/ 0 h 1155413"/>
                <a:gd name="connsiteX1" fmla="*/ 2310826 w 2888532"/>
                <a:gd name="connsiteY1" fmla="*/ 0 h 1155413"/>
                <a:gd name="connsiteX2" fmla="*/ 2888532 w 2888532"/>
                <a:gd name="connsiteY2" fmla="*/ 577707 h 1155413"/>
                <a:gd name="connsiteX3" fmla="*/ 2310826 w 2888532"/>
                <a:gd name="connsiteY3" fmla="*/ 1155413 h 1155413"/>
                <a:gd name="connsiteX4" fmla="*/ 0 w 2888532"/>
                <a:gd name="connsiteY4" fmla="*/ 1155413 h 1155413"/>
                <a:gd name="connsiteX5" fmla="*/ 577707 w 2888532"/>
                <a:gd name="connsiteY5" fmla="*/ 577707 h 1155413"/>
                <a:gd name="connsiteX6" fmla="*/ 0 w 2888532"/>
                <a:gd name="connsiteY6" fmla="*/ 0 h 11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532" h="1155413">
                  <a:moveTo>
                    <a:pt x="0" y="0"/>
                  </a:moveTo>
                  <a:lnTo>
                    <a:pt x="2310826" y="0"/>
                  </a:lnTo>
                  <a:lnTo>
                    <a:pt x="2888532" y="577707"/>
                  </a:lnTo>
                  <a:lnTo>
                    <a:pt x="2310826" y="1155413"/>
                  </a:lnTo>
                  <a:lnTo>
                    <a:pt x="0" y="1155413"/>
                  </a:lnTo>
                  <a:lnTo>
                    <a:pt x="577707" y="577707"/>
                  </a:lnTo>
                  <a:lnTo>
                    <a:pt x="0" y="0"/>
                  </a:lnTo>
                  <a:close/>
                </a:path>
              </a:pathLst>
            </a:custGeom>
          </p:spPr>
          <p:style>
            <a:lnRef idx="0">
              <a:schemeClr val="lt1">
                <a:hueOff val="0"/>
                <a:satOff val="0"/>
                <a:lumOff val="0"/>
                <a:alphaOff val="0"/>
              </a:schemeClr>
            </a:lnRef>
            <a:fillRef idx="1">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txBody>
            <a:bodyPr spcFirstLastPara="0" vert="horz" wrap="square" lIns="633714" tIns="18669" rIns="596375" bIns="18669" numCol="1" spcCol="1270" anchor="ctr" anchorCtr="0">
              <a:noAutofit/>
            </a:bodyPr>
            <a:lstStyle/>
            <a:p>
              <a:pPr algn="ctr" defTabSz="622300">
                <a:lnSpc>
                  <a:spcPct val="90000"/>
                </a:lnSpc>
                <a:spcBef>
                  <a:spcPct val="0"/>
                </a:spcBef>
                <a:spcAft>
                  <a:spcPct val="35000"/>
                </a:spcAft>
              </a:pPr>
              <a:r>
                <a:rPr lang="en-US" sz="1400" b="1" kern="1200">
                  <a:solidFill>
                    <a:schemeClr val="accent5">
                      <a:lumMod val="75000"/>
                    </a:schemeClr>
                  </a:solidFill>
                  <a:effectLst/>
                </a:rPr>
                <a:t>Access</a:t>
              </a:r>
              <a:r>
                <a:rPr lang="en-US" sz="1400" b="1" kern="1200" baseline="0">
                  <a:solidFill>
                    <a:schemeClr val="accent5">
                      <a:lumMod val="75000"/>
                    </a:schemeClr>
                  </a:solidFill>
                  <a:effectLst/>
                </a:rPr>
                <a:t> to </a:t>
              </a:r>
              <a:r>
                <a:rPr lang="en-US" sz="1400" b="1">
                  <a:solidFill>
                    <a:schemeClr val="accent5">
                      <a:lumMod val="75000"/>
                    </a:schemeClr>
                  </a:solidFill>
                </a:rPr>
                <a:t>Public</a:t>
              </a:r>
              <a:r>
                <a:rPr lang="en-US" sz="1400" b="1" kern="1200" baseline="0">
                  <a:solidFill>
                    <a:schemeClr val="accent5">
                      <a:lumMod val="75000"/>
                    </a:schemeClr>
                  </a:solidFill>
                  <a:effectLst/>
                </a:rPr>
                <a:t> Benefits &amp; Services</a:t>
              </a:r>
              <a:endParaRPr lang="en-US" sz="1400" b="1" kern="1200">
                <a:solidFill>
                  <a:schemeClr val="accent5">
                    <a:lumMod val="75000"/>
                  </a:schemeClr>
                </a:solidFill>
                <a:effectLst/>
              </a:endParaRPr>
            </a:p>
          </p:txBody>
        </p:sp>
        <p:sp>
          <p:nvSpPr>
            <p:cNvPr id="8" name="Freeform: Shape 7">
              <a:extLst>
                <a:ext uri="{FF2B5EF4-FFF2-40B4-BE49-F238E27FC236}">
                  <a16:creationId xmlns:a16="http://schemas.microsoft.com/office/drawing/2014/main" id="{2803628B-86E2-451C-845A-52627FA2396C}"/>
                </a:ext>
              </a:extLst>
            </p:cNvPr>
            <p:cNvSpPr/>
            <p:nvPr/>
          </p:nvSpPr>
          <p:spPr>
            <a:xfrm>
              <a:off x="5727413" y="5194394"/>
              <a:ext cx="2888532" cy="1155413"/>
            </a:xfrm>
            <a:custGeom>
              <a:avLst/>
              <a:gdLst>
                <a:gd name="connsiteX0" fmla="*/ 0 w 2888532"/>
                <a:gd name="connsiteY0" fmla="*/ 0 h 1155413"/>
                <a:gd name="connsiteX1" fmla="*/ 2310826 w 2888532"/>
                <a:gd name="connsiteY1" fmla="*/ 0 h 1155413"/>
                <a:gd name="connsiteX2" fmla="*/ 2888532 w 2888532"/>
                <a:gd name="connsiteY2" fmla="*/ 577707 h 1155413"/>
                <a:gd name="connsiteX3" fmla="*/ 2310826 w 2888532"/>
                <a:gd name="connsiteY3" fmla="*/ 1155413 h 1155413"/>
                <a:gd name="connsiteX4" fmla="*/ 0 w 2888532"/>
                <a:gd name="connsiteY4" fmla="*/ 1155413 h 1155413"/>
                <a:gd name="connsiteX5" fmla="*/ 577707 w 2888532"/>
                <a:gd name="connsiteY5" fmla="*/ 577707 h 1155413"/>
                <a:gd name="connsiteX6" fmla="*/ 0 w 2888532"/>
                <a:gd name="connsiteY6" fmla="*/ 0 h 11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532" h="1155413">
                  <a:moveTo>
                    <a:pt x="0" y="0"/>
                  </a:moveTo>
                  <a:lnTo>
                    <a:pt x="2310826" y="0"/>
                  </a:lnTo>
                  <a:lnTo>
                    <a:pt x="2888532" y="577707"/>
                  </a:lnTo>
                  <a:lnTo>
                    <a:pt x="2310826" y="1155413"/>
                  </a:lnTo>
                  <a:lnTo>
                    <a:pt x="0" y="1155413"/>
                  </a:lnTo>
                  <a:lnTo>
                    <a:pt x="577707" y="577707"/>
                  </a:lnTo>
                  <a:lnTo>
                    <a:pt x="0" y="0"/>
                  </a:lnTo>
                  <a:close/>
                </a:path>
              </a:pathLst>
            </a:custGeom>
          </p:spPr>
          <p:style>
            <a:lnRef idx="0">
              <a:schemeClr val="lt1">
                <a:hueOff val="0"/>
                <a:satOff val="0"/>
                <a:lumOff val="0"/>
                <a:alphaOff val="0"/>
              </a:schemeClr>
            </a:lnRef>
            <a:fillRef idx="1">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spcFirstLastPara="0" vert="horz" wrap="square" lIns="633714" tIns="18669" rIns="596375"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5">
                      <a:lumMod val="75000"/>
                    </a:schemeClr>
                  </a:solidFill>
                  <a:effectLst/>
                </a:rPr>
                <a:t>Healing &amp; Stability</a:t>
              </a:r>
            </a:p>
          </p:txBody>
        </p:sp>
      </p:grpSp>
      <p:sp>
        <p:nvSpPr>
          <p:cNvPr id="6" name="Content Placeholder 4">
            <a:extLst>
              <a:ext uri="{FF2B5EF4-FFF2-40B4-BE49-F238E27FC236}">
                <a16:creationId xmlns:a16="http://schemas.microsoft.com/office/drawing/2014/main" id="{2063B8D6-BCB9-464A-8A33-B072AEF6FF3C}"/>
              </a:ext>
            </a:extLst>
          </p:cNvPr>
          <p:cNvSpPr txBox="1">
            <a:spLocks/>
          </p:cNvSpPr>
          <p:nvPr/>
        </p:nvSpPr>
        <p:spPr>
          <a:xfrm>
            <a:off x="256392" y="1763636"/>
            <a:ext cx="5468114" cy="31428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500"/>
              </a:spcBef>
              <a:buClr>
                <a:schemeClr val="tx2"/>
              </a:buClr>
              <a:buSzPct val="75000"/>
              <a:buFont typeface="Wingdings" pitchFamily="2" charset="2"/>
              <a:buChar char="n"/>
              <a:defRPr sz="2000" kern="1200">
                <a:solidFill>
                  <a:schemeClr val="accent5"/>
                </a:solidFill>
                <a:latin typeface="Lucida Sans"/>
                <a:ea typeface="+mn-ea"/>
                <a:cs typeface="Lucida Sans"/>
              </a:defRPr>
            </a:lvl1pPr>
            <a:lvl2pPr marL="457200" indent="-228600" algn="l" defTabSz="914400" rtl="0" eaLnBrk="1" latinLnBrk="0" hangingPunct="1">
              <a:spcBef>
                <a:spcPts val="500"/>
              </a:spcBef>
              <a:buClr>
                <a:schemeClr val="bg2"/>
              </a:buClr>
              <a:buSzPct val="75000"/>
              <a:buFont typeface="Wingdings" pitchFamily="2" charset="2"/>
              <a:buChar char="n"/>
              <a:defRPr sz="1800" kern="1200">
                <a:solidFill>
                  <a:schemeClr val="accent5"/>
                </a:solidFill>
                <a:latin typeface="Lucida Sans"/>
                <a:ea typeface="+mn-ea"/>
                <a:cs typeface="Lucida Sans"/>
              </a:defRPr>
            </a:lvl2pPr>
            <a:lvl3pPr marL="685800" indent="-228600" algn="l" defTabSz="914400" rtl="0" eaLnBrk="1" latinLnBrk="0" hangingPunct="1">
              <a:spcBef>
                <a:spcPts val="500"/>
              </a:spcBef>
              <a:buClr>
                <a:schemeClr val="tx2"/>
              </a:buClr>
              <a:buSzPct val="75000"/>
              <a:buFont typeface="Wingdings" pitchFamily="2" charset="2"/>
              <a:buChar char="n"/>
              <a:defRPr sz="1800" kern="1200">
                <a:solidFill>
                  <a:schemeClr val="accent5"/>
                </a:solidFill>
                <a:latin typeface="Lucida Sans"/>
                <a:ea typeface="+mn-ea"/>
                <a:cs typeface="Lucida Sans"/>
              </a:defRPr>
            </a:lvl3pPr>
            <a:lvl4pPr marL="914400" indent="-228600" algn="l" defTabSz="914400" rtl="0" eaLnBrk="1" latinLnBrk="0" hangingPunct="1">
              <a:spcBef>
                <a:spcPts val="500"/>
              </a:spcBef>
              <a:buClr>
                <a:schemeClr val="bg2"/>
              </a:buClr>
              <a:buSzPct val="75000"/>
              <a:buFont typeface="Wingdings" pitchFamily="2" charset="2"/>
              <a:buChar char="n"/>
              <a:defRPr sz="1800" kern="1200">
                <a:solidFill>
                  <a:schemeClr val="accent5"/>
                </a:solidFill>
                <a:latin typeface="Lucida Sans"/>
                <a:ea typeface="+mn-ea"/>
                <a:cs typeface="Lucida Sans"/>
              </a:defRPr>
            </a:lvl4pPr>
            <a:lvl5pPr marL="1143000" indent="-228600" algn="l" defTabSz="914400" rtl="0" eaLnBrk="1" latinLnBrk="0" hangingPunct="1">
              <a:spcBef>
                <a:spcPts val="500"/>
              </a:spcBef>
              <a:buClr>
                <a:schemeClr val="tx2"/>
              </a:buClr>
              <a:buSzPct val="75000"/>
              <a:buFont typeface="Wingdings" pitchFamily="2" charset="2"/>
              <a:buChar char="n"/>
              <a:defRPr sz="1800" kern="1200">
                <a:solidFill>
                  <a:schemeClr val="accent5"/>
                </a:solidFill>
                <a:latin typeface="Lucida Sans"/>
                <a:ea typeface="+mn-ea"/>
                <a:cs typeface="Lucida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US" sz="1900"/>
              <a:t>TVAP is here to help foreign national survivors of human trafficking:</a:t>
            </a:r>
            <a:br>
              <a:rPr lang="en-US" i="1"/>
            </a:br>
            <a:endParaRPr lang="en-US" i="1"/>
          </a:p>
          <a:p>
            <a:pPr>
              <a:spcAft>
                <a:spcPts val="1200"/>
              </a:spcAft>
            </a:pPr>
            <a:r>
              <a:rPr lang="en-US" i="1"/>
              <a:t>achieve HHS certification</a:t>
            </a:r>
          </a:p>
          <a:p>
            <a:pPr>
              <a:spcAft>
                <a:spcPts val="1200"/>
              </a:spcAft>
            </a:pPr>
            <a:r>
              <a:rPr lang="en-US" i="1"/>
              <a:t>receive </a:t>
            </a:r>
            <a:r>
              <a:rPr lang="en-US" b="1" i="1"/>
              <a:t>trauma-informed, person-centered, comprehensive case management services</a:t>
            </a:r>
          </a:p>
          <a:p>
            <a:pPr>
              <a:spcAft>
                <a:spcPts val="1200"/>
              </a:spcAft>
            </a:pPr>
            <a:r>
              <a:rPr lang="en-US" i="1"/>
              <a:t>gain timely access to vital services to stabilize and re-establish the ability to live independently.</a:t>
            </a:r>
          </a:p>
          <a:p>
            <a:endParaRPr lang="en-US"/>
          </a:p>
          <a:p>
            <a:endParaRPr lang="en-US"/>
          </a:p>
        </p:txBody>
      </p:sp>
      <p:pic>
        <p:nvPicPr>
          <p:cNvPr id="9" name="Picture 8">
            <a:extLst>
              <a:ext uri="{FF2B5EF4-FFF2-40B4-BE49-F238E27FC236}">
                <a16:creationId xmlns:a16="http://schemas.microsoft.com/office/drawing/2014/main" id="{11237B93-29D9-44BB-B6C1-FA44B1156FE8}"/>
              </a:ext>
            </a:extLst>
          </p:cNvPr>
          <p:cNvPicPr>
            <a:picLocks noChangeAspect="1"/>
          </p:cNvPicPr>
          <p:nvPr/>
        </p:nvPicPr>
        <p:blipFill>
          <a:blip r:embed="rId3"/>
          <a:stretch>
            <a:fillRect/>
          </a:stretch>
        </p:blipFill>
        <p:spPr>
          <a:xfrm>
            <a:off x="5696714" y="958300"/>
            <a:ext cx="3190894" cy="41611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8016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D3D9-4845-4C8E-98A0-DA203F2A849A}"/>
              </a:ext>
            </a:extLst>
          </p:cNvPr>
          <p:cNvSpPr>
            <a:spLocks noGrp="1"/>
          </p:cNvSpPr>
          <p:nvPr>
            <p:ph type="title"/>
          </p:nvPr>
        </p:nvSpPr>
        <p:spPr/>
        <p:txBody>
          <a:bodyPr anchor="t">
            <a:normAutofit/>
          </a:bodyPr>
          <a:lstStyle/>
          <a:p>
            <a:r>
              <a:rPr lang="en-US" cap="none"/>
              <a:t>Regional Map</a:t>
            </a:r>
          </a:p>
        </p:txBody>
      </p:sp>
      <p:sp>
        <p:nvSpPr>
          <p:cNvPr id="3" name="Slide Number Placeholder 2">
            <a:extLst>
              <a:ext uri="{FF2B5EF4-FFF2-40B4-BE49-F238E27FC236}">
                <a16:creationId xmlns:a16="http://schemas.microsoft.com/office/drawing/2014/main" id="{48995043-6279-4572-AAF1-5131CBDABB85}"/>
              </a:ext>
            </a:extLst>
          </p:cNvPr>
          <p:cNvSpPr>
            <a:spLocks noGrp="1"/>
          </p:cNvSpPr>
          <p:nvPr>
            <p:ph type="sldNum" sz="quarter" idx="4"/>
          </p:nvPr>
        </p:nvSpPr>
        <p:spPr/>
        <p:txBody>
          <a:bodyPr anchor="ctr">
            <a:normAutofit/>
          </a:bodyPr>
          <a:lstStyle/>
          <a:p>
            <a:pPr>
              <a:spcAft>
                <a:spcPts val="600"/>
              </a:spcAft>
            </a:pPr>
            <a:fld id="{9B6C6909-76DB-DD44-B40F-DC1AA2F0D687}" type="slidenum">
              <a:rPr lang="en-US" smtClean="0"/>
              <a:pPr>
                <a:spcAft>
                  <a:spcPts val="600"/>
                </a:spcAft>
              </a:pPr>
              <a:t>13</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B1073CB1-DC43-421D-9FAC-8783E9651B98}"/>
              </a:ext>
            </a:extLst>
          </p:cNvPr>
          <p:cNvPicPr/>
          <p:nvPr/>
        </p:nvPicPr>
        <p:blipFill rotWithShape="1">
          <a:blip r:embed="rId3"/>
          <a:srcRect l="4514" t="18658" r="75579" b="10752"/>
          <a:stretch/>
        </p:blipFill>
        <p:spPr bwMode="auto">
          <a:xfrm>
            <a:off x="1112265" y="1649407"/>
            <a:ext cx="6649672" cy="44211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721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BAEF-220A-4E75-B4EF-A03465A3AA0F}"/>
              </a:ext>
            </a:extLst>
          </p:cNvPr>
          <p:cNvSpPr>
            <a:spLocks noGrp="1"/>
          </p:cNvSpPr>
          <p:nvPr>
            <p:ph type="title"/>
          </p:nvPr>
        </p:nvSpPr>
        <p:spPr>
          <a:xfrm>
            <a:off x="694325" y="1122384"/>
            <a:ext cx="7533261" cy="1116106"/>
          </a:xfrm>
        </p:spPr>
        <p:txBody>
          <a:bodyPr/>
          <a:lstStyle/>
          <a:p>
            <a:r>
              <a:rPr lang="en-US" dirty="0"/>
              <a:t>Local Provider Network</a:t>
            </a:r>
          </a:p>
        </p:txBody>
      </p:sp>
      <p:pic>
        <p:nvPicPr>
          <p:cNvPr id="9" name="Content Placeholder 8" descr="Map&#10;&#10;Description automatically generated">
            <a:extLst>
              <a:ext uri="{FF2B5EF4-FFF2-40B4-BE49-F238E27FC236}">
                <a16:creationId xmlns:a16="http://schemas.microsoft.com/office/drawing/2014/main" id="{E5D2A265-E1EF-42A4-A724-303064F6D6FF}"/>
              </a:ext>
            </a:extLst>
          </p:cNvPr>
          <p:cNvPicPr>
            <a:picLocks noGrp="1" noChangeAspect="1"/>
          </p:cNvPicPr>
          <p:nvPr>
            <p:ph sz="quarter" idx="11"/>
          </p:nvPr>
        </p:nvPicPr>
        <p:blipFill>
          <a:blip r:embed="rId2"/>
          <a:stretch>
            <a:fillRect/>
          </a:stretch>
        </p:blipFill>
        <p:spPr>
          <a:xfrm>
            <a:off x="729088" y="1903413"/>
            <a:ext cx="7498498" cy="4143375"/>
          </a:xfrm>
        </p:spPr>
      </p:pic>
      <p:pic>
        <p:nvPicPr>
          <p:cNvPr id="11" name="Picture 10" descr="Map&#10;&#10;Description automatically generated">
            <a:extLst>
              <a:ext uri="{FF2B5EF4-FFF2-40B4-BE49-F238E27FC236}">
                <a16:creationId xmlns:a16="http://schemas.microsoft.com/office/drawing/2014/main" id="{454DB623-BA73-48D3-B1F6-E238E0D8DC3A}"/>
              </a:ext>
            </a:extLst>
          </p:cNvPr>
          <p:cNvPicPr>
            <a:picLocks noChangeAspect="1"/>
          </p:cNvPicPr>
          <p:nvPr/>
        </p:nvPicPr>
        <p:blipFill>
          <a:blip r:embed="rId3"/>
          <a:stretch>
            <a:fillRect/>
          </a:stretch>
        </p:blipFill>
        <p:spPr>
          <a:xfrm>
            <a:off x="379866" y="5160229"/>
            <a:ext cx="2751954" cy="1216418"/>
          </a:xfrm>
          <a:prstGeom prst="rect">
            <a:avLst/>
          </a:prstGeom>
          <a:ln w="12700" cap="sq">
            <a:solidFill>
              <a:schemeClr val="accent4"/>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9117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CEC3596-A309-4BDC-A6D4-542655839B16}"/>
              </a:ext>
            </a:extLst>
          </p:cNvPr>
          <p:cNvSpPr/>
          <p:nvPr/>
        </p:nvSpPr>
        <p:spPr>
          <a:xfrm>
            <a:off x="338767" y="2952889"/>
            <a:ext cx="2040661" cy="2864922"/>
          </a:xfrm>
          <a:custGeom>
            <a:avLst/>
            <a:gdLst>
              <a:gd name="connsiteX0" fmla="*/ 0 w 2912841"/>
              <a:gd name="connsiteY0" fmla="*/ 291284 h 2993650"/>
              <a:gd name="connsiteX1" fmla="*/ 291284 w 2912841"/>
              <a:gd name="connsiteY1" fmla="*/ 0 h 2993650"/>
              <a:gd name="connsiteX2" fmla="*/ 2621557 w 2912841"/>
              <a:gd name="connsiteY2" fmla="*/ 0 h 2993650"/>
              <a:gd name="connsiteX3" fmla="*/ 2912841 w 2912841"/>
              <a:gd name="connsiteY3" fmla="*/ 291284 h 2993650"/>
              <a:gd name="connsiteX4" fmla="*/ 2912841 w 2912841"/>
              <a:gd name="connsiteY4" fmla="*/ 2702366 h 2993650"/>
              <a:gd name="connsiteX5" fmla="*/ 2621557 w 2912841"/>
              <a:gd name="connsiteY5" fmla="*/ 2993650 h 2993650"/>
              <a:gd name="connsiteX6" fmla="*/ 291284 w 2912841"/>
              <a:gd name="connsiteY6" fmla="*/ 2993650 h 2993650"/>
              <a:gd name="connsiteX7" fmla="*/ 0 w 2912841"/>
              <a:gd name="connsiteY7" fmla="*/ 2702366 h 2993650"/>
              <a:gd name="connsiteX8" fmla="*/ 0 w 2912841"/>
              <a:gd name="connsiteY8" fmla="*/ 291284 h 29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2841" h="2993650">
                <a:moveTo>
                  <a:pt x="0" y="291284"/>
                </a:moveTo>
                <a:cubicBezTo>
                  <a:pt x="0" y="130412"/>
                  <a:pt x="130412" y="0"/>
                  <a:pt x="291284" y="0"/>
                </a:cubicBezTo>
                <a:lnTo>
                  <a:pt x="2621557" y="0"/>
                </a:lnTo>
                <a:cubicBezTo>
                  <a:pt x="2782429" y="0"/>
                  <a:pt x="2912841" y="130412"/>
                  <a:pt x="2912841" y="291284"/>
                </a:cubicBezTo>
                <a:lnTo>
                  <a:pt x="2912841" y="2702366"/>
                </a:lnTo>
                <a:cubicBezTo>
                  <a:pt x="2912841" y="2863238"/>
                  <a:pt x="2782429" y="2993650"/>
                  <a:pt x="2621557" y="2993650"/>
                </a:cubicBezTo>
                <a:lnTo>
                  <a:pt x="291284" y="2993650"/>
                </a:lnTo>
                <a:cubicBezTo>
                  <a:pt x="130412" y="2993650"/>
                  <a:pt x="0" y="2863238"/>
                  <a:pt x="0" y="2702366"/>
                </a:cubicBezTo>
                <a:lnTo>
                  <a:pt x="0" y="291284"/>
                </a:lnTo>
                <a:close/>
              </a:path>
            </a:pathLst>
          </a:cu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54" tIns="138654" rIns="138654" bIns="138654" numCol="1" spcCol="1270" anchor="t" anchorCtr="0">
            <a:noAutofit/>
          </a:bodyPr>
          <a:lstStyle/>
          <a:p>
            <a:pPr marL="0" lvl="1" algn="ctr" defTabSz="622300">
              <a:lnSpc>
                <a:spcPct val="90000"/>
              </a:lnSpc>
              <a:spcBef>
                <a:spcPct val="0"/>
              </a:spcBef>
              <a:spcAft>
                <a:spcPts val="1800"/>
              </a:spcAft>
            </a:pPr>
            <a:r>
              <a:rPr lang="en-US" sz="1600" b="1" kern="1200"/>
              <a:t>USCRI</a:t>
            </a:r>
          </a:p>
          <a:p>
            <a:pPr marL="171450" lvl="1" indent="-171450" algn="l" defTabSz="622300">
              <a:lnSpc>
                <a:spcPct val="90000"/>
              </a:lnSpc>
              <a:spcBef>
                <a:spcPct val="0"/>
              </a:spcBef>
              <a:spcAft>
                <a:spcPts val="1200"/>
              </a:spcAft>
              <a:buSzPct val="125000"/>
              <a:buFont typeface="Arial" panose="020B0604020202020204" pitchFamily="34" charset="0"/>
              <a:buChar char="•"/>
            </a:pPr>
            <a:r>
              <a:rPr lang="en-US" sz="1100" b="1" kern="1200"/>
              <a:t>Technical Assistance and Support</a:t>
            </a:r>
          </a:p>
          <a:p>
            <a:pPr marL="171450" lvl="1" indent="-171450" algn="l" defTabSz="622300">
              <a:lnSpc>
                <a:spcPct val="90000"/>
              </a:lnSpc>
              <a:spcBef>
                <a:spcPct val="0"/>
              </a:spcBef>
              <a:spcAft>
                <a:spcPts val="1200"/>
              </a:spcAft>
              <a:buSzPct val="125000"/>
              <a:buFont typeface="Arial" panose="020B0604020202020204" pitchFamily="34" charset="0"/>
              <a:buChar char="•"/>
            </a:pPr>
            <a:r>
              <a:rPr lang="en-US" sz="1100" b="1" kern="1200"/>
              <a:t>Community and Learning Network</a:t>
            </a:r>
          </a:p>
          <a:p>
            <a:pPr marL="171450" lvl="1" indent="-171450" algn="l" defTabSz="622300">
              <a:lnSpc>
                <a:spcPct val="90000"/>
              </a:lnSpc>
              <a:spcBef>
                <a:spcPct val="0"/>
              </a:spcBef>
              <a:spcAft>
                <a:spcPts val="1200"/>
              </a:spcAft>
              <a:buSzPct val="125000"/>
              <a:buFont typeface="Arial" panose="020B0604020202020204" pitchFamily="34" charset="0"/>
              <a:buChar char="•"/>
            </a:pPr>
            <a:r>
              <a:rPr lang="en-US" sz="1100" b="1" kern="1200"/>
              <a:t>Program Oversight and Monitoring</a:t>
            </a:r>
          </a:p>
          <a:p>
            <a:pPr marL="171450" lvl="1" indent="-171450" algn="l" defTabSz="622300">
              <a:lnSpc>
                <a:spcPct val="90000"/>
              </a:lnSpc>
              <a:spcBef>
                <a:spcPct val="0"/>
              </a:spcBef>
              <a:spcAft>
                <a:spcPts val="1200"/>
              </a:spcAft>
              <a:buSzPct val="125000"/>
              <a:buFont typeface="Arial" panose="020B0604020202020204" pitchFamily="34" charset="0"/>
              <a:buChar char="•"/>
            </a:pPr>
            <a:r>
              <a:rPr lang="en-US" sz="1100" b="1" kern="1200"/>
              <a:t>Data collection and reporting of client demographics and services provided in aggregate </a:t>
            </a:r>
          </a:p>
        </p:txBody>
      </p:sp>
      <p:sp>
        <p:nvSpPr>
          <p:cNvPr id="8" name="Freeform: Shape 7">
            <a:extLst>
              <a:ext uri="{FF2B5EF4-FFF2-40B4-BE49-F238E27FC236}">
                <a16:creationId xmlns:a16="http://schemas.microsoft.com/office/drawing/2014/main" id="{5C9E0EA9-0BCD-41DE-829B-758BEA3DBCE3}"/>
              </a:ext>
            </a:extLst>
          </p:cNvPr>
          <p:cNvSpPr/>
          <p:nvPr/>
        </p:nvSpPr>
        <p:spPr>
          <a:xfrm>
            <a:off x="5501704" y="1123771"/>
            <a:ext cx="1910347" cy="2037045"/>
          </a:xfrm>
          <a:custGeom>
            <a:avLst/>
            <a:gdLst>
              <a:gd name="connsiteX0" fmla="*/ 0 w 2464557"/>
              <a:gd name="connsiteY0" fmla="*/ 179452 h 1794517"/>
              <a:gd name="connsiteX1" fmla="*/ 179452 w 2464557"/>
              <a:gd name="connsiteY1" fmla="*/ 0 h 1794517"/>
              <a:gd name="connsiteX2" fmla="*/ 2285105 w 2464557"/>
              <a:gd name="connsiteY2" fmla="*/ 0 h 1794517"/>
              <a:gd name="connsiteX3" fmla="*/ 2464557 w 2464557"/>
              <a:gd name="connsiteY3" fmla="*/ 179452 h 1794517"/>
              <a:gd name="connsiteX4" fmla="*/ 2464557 w 2464557"/>
              <a:gd name="connsiteY4" fmla="*/ 1615065 h 1794517"/>
              <a:gd name="connsiteX5" fmla="*/ 2285105 w 2464557"/>
              <a:gd name="connsiteY5" fmla="*/ 1794517 h 1794517"/>
              <a:gd name="connsiteX6" fmla="*/ 179452 w 2464557"/>
              <a:gd name="connsiteY6" fmla="*/ 1794517 h 1794517"/>
              <a:gd name="connsiteX7" fmla="*/ 0 w 2464557"/>
              <a:gd name="connsiteY7" fmla="*/ 1615065 h 1794517"/>
              <a:gd name="connsiteX8" fmla="*/ 0 w 2464557"/>
              <a:gd name="connsiteY8" fmla="*/ 179452 h 17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4557" h="1794517">
                <a:moveTo>
                  <a:pt x="0" y="179452"/>
                </a:moveTo>
                <a:cubicBezTo>
                  <a:pt x="0" y="80343"/>
                  <a:pt x="80343" y="0"/>
                  <a:pt x="179452" y="0"/>
                </a:cubicBezTo>
                <a:lnTo>
                  <a:pt x="2285105" y="0"/>
                </a:lnTo>
                <a:cubicBezTo>
                  <a:pt x="2384214" y="0"/>
                  <a:pt x="2464557" y="80343"/>
                  <a:pt x="2464557" y="179452"/>
                </a:cubicBezTo>
                <a:lnTo>
                  <a:pt x="2464557" y="1615065"/>
                </a:lnTo>
                <a:cubicBezTo>
                  <a:pt x="2464557" y="1714174"/>
                  <a:pt x="2384214" y="1794517"/>
                  <a:pt x="2285105" y="1794517"/>
                </a:cubicBezTo>
                <a:lnTo>
                  <a:pt x="179452" y="1794517"/>
                </a:lnTo>
                <a:cubicBezTo>
                  <a:pt x="80343" y="1794517"/>
                  <a:pt x="0" y="1714174"/>
                  <a:pt x="0" y="1615065"/>
                </a:cubicBezTo>
                <a:lnTo>
                  <a:pt x="0" y="179452"/>
                </a:lnTo>
                <a:close/>
              </a:path>
            </a:pathLst>
          </a:custGeom>
          <a:solidFill>
            <a:srgbClr val="D6C6CB">
              <a:alpha val="90000"/>
            </a:srgbClr>
          </a:solidFill>
          <a:ln>
            <a:solidFill>
              <a:srgbClr val="5F0F35"/>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090" tIns="102090" rIns="102090" bIns="102090" numCol="1" spcCol="1270" anchor="t" anchorCtr="0">
            <a:noAutofit/>
          </a:bodyPr>
          <a:lstStyle/>
          <a:p>
            <a:pPr marL="0" lvl="1" algn="ctr" defTabSz="577850">
              <a:lnSpc>
                <a:spcPct val="90000"/>
              </a:lnSpc>
              <a:spcBef>
                <a:spcPct val="0"/>
              </a:spcBef>
              <a:spcAft>
                <a:spcPts val="1800"/>
              </a:spcAft>
            </a:pPr>
            <a:r>
              <a:rPr lang="en-US" sz="1600" b="1" kern="1200" dirty="0">
                <a:solidFill>
                  <a:srgbClr val="8C1B50"/>
                </a:solidFill>
              </a:rPr>
              <a:t>Local Providers</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rgbClr val="8C1B50"/>
                </a:solidFill>
              </a:rPr>
              <a:t>Comprehensive Case Management Services</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rgbClr val="8C1B50"/>
                </a:solidFill>
              </a:rPr>
              <a:t>Community Referrals</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rgbClr val="8C1B50"/>
                </a:solidFill>
              </a:rPr>
              <a:t>Documentation and reporting of services provided</a:t>
            </a:r>
          </a:p>
        </p:txBody>
      </p:sp>
      <p:grpSp>
        <p:nvGrpSpPr>
          <p:cNvPr id="14" name="Group 13">
            <a:extLst>
              <a:ext uri="{FF2B5EF4-FFF2-40B4-BE49-F238E27FC236}">
                <a16:creationId xmlns:a16="http://schemas.microsoft.com/office/drawing/2014/main" id="{F062216B-2493-4F9B-BB35-D625E5550E04}"/>
              </a:ext>
            </a:extLst>
          </p:cNvPr>
          <p:cNvGrpSpPr/>
          <p:nvPr/>
        </p:nvGrpSpPr>
        <p:grpSpPr>
          <a:xfrm>
            <a:off x="2472413" y="1912599"/>
            <a:ext cx="4199174" cy="4403400"/>
            <a:chOff x="2816785" y="1832120"/>
            <a:chExt cx="4353462" cy="4771964"/>
          </a:xfrm>
        </p:grpSpPr>
        <p:sp>
          <p:nvSpPr>
            <p:cNvPr id="4" name="Freeform: Shape 3">
              <a:extLst>
                <a:ext uri="{FF2B5EF4-FFF2-40B4-BE49-F238E27FC236}">
                  <a16:creationId xmlns:a16="http://schemas.microsoft.com/office/drawing/2014/main" id="{A2A1CD03-3555-407A-9202-BBBE99C22749}"/>
                </a:ext>
              </a:extLst>
            </p:cNvPr>
            <p:cNvSpPr/>
            <p:nvPr/>
          </p:nvSpPr>
          <p:spPr>
            <a:xfrm>
              <a:off x="4419388" y="3941060"/>
              <a:ext cx="2274882" cy="2358513"/>
            </a:xfrm>
            <a:custGeom>
              <a:avLst/>
              <a:gdLst>
                <a:gd name="connsiteX0" fmla="*/ 1636134 w 2305050"/>
                <a:gd name="connsiteY0" fmla="*/ 367514 h 2305050"/>
                <a:gd name="connsiteX1" fmla="*/ 1815431 w 2305050"/>
                <a:gd name="connsiteY1" fmla="*/ 217058 h 2305050"/>
                <a:gd name="connsiteX2" fmla="*/ 1958668 w 2305050"/>
                <a:gd name="connsiteY2" fmla="*/ 337248 h 2305050"/>
                <a:gd name="connsiteX3" fmla="*/ 1841632 w 2305050"/>
                <a:gd name="connsiteY3" fmla="*/ 539947 h 2305050"/>
                <a:gd name="connsiteX4" fmla="*/ 2027586 w 2305050"/>
                <a:gd name="connsiteY4" fmla="*/ 862029 h 2305050"/>
                <a:gd name="connsiteX5" fmla="*/ 2261647 w 2305050"/>
                <a:gd name="connsiteY5" fmla="*/ 862023 h 2305050"/>
                <a:gd name="connsiteX6" fmla="*/ 2294116 w 2305050"/>
                <a:gd name="connsiteY6" fmla="*/ 1046165 h 2305050"/>
                <a:gd name="connsiteX7" fmla="*/ 2074169 w 2305050"/>
                <a:gd name="connsiteY7" fmla="*/ 1126213 h 2305050"/>
                <a:gd name="connsiteX8" fmla="*/ 2009588 w 2305050"/>
                <a:gd name="connsiteY8" fmla="*/ 1492472 h 2305050"/>
                <a:gd name="connsiteX9" fmla="*/ 2188892 w 2305050"/>
                <a:gd name="connsiteY9" fmla="*/ 1642918 h 2305050"/>
                <a:gd name="connsiteX10" fmla="*/ 2095401 w 2305050"/>
                <a:gd name="connsiteY10" fmla="*/ 1804849 h 2305050"/>
                <a:gd name="connsiteX11" fmla="*/ 1875459 w 2305050"/>
                <a:gd name="connsiteY11" fmla="*/ 1724790 h 2305050"/>
                <a:gd name="connsiteX12" fmla="*/ 1590560 w 2305050"/>
                <a:gd name="connsiteY12" fmla="*/ 1963848 h 2305050"/>
                <a:gd name="connsiteX13" fmla="*/ 1631210 w 2305050"/>
                <a:gd name="connsiteY13" fmla="*/ 2194352 h 2305050"/>
                <a:gd name="connsiteX14" fmla="*/ 1455504 w 2305050"/>
                <a:gd name="connsiteY14" fmla="*/ 2258303 h 2305050"/>
                <a:gd name="connsiteX15" fmla="*/ 1338479 w 2305050"/>
                <a:gd name="connsiteY15" fmla="*/ 2055599 h 2305050"/>
                <a:gd name="connsiteX16" fmla="*/ 966570 w 2305050"/>
                <a:gd name="connsiteY16" fmla="*/ 2055599 h 2305050"/>
                <a:gd name="connsiteX17" fmla="*/ 849546 w 2305050"/>
                <a:gd name="connsiteY17" fmla="*/ 2258303 h 2305050"/>
                <a:gd name="connsiteX18" fmla="*/ 673840 w 2305050"/>
                <a:gd name="connsiteY18" fmla="*/ 2194352 h 2305050"/>
                <a:gd name="connsiteX19" fmla="*/ 714490 w 2305050"/>
                <a:gd name="connsiteY19" fmla="*/ 1963849 h 2305050"/>
                <a:gd name="connsiteX20" fmla="*/ 429591 w 2305050"/>
                <a:gd name="connsiteY20" fmla="*/ 1724791 h 2305050"/>
                <a:gd name="connsiteX21" fmla="*/ 209649 w 2305050"/>
                <a:gd name="connsiteY21" fmla="*/ 1804849 h 2305050"/>
                <a:gd name="connsiteX22" fmla="*/ 116158 w 2305050"/>
                <a:gd name="connsiteY22" fmla="*/ 1642918 h 2305050"/>
                <a:gd name="connsiteX23" fmla="*/ 295462 w 2305050"/>
                <a:gd name="connsiteY23" fmla="*/ 1492471 h 2305050"/>
                <a:gd name="connsiteX24" fmla="*/ 230881 w 2305050"/>
                <a:gd name="connsiteY24" fmla="*/ 1126212 h 2305050"/>
                <a:gd name="connsiteX25" fmla="*/ 10934 w 2305050"/>
                <a:gd name="connsiteY25" fmla="*/ 1046165 h 2305050"/>
                <a:gd name="connsiteX26" fmla="*/ 43403 w 2305050"/>
                <a:gd name="connsiteY26" fmla="*/ 862023 h 2305050"/>
                <a:gd name="connsiteX27" fmla="*/ 277463 w 2305050"/>
                <a:gd name="connsiteY27" fmla="*/ 862029 h 2305050"/>
                <a:gd name="connsiteX28" fmla="*/ 463417 w 2305050"/>
                <a:gd name="connsiteY28" fmla="*/ 539946 h 2305050"/>
                <a:gd name="connsiteX29" fmla="*/ 346382 w 2305050"/>
                <a:gd name="connsiteY29" fmla="*/ 337248 h 2305050"/>
                <a:gd name="connsiteX30" fmla="*/ 489619 w 2305050"/>
                <a:gd name="connsiteY30" fmla="*/ 217058 h 2305050"/>
                <a:gd name="connsiteX31" fmla="*/ 668916 w 2305050"/>
                <a:gd name="connsiteY31" fmla="*/ 367514 h 2305050"/>
                <a:gd name="connsiteX32" fmla="*/ 1018396 w 2305050"/>
                <a:gd name="connsiteY32" fmla="*/ 240314 h 2305050"/>
                <a:gd name="connsiteX33" fmla="*/ 1059034 w 2305050"/>
                <a:gd name="connsiteY33" fmla="*/ 9808 h 2305050"/>
                <a:gd name="connsiteX34" fmla="*/ 1246016 w 2305050"/>
                <a:gd name="connsiteY34" fmla="*/ 9808 h 2305050"/>
                <a:gd name="connsiteX35" fmla="*/ 1286654 w 2305050"/>
                <a:gd name="connsiteY35" fmla="*/ 240313 h 2305050"/>
                <a:gd name="connsiteX36" fmla="*/ 1636134 w 2305050"/>
                <a:gd name="connsiteY36" fmla="*/ 367513 h 2305050"/>
                <a:gd name="connsiteX37" fmla="*/ 1636134 w 2305050"/>
                <a:gd name="connsiteY37" fmla="*/ 367514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05050" h="2305050">
                  <a:moveTo>
                    <a:pt x="1636134" y="367514"/>
                  </a:moveTo>
                  <a:lnTo>
                    <a:pt x="1815431" y="217058"/>
                  </a:lnTo>
                  <a:lnTo>
                    <a:pt x="1958668" y="337248"/>
                  </a:lnTo>
                  <a:lnTo>
                    <a:pt x="1841632" y="539947"/>
                  </a:lnTo>
                  <a:cubicBezTo>
                    <a:pt x="1924851" y="633562"/>
                    <a:pt x="1988123" y="743152"/>
                    <a:pt x="2027586" y="862029"/>
                  </a:cubicBezTo>
                  <a:lnTo>
                    <a:pt x="2261647" y="862023"/>
                  </a:lnTo>
                  <a:lnTo>
                    <a:pt x="2294116" y="1046165"/>
                  </a:lnTo>
                  <a:lnTo>
                    <a:pt x="2074169" y="1126213"/>
                  </a:lnTo>
                  <a:cubicBezTo>
                    <a:pt x="2077744" y="1251419"/>
                    <a:pt x="2055770" y="1376040"/>
                    <a:pt x="2009588" y="1492472"/>
                  </a:cubicBezTo>
                  <a:lnTo>
                    <a:pt x="2188892" y="1642918"/>
                  </a:lnTo>
                  <a:lnTo>
                    <a:pt x="2095401" y="1804849"/>
                  </a:lnTo>
                  <a:lnTo>
                    <a:pt x="1875459" y="1724790"/>
                  </a:lnTo>
                  <a:cubicBezTo>
                    <a:pt x="1797717" y="1823001"/>
                    <a:pt x="1700779" y="1904341"/>
                    <a:pt x="1590560" y="1963848"/>
                  </a:cubicBezTo>
                  <a:lnTo>
                    <a:pt x="1631210" y="2194352"/>
                  </a:lnTo>
                  <a:lnTo>
                    <a:pt x="1455504" y="2258303"/>
                  </a:lnTo>
                  <a:lnTo>
                    <a:pt x="1338479" y="2055599"/>
                  </a:lnTo>
                  <a:cubicBezTo>
                    <a:pt x="1215796" y="2080861"/>
                    <a:pt x="1089253" y="2080861"/>
                    <a:pt x="966570" y="2055599"/>
                  </a:cubicBezTo>
                  <a:lnTo>
                    <a:pt x="849546" y="2258303"/>
                  </a:lnTo>
                  <a:lnTo>
                    <a:pt x="673840" y="2194352"/>
                  </a:lnTo>
                  <a:lnTo>
                    <a:pt x="714490" y="1963849"/>
                  </a:lnTo>
                  <a:cubicBezTo>
                    <a:pt x="604272" y="1904342"/>
                    <a:pt x="507334" y="1823001"/>
                    <a:pt x="429591" y="1724791"/>
                  </a:cubicBezTo>
                  <a:lnTo>
                    <a:pt x="209649" y="1804849"/>
                  </a:lnTo>
                  <a:lnTo>
                    <a:pt x="116158" y="1642918"/>
                  </a:lnTo>
                  <a:lnTo>
                    <a:pt x="295462" y="1492471"/>
                  </a:lnTo>
                  <a:cubicBezTo>
                    <a:pt x="249280" y="1376039"/>
                    <a:pt x="227306" y="1251418"/>
                    <a:pt x="230881" y="1126212"/>
                  </a:cubicBezTo>
                  <a:lnTo>
                    <a:pt x="10934" y="1046165"/>
                  </a:lnTo>
                  <a:lnTo>
                    <a:pt x="43403" y="862023"/>
                  </a:lnTo>
                  <a:lnTo>
                    <a:pt x="277463" y="862029"/>
                  </a:lnTo>
                  <a:cubicBezTo>
                    <a:pt x="316927" y="743152"/>
                    <a:pt x="380199" y="633562"/>
                    <a:pt x="463417" y="539946"/>
                  </a:cubicBezTo>
                  <a:lnTo>
                    <a:pt x="346382" y="337248"/>
                  </a:lnTo>
                  <a:lnTo>
                    <a:pt x="489619" y="217058"/>
                  </a:lnTo>
                  <a:lnTo>
                    <a:pt x="668916" y="367514"/>
                  </a:lnTo>
                  <a:cubicBezTo>
                    <a:pt x="775560" y="301816"/>
                    <a:pt x="894472" y="258535"/>
                    <a:pt x="1018396" y="240314"/>
                  </a:cubicBezTo>
                  <a:lnTo>
                    <a:pt x="1059034" y="9808"/>
                  </a:lnTo>
                  <a:lnTo>
                    <a:pt x="1246016" y="9808"/>
                  </a:lnTo>
                  <a:lnTo>
                    <a:pt x="1286654" y="240313"/>
                  </a:lnTo>
                  <a:cubicBezTo>
                    <a:pt x="1410578" y="258534"/>
                    <a:pt x="1529490" y="301815"/>
                    <a:pt x="1636134" y="367513"/>
                  </a:cubicBezTo>
                  <a:lnTo>
                    <a:pt x="1636134" y="367514"/>
                  </a:lnTo>
                  <a:close/>
                </a:path>
              </a:pathLst>
            </a:custGeom>
            <a:solidFill>
              <a:schemeClr val="tx2"/>
            </a:solidFill>
            <a:ln>
              <a:solidFill>
                <a:schemeClr val="tx2">
                  <a:lumMod val="50000"/>
                </a:schemeClr>
              </a:solid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83738" tIns="560267" rIns="483738" bIns="600580" numCol="1" spcCol="1270" anchor="ctr" anchorCtr="0">
              <a:noAutofit/>
            </a:bodyPr>
            <a:lstStyle/>
            <a:p>
              <a:pPr marL="0" lvl="0" indent="0" algn="ctr" defTabSz="711200">
                <a:lnSpc>
                  <a:spcPct val="90000"/>
                </a:lnSpc>
                <a:spcBef>
                  <a:spcPct val="0"/>
                </a:spcBef>
                <a:spcAft>
                  <a:spcPct val="35000"/>
                </a:spcAft>
                <a:buNone/>
              </a:pPr>
              <a:r>
                <a:rPr lang="en-US" b="1" kern="1200">
                  <a:solidFill>
                    <a:srgbClr val="FFFFFE"/>
                  </a:solidFill>
                </a:rPr>
                <a:t>OTIP</a:t>
              </a:r>
            </a:p>
          </p:txBody>
        </p:sp>
        <p:sp>
          <p:nvSpPr>
            <p:cNvPr id="5" name="Freeform: Shape 4">
              <a:extLst>
                <a:ext uri="{FF2B5EF4-FFF2-40B4-BE49-F238E27FC236}">
                  <a16:creationId xmlns:a16="http://schemas.microsoft.com/office/drawing/2014/main" id="{0BF5BA63-3105-40DF-863F-2AE65712B53A}"/>
                </a:ext>
              </a:extLst>
            </p:cNvPr>
            <p:cNvSpPr/>
            <p:nvPr/>
          </p:nvSpPr>
          <p:spPr>
            <a:xfrm>
              <a:off x="3109788" y="3383594"/>
              <a:ext cx="1654460" cy="1715282"/>
            </a:xfrm>
            <a:custGeom>
              <a:avLst/>
              <a:gdLst>
                <a:gd name="connsiteX0" fmla="*/ 1254361 w 1676400"/>
                <a:gd name="connsiteY0" fmla="*/ 424590 h 1676400"/>
                <a:gd name="connsiteX1" fmla="*/ 1501687 w 1676400"/>
                <a:gd name="connsiteY1" fmla="*/ 350050 h 1676400"/>
                <a:gd name="connsiteX2" fmla="*/ 1592694 w 1676400"/>
                <a:gd name="connsiteY2" fmla="*/ 507678 h 1676400"/>
                <a:gd name="connsiteX3" fmla="*/ 1404478 w 1676400"/>
                <a:gd name="connsiteY3" fmla="*/ 684599 h 1676400"/>
                <a:gd name="connsiteX4" fmla="*/ 1404478 w 1676400"/>
                <a:gd name="connsiteY4" fmla="*/ 991801 h 1676400"/>
                <a:gd name="connsiteX5" fmla="*/ 1592694 w 1676400"/>
                <a:gd name="connsiteY5" fmla="*/ 1168722 h 1676400"/>
                <a:gd name="connsiteX6" fmla="*/ 1501687 w 1676400"/>
                <a:gd name="connsiteY6" fmla="*/ 1326350 h 1676400"/>
                <a:gd name="connsiteX7" fmla="*/ 1254361 w 1676400"/>
                <a:gd name="connsiteY7" fmla="*/ 1251810 h 1676400"/>
                <a:gd name="connsiteX8" fmla="*/ 988316 w 1676400"/>
                <a:gd name="connsiteY8" fmla="*/ 1405411 h 1676400"/>
                <a:gd name="connsiteX9" fmla="*/ 929207 w 1676400"/>
                <a:gd name="connsiteY9" fmla="*/ 1656871 h 1676400"/>
                <a:gd name="connsiteX10" fmla="*/ 747193 w 1676400"/>
                <a:gd name="connsiteY10" fmla="*/ 1656871 h 1676400"/>
                <a:gd name="connsiteX11" fmla="*/ 688083 w 1676400"/>
                <a:gd name="connsiteY11" fmla="*/ 1405411 h 1676400"/>
                <a:gd name="connsiteX12" fmla="*/ 422038 w 1676400"/>
                <a:gd name="connsiteY12" fmla="*/ 1251810 h 1676400"/>
                <a:gd name="connsiteX13" fmla="*/ 174713 w 1676400"/>
                <a:gd name="connsiteY13" fmla="*/ 1326350 h 1676400"/>
                <a:gd name="connsiteX14" fmla="*/ 83706 w 1676400"/>
                <a:gd name="connsiteY14" fmla="*/ 1168722 h 1676400"/>
                <a:gd name="connsiteX15" fmla="*/ 271922 w 1676400"/>
                <a:gd name="connsiteY15" fmla="*/ 991801 h 1676400"/>
                <a:gd name="connsiteX16" fmla="*/ 271922 w 1676400"/>
                <a:gd name="connsiteY16" fmla="*/ 684599 h 1676400"/>
                <a:gd name="connsiteX17" fmla="*/ 83706 w 1676400"/>
                <a:gd name="connsiteY17" fmla="*/ 507678 h 1676400"/>
                <a:gd name="connsiteX18" fmla="*/ 174713 w 1676400"/>
                <a:gd name="connsiteY18" fmla="*/ 350050 h 1676400"/>
                <a:gd name="connsiteX19" fmla="*/ 422039 w 1676400"/>
                <a:gd name="connsiteY19" fmla="*/ 424590 h 1676400"/>
                <a:gd name="connsiteX20" fmla="*/ 688084 w 1676400"/>
                <a:gd name="connsiteY20" fmla="*/ 270989 h 1676400"/>
                <a:gd name="connsiteX21" fmla="*/ 747193 w 1676400"/>
                <a:gd name="connsiteY21" fmla="*/ 19529 h 1676400"/>
                <a:gd name="connsiteX22" fmla="*/ 929207 w 1676400"/>
                <a:gd name="connsiteY22" fmla="*/ 19529 h 1676400"/>
                <a:gd name="connsiteX23" fmla="*/ 988317 w 1676400"/>
                <a:gd name="connsiteY23" fmla="*/ 270989 h 1676400"/>
                <a:gd name="connsiteX24" fmla="*/ 1254362 w 1676400"/>
                <a:gd name="connsiteY24" fmla="*/ 424590 h 1676400"/>
                <a:gd name="connsiteX25" fmla="*/ 1254361 w 1676400"/>
                <a:gd name="connsiteY25" fmla="*/ 42459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6400" h="1676400">
                  <a:moveTo>
                    <a:pt x="1254361" y="424590"/>
                  </a:moveTo>
                  <a:lnTo>
                    <a:pt x="1501687" y="350050"/>
                  </a:lnTo>
                  <a:lnTo>
                    <a:pt x="1592694" y="507678"/>
                  </a:lnTo>
                  <a:lnTo>
                    <a:pt x="1404478" y="684599"/>
                  </a:lnTo>
                  <a:cubicBezTo>
                    <a:pt x="1431761" y="785182"/>
                    <a:pt x="1431761" y="891218"/>
                    <a:pt x="1404478" y="991801"/>
                  </a:cubicBezTo>
                  <a:lnTo>
                    <a:pt x="1592694" y="1168722"/>
                  </a:lnTo>
                  <a:lnTo>
                    <a:pt x="1501687" y="1326350"/>
                  </a:lnTo>
                  <a:lnTo>
                    <a:pt x="1254361" y="1251810"/>
                  </a:lnTo>
                  <a:cubicBezTo>
                    <a:pt x="1180895" y="1325729"/>
                    <a:pt x="1089065" y="1378747"/>
                    <a:pt x="988316" y="1405411"/>
                  </a:cubicBezTo>
                  <a:lnTo>
                    <a:pt x="929207" y="1656871"/>
                  </a:lnTo>
                  <a:lnTo>
                    <a:pt x="747193" y="1656871"/>
                  </a:lnTo>
                  <a:lnTo>
                    <a:pt x="688083" y="1405411"/>
                  </a:lnTo>
                  <a:cubicBezTo>
                    <a:pt x="587334" y="1378747"/>
                    <a:pt x="495505" y="1325729"/>
                    <a:pt x="422038" y="1251810"/>
                  </a:cubicBezTo>
                  <a:lnTo>
                    <a:pt x="174713" y="1326350"/>
                  </a:lnTo>
                  <a:lnTo>
                    <a:pt x="83706" y="1168722"/>
                  </a:lnTo>
                  <a:lnTo>
                    <a:pt x="271922" y="991801"/>
                  </a:lnTo>
                  <a:cubicBezTo>
                    <a:pt x="244639" y="891218"/>
                    <a:pt x="244639" y="785182"/>
                    <a:pt x="271922" y="684599"/>
                  </a:cubicBezTo>
                  <a:lnTo>
                    <a:pt x="83706" y="507678"/>
                  </a:lnTo>
                  <a:lnTo>
                    <a:pt x="174713" y="350050"/>
                  </a:lnTo>
                  <a:lnTo>
                    <a:pt x="422039" y="424590"/>
                  </a:lnTo>
                  <a:cubicBezTo>
                    <a:pt x="495505" y="350671"/>
                    <a:pt x="587335" y="297653"/>
                    <a:pt x="688084" y="270989"/>
                  </a:cubicBezTo>
                  <a:lnTo>
                    <a:pt x="747193" y="19529"/>
                  </a:lnTo>
                  <a:lnTo>
                    <a:pt x="929207" y="19529"/>
                  </a:lnTo>
                  <a:lnTo>
                    <a:pt x="988317" y="270989"/>
                  </a:lnTo>
                  <a:cubicBezTo>
                    <a:pt x="1089066" y="297653"/>
                    <a:pt x="1180895" y="350671"/>
                    <a:pt x="1254362" y="424590"/>
                  </a:cubicBezTo>
                  <a:lnTo>
                    <a:pt x="1254361" y="42459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2359" tIns="444910" rIns="442359" bIns="44491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E"/>
                  </a:solidFill>
                </a:rPr>
                <a:t>USCRI</a:t>
              </a:r>
            </a:p>
            <a:p>
              <a:pPr marL="0" lvl="0" indent="0" algn="ctr" defTabSz="711200">
                <a:lnSpc>
                  <a:spcPct val="90000"/>
                </a:lnSpc>
                <a:spcBef>
                  <a:spcPct val="0"/>
                </a:spcBef>
                <a:spcAft>
                  <a:spcPct val="35000"/>
                </a:spcAft>
                <a:buNone/>
              </a:pPr>
              <a:r>
                <a:rPr lang="en-US" sz="1600" b="1" kern="1200">
                  <a:solidFill>
                    <a:srgbClr val="FFFFFE"/>
                  </a:solidFill>
                </a:rPr>
                <a:t>TVAP</a:t>
              </a:r>
            </a:p>
          </p:txBody>
        </p:sp>
        <p:sp>
          <p:nvSpPr>
            <p:cNvPr id="7" name="Freeform: Shape 6">
              <a:extLst>
                <a:ext uri="{FF2B5EF4-FFF2-40B4-BE49-F238E27FC236}">
                  <a16:creationId xmlns:a16="http://schemas.microsoft.com/office/drawing/2014/main" id="{0149EE8F-A760-4CFC-8CCC-D11CAE24145B}"/>
                </a:ext>
              </a:extLst>
            </p:cNvPr>
            <p:cNvSpPr/>
            <p:nvPr/>
          </p:nvSpPr>
          <p:spPr>
            <a:xfrm>
              <a:off x="3854295" y="2011369"/>
              <a:ext cx="1985351" cy="2058337"/>
            </a:xfrm>
            <a:custGeom>
              <a:avLst/>
              <a:gdLst>
                <a:gd name="connsiteX0" fmla="*/ 1229017 w 1642529"/>
                <a:gd name="connsiteY0" fmla="*/ 416011 h 1642529"/>
                <a:gd name="connsiteX1" fmla="*/ 1471346 w 1642529"/>
                <a:gd name="connsiteY1" fmla="*/ 342978 h 1642529"/>
                <a:gd name="connsiteX2" fmla="*/ 1560514 w 1642529"/>
                <a:gd name="connsiteY2" fmla="*/ 497421 h 1642529"/>
                <a:gd name="connsiteX3" fmla="*/ 1376101 w 1642529"/>
                <a:gd name="connsiteY3" fmla="*/ 670767 h 1642529"/>
                <a:gd name="connsiteX4" fmla="*/ 1376101 w 1642529"/>
                <a:gd name="connsiteY4" fmla="*/ 971762 h 1642529"/>
                <a:gd name="connsiteX5" fmla="*/ 1560514 w 1642529"/>
                <a:gd name="connsiteY5" fmla="*/ 1145108 h 1642529"/>
                <a:gd name="connsiteX6" fmla="*/ 1471346 w 1642529"/>
                <a:gd name="connsiteY6" fmla="*/ 1299551 h 1642529"/>
                <a:gd name="connsiteX7" fmla="*/ 1229017 w 1642529"/>
                <a:gd name="connsiteY7" fmla="*/ 1226518 h 1642529"/>
                <a:gd name="connsiteX8" fmla="*/ 968348 w 1642529"/>
                <a:gd name="connsiteY8" fmla="*/ 1377016 h 1642529"/>
                <a:gd name="connsiteX9" fmla="*/ 910432 w 1642529"/>
                <a:gd name="connsiteY9" fmla="*/ 1623395 h 1642529"/>
                <a:gd name="connsiteX10" fmla="*/ 732097 w 1642529"/>
                <a:gd name="connsiteY10" fmla="*/ 1623395 h 1642529"/>
                <a:gd name="connsiteX11" fmla="*/ 674181 w 1642529"/>
                <a:gd name="connsiteY11" fmla="*/ 1377016 h 1642529"/>
                <a:gd name="connsiteX12" fmla="*/ 413512 w 1642529"/>
                <a:gd name="connsiteY12" fmla="*/ 1226518 h 1642529"/>
                <a:gd name="connsiteX13" fmla="*/ 171183 w 1642529"/>
                <a:gd name="connsiteY13" fmla="*/ 1299551 h 1642529"/>
                <a:gd name="connsiteX14" fmla="*/ 82015 w 1642529"/>
                <a:gd name="connsiteY14" fmla="*/ 1145108 h 1642529"/>
                <a:gd name="connsiteX15" fmla="*/ 266428 w 1642529"/>
                <a:gd name="connsiteY15" fmla="*/ 971762 h 1642529"/>
                <a:gd name="connsiteX16" fmla="*/ 266428 w 1642529"/>
                <a:gd name="connsiteY16" fmla="*/ 670767 h 1642529"/>
                <a:gd name="connsiteX17" fmla="*/ 82015 w 1642529"/>
                <a:gd name="connsiteY17" fmla="*/ 497421 h 1642529"/>
                <a:gd name="connsiteX18" fmla="*/ 171183 w 1642529"/>
                <a:gd name="connsiteY18" fmla="*/ 342978 h 1642529"/>
                <a:gd name="connsiteX19" fmla="*/ 413512 w 1642529"/>
                <a:gd name="connsiteY19" fmla="*/ 416011 h 1642529"/>
                <a:gd name="connsiteX20" fmla="*/ 674181 w 1642529"/>
                <a:gd name="connsiteY20" fmla="*/ 265513 h 1642529"/>
                <a:gd name="connsiteX21" fmla="*/ 732097 w 1642529"/>
                <a:gd name="connsiteY21" fmla="*/ 19134 h 1642529"/>
                <a:gd name="connsiteX22" fmla="*/ 910432 w 1642529"/>
                <a:gd name="connsiteY22" fmla="*/ 19134 h 1642529"/>
                <a:gd name="connsiteX23" fmla="*/ 968348 w 1642529"/>
                <a:gd name="connsiteY23" fmla="*/ 265513 h 1642529"/>
                <a:gd name="connsiteX24" fmla="*/ 1229017 w 1642529"/>
                <a:gd name="connsiteY24" fmla="*/ 416011 h 16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2529" h="1642529">
                  <a:moveTo>
                    <a:pt x="1057209" y="415483"/>
                  </a:moveTo>
                  <a:lnTo>
                    <a:pt x="1232894" y="306673"/>
                  </a:lnTo>
                  <a:lnTo>
                    <a:pt x="1335856" y="409635"/>
                  </a:lnTo>
                  <a:lnTo>
                    <a:pt x="1227046" y="585320"/>
                  </a:lnTo>
                  <a:cubicBezTo>
                    <a:pt x="1268956" y="657396"/>
                    <a:pt x="1290911" y="739334"/>
                    <a:pt x="1290654" y="822707"/>
                  </a:cubicBezTo>
                  <a:lnTo>
                    <a:pt x="1472728" y="920450"/>
                  </a:lnTo>
                  <a:lnTo>
                    <a:pt x="1435041" y="1061099"/>
                  </a:lnTo>
                  <a:lnTo>
                    <a:pt x="1228489" y="1054710"/>
                  </a:lnTo>
                  <a:cubicBezTo>
                    <a:pt x="1187024" y="1127042"/>
                    <a:pt x="1127041" y="1187024"/>
                    <a:pt x="1054710" y="1228489"/>
                  </a:cubicBezTo>
                  <a:lnTo>
                    <a:pt x="1061099" y="1435042"/>
                  </a:lnTo>
                  <a:lnTo>
                    <a:pt x="920450" y="1472728"/>
                  </a:lnTo>
                  <a:lnTo>
                    <a:pt x="822708" y="1290654"/>
                  </a:lnTo>
                  <a:cubicBezTo>
                    <a:pt x="739333" y="1290911"/>
                    <a:pt x="657396" y="1268955"/>
                    <a:pt x="585320" y="1227046"/>
                  </a:cubicBezTo>
                  <a:lnTo>
                    <a:pt x="409635" y="1335856"/>
                  </a:lnTo>
                  <a:lnTo>
                    <a:pt x="306673" y="1232894"/>
                  </a:lnTo>
                  <a:lnTo>
                    <a:pt x="415483" y="1057209"/>
                  </a:lnTo>
                  <a:cubicBezTo>
                    <a:pt x="373573" y="985133"/>
                    <a:pt x="351618" y="903195"/>
                    <a:pt x="351875" y="819822"/>
                  </a:cubicBezTo>
                  <a:lnTo>
                    <a:pt x="169801" y="722079"/>
                  </a:lnTo>
                  <a:lnTo>
                    <a:pt x="207488" y="581430"/>
                  </a:lnTo>
                  <a:lnTo>
                    <a:pt x="414040" y="587819"/>
                  </a:lnTo>
                  <a:cubicBezTo>
                    <a:pt x="455505" y="515487"/>
                    <a:pt x="515488" y="455505"/>
                    <a:pt x="587819" y="414040"/>
                  </a:cubicBezTo>
                  <a:lnTo>
                    <a:pt x="581430" y="207487"/>
                  </a:lnTo>
                  <a:lnTo>
                    <a:pt x="722079" y="169801"/>
                  </a:lnTo>
                  <a:lnTo>
                    <a:pt x="819821" y="351875"/>
                  </a:lnTo>
                  <a:cubicBezTo>
                    <a:pt x="903196" y="351618"/>
                    <a:pt x="985133" y="373574"/>
                    <a:pt x="1057209" y="415483"/>
                  </a:cubicBezTo>
                  <a:close/>
                </a:path>
              </a:pathLst>
            </a:custGeom>
            <a:solidFill>
              <a:schemeClr val="accent2"/>
            </a:solidFill>
            <a:ln>
              <a:solidFill>
                <a:schemeClr val="accent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5150" tIns="565149" rIns="565149" bIns="565150"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rgbClr val="FFFFFE"/>
                  </a:solidFill>
                </a:rPr>
                <a:t>Local Service Provider</a:t>
              </a:r>
            </a:p>
          </p:txBody>
        </p:sp>
        <p:sp>
          <p:nvSpPr>
            <p:cNvPr id="9" name="Arrow: Circular 8">
              <a:extLst>
                <a:ext uri="{FF2B5EF4-FFF2-40B4-BE49-F238E27FC236}">
                  <a16:creationId xmlns:a16="http://schemas.microsoft.com/office/drawing/2014/main" id="{01ED5B0D-CCD2-4FD4-9C81-00F1A11CAD9D}"/>
                </a:ext>
              </a:extLst>
            </p:cNvPr>
            <p:cNvSpPr/>
            <p:nvPr/>
          </p:nvSpPr>
          <p:spPr>
            <a:xfrm>
              <a:off x="4258397" y="3585188"/>
              <a:ext cx="2911850" cy="3018896"/>
            </a:xfrm>
            <a:prstGeom prst="circularArrow">
              <a:avLst>
                <a:gd name="adj1" fmla="val 4688"/>
                <a:gd name="adj2" fmla="val 299029"/>
                <a:gd name="adj3" fmla="val 2516168"/>
                <a:gd name="adj4" fmla="val 15861273"/>
                <a:gd name="adj5" fmla="val 5469"/>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0" name="Shape 9">
              <a:extLst>
                <a:ext uri="{FF2B5EF4-FFF2-40B4-BE49-F238E27FC236}">
                  <a16:creationId xmlns:a16="http://schemas.microsoft.com/office/drawing/2014/main" id="{D44FC732-A6C9-4C23-A94D-0E4673E2CE51}"/>
                </a:ext>
              </a:extLst>
            </p:cNvPr>
            <p:cNvSpPr/>
            <p:nvPr/>
          </p:nvSpPr>
          <p:spPr>
            <a:xfrm>
              <a:off x="2816785" y="3004082"/>
              <a:ext cx="2115640" cy="2193416"/>
            </a:xfrm>
            <a:prstGeom prst="leftCircularArrow">
              <a:avLst>
                <a:gd name="adj1" fmla="val 6452"/>
                <a:gd name="adj2" fmla="val 429999"/>
                <a:gd name="adj3" fmla="val 10489124"/>
                <a:gd name="adj4" fmla="val 14837806"/>
                <a:gd name="adj5" fmla="val 7527"/>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2" name="Arrow: Circular 11">
              <a:extLst>
                <a:ext uri="{FF2B5EF4-FFF2-40B4-BE49-F238E27FC236}">
                  <a16:creationId xmlns:a16="http://schemas.microsoft.com/office/drawing/2014/main" id="{E4074DE2-2863-44FF-B951-2EA49B7FFBE0}"/>
                </a:ext>
              </a:extLst>
            </p:cNvPr>
            <p:cNvSpPr/>
            <p:nvPr/>
          </p:nvSpPr>
          <p:spPr>
            <a:xfrm>
              <a:off x="3661492" y="1832120"/>
              <a:ext cx="2281086" cy="2364945"/>
            </a:xfrm>
            <a:prstGeom prst="circularArrow">
              <a:avLst>
                <a:gd name="adj1" fmla="val 5984"/>
                <a:gd name="adj2" fmla="val 394124"/>
                <a:gd name="adj3" fmla="val 13313824"/>
                <a:gd name="adj4" fmla="val 10508221"/>
                <a:gd name="adj5" fmla="val 6981"/>
              </a:avLst>
            </a:pr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grpSp>
      <p:sp>
        <p:nvSpPr>
          <p:cNvPr id="2" name="Title 1"/>
          <p:cNvSpPr>
            <a:spLocks noGrp="1"/>
          </p:cNvSpPr>
          <p:nvPr>
            <p:ph type="title"/>
          </p:nvPr>
        </p:nvSpPr>
        <p:spPr>
          <a:xfrm>
            <a:off x="374780" y="850070"/>
            <a:ext cx="5782241" cy="838200"/>
          </a:xfrm>
        </p:spPr>
        <p:txBody>
          <a:bodyPr/>
          <a:lstStyle/>
          <a:p>
            <a:r>
              <a:rPr lang="en-US"/>
              <a:t>TVAP </a:t>
            </a:r>
            <a:br>
              <a:rPr lang="en-US"/>
            </a:br>
            <a:r>
              <a:rPr lang="en-US"/>
              <a:t>Administration</a:t>
            </a:r>
          </a:p>
        </p:txBody>
      </p:sp>
      <p:sp>
        <p:nvSpPr>
          <p:cNvPr id="3" name="Freeform: Shape 2">
            <a:extLst>
              <a:ext uri="{FF2B5EF4-FFF2-40B4-BE49-F238E27FC236}">
                <a16:creationId xmlns:a16="http://schemas.microsoft.com/office/drawing/2014/main" id="{0DBB7D10-D745-4F69-B0D2-2BBD3F506DF7}"/>
              </a:ext>
            </a:extLst>
          </p:cNvPr>
          <p:cNvSpPr/>
          <p:nvPr/>
        </p:nvSpPr>
        <p:spPr>
          <a:xfrm>
            <a:off x="6826872" y="3428928"/>
            <a:ext cx="1910347" cy="2785731"/>
          </a:xfrm>
          <a:custGeom>
            <a:avLst/>
            <a:gdLst>
              <a:gd name="connsiteX0" fmla="*/ 0 w 2464557"/>
              <a:gd name="connsiteY0" fmla="*/ 179452 h 1794517"/>
              <a:gd name="connsiteX1" fmla="*/ 179452 w 2464557"/>
              <a:gd name="connsiteY1" fmla="*/ 0 h 1794517"/>
              <a:gd name="connsiteX2" fmla="*/ 2285105 w 2464557"/>
              <a:gd name="connsiteY2" fmla="*/ 0 h 1794517"/>
              <a:gd name="connsiteX3" fmla="*/ 2464557 w 2464557"/>
              <a:gd name="connsiteY3" fmla="*/ 179452 h 1794517"/>
              <a:gd name="connsiteX4" fmla="*/ 2464557 w 2464557"/>
              <a:gd name="connsiteY4" fmla="*/ 1615065 h 1794517"/>
              <a:gd name="connsiteX5" fmla="*/ 2285105 w 2464557"/>
              <a:gd name="connsiteY5" fmla="*/ 1794517 h 1794517"/>
              <a:gd name="connsiteX6" fmla="*/ 179452 w 2464557"/>
              <a:gd name="connsiteY6" fmla="*/ 1794517 h 1794517"/>
              <a:gd name="connsiteX7" fmla="*/ 0 w 2464557"/>
              <a:gd name="connsiteY7" fmla="*/ 1615065 h 1794517"/>
              <a:gd name="connsiteX8" fmla="*/ 0 w 2464557"/>
              <a:gd name="connsiteY8" fmla="*/ 179452 h 17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4557" h="1794517">
                <a:moveTo>
                  <a:pt x="0" y="179452"/>
                </a:moveTo>
                <a:cubicBezTo>
                  <a:pt x="0" y="80343"/>
                  <a:pt x="80343" y="0"/>
                  <a:pt x="179452" y="0"/>
                </a:cubicBezTo>
                <a:lnTo>
                  <a:pt x="2285105" y="0"/>
                </a:lnTo>
                <a:cubicBezTo>
                  <a:pt x="2384214" y="0"/>
                  <a:pt x="2464557" y="80343"/>
                  <a:pt x="2464557" y="179452"/>
                </a:cubicBezTo>
                <a:lnTo>
                  <a:pt x="2464557" y="1615065"/>
                </a:lnTo>
                <a:cubicBezTo>
                  <a:pt x="2464557" y="1714174"/>
                  <a:pt x="2384214" y="1794517"/>
                  <a:pt x="2285105" y="1794517"/>
                </a:cubicBezTo>
                <a:lnTo>
                  <a:pt x="179452" y="1794517"/>
                </a:lnTo>
                <a:cubicBezTo>
                  <a:pt x="80343" y="1794517"/>
                  <a:pt x="0" y="1714174"/>
                  <a:pt x="0" y="1615065"/>
                </a:cubicBezTo>
                <a:lnTo>
                  <a:pt x="0" y="179452"/>
                </a:lnTo>
                <a:close/>
              </a:path>
            </a:pathLst>
          </a:custGeom>
          <a:solidFill>
            <a:schemeClr val="tx2">
              <a:lumMod val="20000"/>
              <a:lumOff val="80000"/>
              <a:alpha val="90000"/>
            </a:schemeClr>
          </a:solidFill>
          <a:ln>
            <a:solidFill>
              <a:schemeClr val="tx2">
                <a:lumMod val="75000"/>
              </a:schemeClr>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090" tIns="102090" rIns="102090" bIns="102090" numCol="1" spcCol="1270" anchor="t" anchorCtr="0">
            <a:noAutofit/>
          </a:bodyPr>
          <a:lstStyle/>
          <a:p>
            <a:pPr marL="0" lvl="1" algn="ctr" defTabSz="577850">
              <a:lnSpc>
                <a:spcPct val="90000"/>
              </a:lnSpc>
              <a:spcBef>
                <a:spcPct val="0"/>
              </a:spcBef>
              <a:spcAft>
                <a:spcPts val="1800"/>
              </a:spcAft>
            </a:pPr>
            <a:r>
              <a:rPr lang="en-US" sz="1600" b="1" kern="1200" dirty="0">
                <a:solidFill>
                  <a:schemeClr val="tx2">
                    <a:lumMod val="75000"/>
                  </a:schemeClr>
                </a:solidFill>
              </a:rPr>
              <a:t>OTIP</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chemeClr val="tx2">
                    <a:lumMod val="75000"/>
                  </a:schemeClr>
                </a:solidFill>
              </a:rPr>
              <a:t>Develops anti-trafficking strategies and policies</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dirty="0">
                <a:solidFill>
                  <a:schemeClr val="tx2">
                    <a:lumMod val="75000"/>
                  </a:schemeClr>
                </a:solidFill>
              </a:rPr>
              <a:t>Funds programs to prevent human trafficking</a:t>
            </a:r>
            <a:endParaRPr lang="en-US" sz="1100" b="1" kern="1200" dirty="0">
              <a:solidFill>
                <a:schemeClr val="tx2">
                  <a:lumMod val="75000"/>
                </a:schemeClr>
              </a:solidFill>
            </a:endParaRP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chemeClr val="tx2">
                    <a:lumMod val="75000"/>
                  </a:schemeClr>
                </a:solidFill>
              </a:rPr>
              <a:t>Increases victim identification and issues Certification/ Eligibility Letters</a:t>
            </a:r>
          </a:p>
          <a:p>
            <a:pPr marL="171450" lvl="1" indent="-171450" algn="l" defTabSz="577850">
              <a:lnSpc>
                <a:spcPct val="90000"/>
              </a:lnSpc>
              <a:spcBef>
                <a:spcPct val="0"/>
              </a:spcBef>
              <a:spcAft>
                <a:spcPts val="1200"/>
              </a:spcAft>
              <a:buSzPct val="125000"/>
              <a:buFont typeface="Arial" panose="020B0604020202020204" pitchFamily="34" charset="0"/>
              <a:buChar char="•"/>
            </a:pPr>
            <a:r>
              <a:rPr lang="en-US" sz="1100" b="1" kern="1200" dirty="0">
                <a:solidFill>
                  <a:schemeClr val="tx2">
                    <a:lumMod val="75000"/>
                  </a:schemeClr>
                </a:solidFill>
              </a:rPr>
              <a:t>Collaborates with federal partners and stakeholders</a:t>
            </a:r>
          </a:p>
        </p:txBody>
      </p:sp>
    </p:spTree>
    <p:extLst>
      <p:ext uri="{BB962C8B-B14F-4D97-AF65-F5344CB8AC3E}">
        <p14:creationId xmlns:p14="http://schemas.microsoft.com/office/powerpoint/2010/main" val="96452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a:t>TVAP Program Guidelines</a:t>
            </a:r>
          </a:p>
        </p:txBody>
      </p:sp>
      <p:sp>
        <p:nvSpPr>
          <p:cNvPr id="3" name="Slide Number Placeholder 2"/>
          <p:cNvSpPr>
            <a:spLocks noGrp="1"/>
          </p:cNvSpPr>
          <p:nvPr>
            <p:ph type="sldNum" sz="quarter" idx="4"/>
          </p:nvPr>
        </p:nvSpPr>
        <p:spPr/>
        <p:txBody>
          <a:bodyPr/>
          <a:lstStyle/>
          <a:p>
            <a:fld id="{9B6C6909-76DB-DD44-B40F-DC1AA2F0D687}" type="slidenum">
              <a:rPr lang="en-US" smtClean="0"/>
              <a:pPr/>
              <a:t>16</a:t>
            </a:fld>
            <a:endParaRPr lang="en-US"/>
          </a:p>
        </p:txBody>
      </p:sp>
      <p:sp>
        <p:nvSpPr>
          <p:cNvPr id="5" name="Content Placeholder 4">
            <a:extLst>
              <a:ext uri="{FF2B5EF4-FFF2-40B4-BE49-F238E27FC236}">
                <a16:creationId xmlns:a16="http://schemas.microsoft.com/office/drawing/2014/main" id="{97EBA3D4-3485-4ADB-892D-77C5AF568D68}"/>
              </a:ext>
            </a:extLst>
          </p:cNvPr>
          <p:cNvSpPr>
            <a:spLocks noGrp="1"/>
          </p:cNvSpPr>
          <p:nvPr>
            <p:ph sz="quarter" idx="11"/>
          </p:nvPr>
        </p:nvSpPr>
        <p:spPr>
          <a:xfrm>
            <a:off x="498475" y="1821932"/>
            <a:ext cx="7959725" cy="4143375"/>
          </a:xfrm>
        </p:spPr>
        <p:txBody>
          <a:bodyPr>
            <a:normAutofit fontScale="77500" lnSpcReduction="20000"/>
          </a:bodyPr>
          <a:lstStyle/>
          <a:p>
            <a:pPr marL="0" indent="0">
              <a:lnSpc>
                <a:spcPct val="120000"/>
              </a:lnSpc>
              <a:spcAft>
                <a:spcPts val="600"/>
              </a:spcAft>
              <a:buNone/>
            </a:pPr>
            <a:r>
              <a:rPr lang="en-US" sz="2600" dirty="0"/>
              <a:t>Eligibility for Enrollment</a:t>
            </a:r>
          </a:p>
          <a:p>
            <a:pPr>
              <a:lnSpc>
                <a:spcPct val="120000"/>
              </a:lnSpc>
              <a:spcBef>
                <a:spcPts val="0"/>
              </a:spcBef>
              <a:spcAft>
                <a:spcPts val="600"/>
              </a:spcAft>
              <a:buClr>
                <a:schemeClr val="accent2"/>
              </a:buClr>
              <a:buSzPct val="100000"/>
              <a:buFont typeface="Wingdings" panose="05000000000000000000" pitchFamily="2" charset="2"/>
              <a:buChar char="ü"/>
            </a:pPr>
            <a:r>
              <a:rPr lang="en-US" dirty="0"/>
              <a:t>An </a:t>
            </a:r>
            <a:r>
              <a:rPr lang="en-US" b="1" dirty="0"/>
              <a:t>adult</a:t>
            </a:r>
            <a:r>
              <a:rPr lang="en-US" dirty="0"/>
              <a:t> foreign national who </a:t>
            </a:r>
          </a:p>
          <a:p>
            <a:pPr lvl="2">
              <a:lnSpc>
                <a:spcPct val="120000"/>
              </a:lnSpc>
              <a:spcBef>
                <a:spcPts val="0"/>
              </a:spcBef>
              <a:spcAft>
                <a:spcPts val="600"/>
              </a:spcAft>
            </a:pPr>
            <a:r>
              <a:rPr lang="en-US" dirty="0"/>
              <a:t>is a</a:t>
            </a:r>
            <a:r>
              <a:rPr lang="en-US" b="1" dirty="0"/>
              <a:t> </a:t>
            </a:r>
            <a:r>
              <a:rPr lang="en-US" b="1" dirty="0">
                <a:solidFill>
                  <a:schemeClr val="accent4"/>
                </a:solidFill>
              </a:rPr>
              <a:t>potential victim </a:t>
            </a:r>
            <a:r>
              <a:rPr lang="en-US" dirty="0"/>
              <a:t>of trafficking </a:t>
            </a:r>
            <a:r>
              <a:rPr lang="en-US" b="1" dirty="0"/>
              <a:t>actively pursuing</a:t>
            </a:r>
            <a:br>
              <a:rPr lang="en-US" b="1" dirty="0"/>
            </a:br>
            <a:r>
              <a:rPr lang="en-US" b="1" dirty="0">
                <a:solidFill>
                  <a:schemeClr val="bg1"/>
                </a:solidFill>
              </a:rPr>
              <a:t>T-nonimmigrant status </a:t>
            </a:r>
            <a:r>
              <a:rPr lang="en-US" dirty="0"/>
              <a:t>and/or </a:t>
            </a:r>
            <a:r>
              <a:rPr lang="en-US" b="1" dirty="0">
                <a:solidFill>
                  <a:schemeClr val="bg1"/>
                </a:solidFill>
              </a:rPr>
              <a:t>Continued Presence (CP)</a:t>
            </a:r>
            <a:r>
              <a:rPr lang="en-US" dirty="0"/>
              <a:t>;</a:t>
            </a:r>
          </a:p>
          <a:p>
            <a:pPr lvl="2">
              <a:lnSpc>
                <a:spcPct val="120000"/>
              </a:lnSpc>
              <a:spcBef>
                <a:spcPts val="0"/>
              </a:spcBef>
              <a:spcAft>
                <a:spcPts val="600"/>
              </a:spcAft>
            </a:pPr>
            <a:r>
              <a:rPr lang="en-US" dirty="0"/>
              <a:t>is seeking a </a:t>
            </a:r>
            <a:r>
              <a:rPr lang="en-US" b="1" dirty="0">
                <a:solidFill>
                  <a:schemeClr val="bg1"/>
                </a:solidFill>
              </a:rPr>
              <a:t>Certification Letter </a:t>
            </a:r>
            <a:r>
              <a:rPr lang="en-US" dirty="0"/>
              <a:t>from HHS; or</a:t>
            </a:r>
          </a:p>
          <a:p>
            <a:pPr lvl="2">
              <a:lnSpc>
                <a:spcPct val="120000"/>
              </a:lnSpc>
              <a:spcBef>
                <a:spcPts val="0"/>
              </a:spcBef>
              <a:spcAft>
                <a:spcPts val="600"/>
              </a:spcAft>
            </a:pPr>
            <a:r>
              <a:rPr lang="en-US" b="1" dirty="0">
                <a:solidFill>
                  <a:schemeClr val="accent4"/>
                </a:solidFill>
              </a:rPr>
              <a:t>received </a:t>
            </a:r>
            <a:r>
              <a:rPr lang="en-US" b="1" dirty="0">
                <a:solidFill>
                  <a:schemeClr val="bg1"/>
                </a:solidFill>
              </a:rPr>
              <a:t>HHS Certification</a:t>
            </a:r>
          </a:p>
          <a:p>
            <a:pPr marL="457200" lvl="2" indent="0">
              <a:lnSpc>
                <a:spcPct val="120000"/>
              </a:lnSpc>
              <a:spcBef>
                <a:spcPts val="0"/>
              </a:spcBef>
              <a:spcAft>
                <a:spcPts val="600"/>
              </a:spcAft>
              <a:buNone/>
            </a:pPr>
            <a:endParaRPr lang="en-US" dirty="0">
              <a:solidFill>
                <a:schemeClr val="bg1"/>
              </a:solidFill>
            </a:endParaRPr>
          </a:p>
          <a:p>
            <a:pPr>
              <a:lnSpc>
                <a:spcPct val="120000"/>
              </a:lnSpc>
              <a:spcBef>
                <a:spcPts val="0"/>
              </a:spcBef>
              <a:spcAft>
                <a:spcPts val="600"/>
              </a:spcAft>
              <a:buClr>
                <a:schemeClr val="accent2"/>
              </a:buClr>
              <a:buSzPct val="100000"/>
              <a:buFont typeface="Wingdings" panose="05000000000000000000" pitchFamily="2" charset="2"/>
              <a:buChar char="ü"/>
            </a:pPr>
            <a:r>
              <a:rPr lang="en-US" dirty="0"/>
              <a:t>A </a:t>
            </a:r>
            <a:r>
              <a:rPr lang="en-US" b="1" dirty="0"/>
              <a:t>minor</a:t>
            </a:r>
            <a:r>
              <a:rPr lang="en-US" dirty="0"/>
              <a:t> foreign national who</a:t>
            </a:r>
          </a:p>
          <a:p>
            <a:pPr lvl="2">
              <a:lnSpc>
                <a:spcPct val="120000"/>
              </a:lnSpc>
              <a:spcBef>
                <a:spcPts val="0"/>
              </a:spcBef>
              <a:spcAft>
                <a:spcPts val="600"/>
              </a:spcAft>
              <a:buClr>
                <a:schemeClr val="tx1">
                  <a:lumMod val="50000"/>
                </a:schemeClr>
              </a:buClr>
              <a:buSzPct val="150000"/>
              <a:buFont typeface="Wingdings" panose="05000000000000000000" pitchFamily="2" charset="2"/>
              <a:buChar char="§"/>
            </a:pPr>
            <a:r>
              <a:rPr lang="en-US" dirty="0"/>
              <a:t>is a</a:t>
            </a:r>
            <a:r>
              <a:rPr lang="en-US" b="1" dirty="0">
                <a:solidFill>
                  <a:schemeClr val="accent4"/>
                </a:solidFill>
              </a:rPr>
              <a:t> potential victim </a:t>
            </a:r>
            <a:r>
              <a:rPr lang="en-US" dirty="0"/>
              <a:t>of trafficking seeking an </a:t>
            </a:r>
            <a:r>
              <a:rPr lang="en-US" b="1" dirty="0">
                <a:solidFill>
                  <a:schemeClr val="bg1"/>
                </a:solidFill>
              </a:rPr>
              <a:t>Eligibility Letter</a:t>
            </a:r>
            <a:r>
              <a:rPr lang="en-US" dirty="0"/>
              <a:t> from HHS; or</a:t>
            </a:r>
          </a:p>
          <a:p>
            <a:pPr lvl="2">
              <a:lnSpc>
                <a:spcPct val="120000"/>
              </a:lnSpc>
              <a:spcBef>
                <a:spcPts val="0"/>
              </a:spcBef>
              <a:spcAft>
                <a:spcPts val="600"/>
              </a:spcAft>
              <a:buClr>
                <a:schemeClr val="tx1">
                  <a:lumMod val="50000"/>
                </a:schemeClr>
              </a:buClr>
              <a:buSzPct val="150000"/>
              <a:buFont typeface="Wingdings" panose="05000000000000000000" pitchFamily="2" charset="2"/>
              <a:buChar char="§"/>
            </a:pPr>
            <a:r>
              <a:rPr lang="en-US" b="1" dirty="0">
                <a:solidFill>
                  <a:schemeClr val="accent4"/>
                </a:solidFill>
              </a:rPr>
              <a:t>received</a:t>
            </a:r>
            <a:r>
              <a:rPr lang="en-US" dirty="0"/>
              <a:t> an </a:t>
            </a:r>
            <a:r>
              <a:rPr lang="en-US" b="1" dirty="0">
                <a:solidFill>
                  <a:schemeClr val="bg1"/>
                </a:solidFill>
              </a:rPr>
              <a:t>Eligibility Letter</a:t>
            </a:r>
            <a:r>
              <a:rPr lang="en-US" dirty="0"/>
              <a:t> from HHS</a:t>
            </a:r>
          </a:p>
          <a:p>
            <a:pPr marL="457200" lvl="2" indent="0">
              <a:lnSpc>
                <a:spcPct val="120000"/>
              </a:lnSpc>
              <a:spcBef>
                <a:spcPts val="0"/>
              </a:spcBef>
              <a:spcAft>
                <a:spcPts val="600"/>
              </a:spcAft>
              <a:buClr>
                <a:schemeClr val="tx2"/>
              </a:buClr>
              <a:buSzPct val="150000"/>
              <a:buNone/>
            </a:pPr>
            <a:endParaRPr lang="en-US" i="1" dirty="0">
              <a:solidFill>
                <a:srgbClr val="C00000"/>
              </a:solidFill>
            </a:endParaRPr>
          </a:p>
          <a:p>
            <a:pPr marL="0" indent="0" algn="ctr">
              <a:lnSpc>
                <a:spcPct val="120000"/>
              </a:lnSpc>
              <a:spcBef>
                <a:spcPts val="0"/>
              </a:spcBef>
              <a:spcAft>
                <a:spcPts val="600"/>
              </a:spcAft>
              <a:buClr>
                <a:schemeClr val="tx2"/>
              </a:buClr>
              <a:buSzPct val="150000"/>
              <a:buNone/>
            </a:pPr>
            <a:r>
              <a:rPr lang="en-US" sz="1700" i="1" dirty="0">
                <a:solidFill>
                  <a:srgbClr val="C00000"/>
                </a:solidFill>
              </a:rPr>
              <a:t>Note: Lawful Permanent Residents (LPRs), U.S. citizens, asylees, and refugees are </a:t>
            </a:r>
            <a:r>
              <a:rPr lang="en-US" sz="1700" b="1" i="1" u="sng" dirty="0">
                <a:solidFill>
                  <a:srgbClr val="C00000"/>
                </a:solidFill>
              </a:rPr>
              <a:t>not</a:t>
            </a:r>
            <a:r>
              <a:rPr lang="en-US" sz="1700" i="1" dirty="0">
                <a:solidFill>
                  <a:srgbClr val="C00000"/>
                </a:solidFill>
              </a:rPr>
              <a:t> eligible for assistance and services under this program. </a:t>
            </a:r>
            <a:endParaRPr lang="en-US" sz="1700" dirty="0">
              <a:solidFill>
                <a:srgbClr val="C00000"/>
              </a:solidFill>
            </a:endParaRPr>
          </a:p>
        </p:txBody>
      </p:sp>
    </p:spTree>
    <p:extLst>
      <p:ext uri="{BB962C8B-B14F-4D97-AF65-F5344CB8AC3E}">
        <p14:creationId xmlns:p14="http://schemas.microsoft.com/office/powerpoint/2010/main" val="328378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9C48-1F7E-4A70-B19F-605C03F1782C}"/>
              </a:ext>
            </a:extLst>
          </p:cNvPr>
          <p:cNvSpPr>
            <a:spLocks noGrp="1"/>
          </p:cNvSpPr>
          <p:nvPr>
            <p:ph type="title"/>
          </p:nvPr>
        </p:nvSpPr>
        <p:spPr/>
        <p:txBody>
          <a:bodyPr/>
          <a:lstStyle/>
          <a:p>
            <a:r>
              <a:rPr lang="en-US" err="1"/>
              <a:t>TVAp</a:t>
            </a:r>
            <a:r>
              <a:rPr lang="en-US"/>
              <a:t> Focus on minor services</a:t>
            </a:r>
          </a:p>
        </p:txBody>
      </p:sp>
      <p:sp>
        <p:nvSpPr>
          <p:cNvPr id="3" name="Slide Number Placeholder 2">
            <a:extLst>
              <a:ext uri="{FF2B5EF4-FFF2-40B4-BE49-F238E27FC236}">
                <a16:creationId xmlns:a16="http://schemas.microsoft.com/office/drawing/2014/main" id="{BDA368EB-D98E-41E0-AE1E-7A2CDA9DCAE3}"/>
              </a:ext>
            </a:extLst>
          </p:cNvPr>
          <p:cNvSpPr>
            <a:spLocks noGrp="1"/>
          </p:cNvSpPr>
          <p:nvPr>
            <p:ph type="sldNum" sz="quarter" idx="4"/>
          </p:nvPr>
        </p:nvSpPr>
        <p:spPr/>
        <p:txBody>
          <a:bodyPr/>
          <a:lstStyle/>
          <a:p>
            <a:fld id="{9B6C6909-76DB-DD44-B40F-DC1AA2F0D687}" type="slidenum">
              <a:rPr lang="en-US" smtClean="0"/>
              <a:pPr/>
              <a:t>17</a:t>
            </a:fld>
            <a:endParaRPr lang="en-US"/>
          </a:p>
        </p:txBody>
      </p:sp>
      <p:sp>
        <p:nvSpPr>
          <p:cNvPr id="4" name="Content Placeholder 3">
            <a:extLst>
              <a:ext uri="{FF2B5EF4-FFF2-40B4-BE49-F238E27FC236}">
                <a16:creationId xmlns:a16="http://schemas.microsoft.com/office/drawing/2014/main" id="{EFF89849-8A80-46C9-8B05-D2AB9E20E9D6}"/>
              </a:ext>
            </a:extLst>
          </p:cNvPr>
          <p:cNvSpPr>
            <a:spLocks noGrp="1"/>
          </p:cNvSpPr>
          <p:nvPr>
            <p:ph sz="quarter" idx="11"/>
          </p:nvPr>
        </p:nvSpPr>
        <p:spPr/>
        <p:txBody>
          <a:bodyPr>
            <a:normAutofit/>
          </a:bodyPr>
          <a:lstStyle/>
          <a:p>
            <a:r>
              <a:rPr lang="en-US" dirty="0"/>
              <a:t>TVAP serves foreign national minors who were trafficked</a:t>
            </a:r>
            <a:r>
              <a:rPr lang="en-US" b="1" dirty="0"/>
              <a:t> </a:t>
            </a:r>
            <a:r>
              <a:rPr lang="en-US" b="1" u="sng" dirty="0"/>
              <a:t>outside</a:t>
            </a:r>
            <a:r>
              <a:rPr lang="en-US" b="1" dirty="0"/>
              <a:t> or </a:t>
            </a:r>
            <a:r>
              <a:rPr lang="en-US" b="1" u="sng" dirty="0"/>
              <a:t>inside</a:t>
            </a:r>
            <a:r>
              <a:rPr lang="en-US" b="1" dirty="0"/>
              <a:t> the U.S.</a:t>
            </a:r>
            <a:endParaRPr lang="en-US" dirty="0"/>
          </a:p>
          <a:p>
            <a:endParaRPr lang="en-US" dirty="0"/>
          </a:p>
          <a:p>
            <a:r>
              <a:rPr lang="en-US" dirty="0"/>
              <a:t>Coordinate and connect eligible </a:t>
            </a:r>
            <a:br>
              <a:rPr lang="en-US" dirty="0"/>
            </a:br>
            <a:r>
              <a:rPr lang="en-US" dirty="0"/>
              <a:t>minors to services, including those</a:t>
            </a:r>
          </a:p>
          <a:p>
            <a:pPr lvl="1"/>
            <a:r>
              <a:rPr lang="en-US" dirty="0"/>
              <a:t>Identified at the border</a:t>
            </a:r>
          </a:p>
          <a:p>
            <a:pPr lvl="1"/>
            <a:r>
              <a:rPr lang="en-US" dirty="0"/>
              <a:t>In ORR shelter</a:t>
            </a:r>
          </a:p>
          <a:p>
            <a:pPr lvl="1"/>
            <a:r>
              <a:rPr lang="en-US" dirty="0"/>
              <a:t>Identified in the community</a:t>
            </a:r>
          </a:p>
          <a:p>
            <a:pPr lvl="1"/>
            <a:endParaRPr lang="en-US" dirty="0"/>
          </a:p>
          <a:p>
            <a:pPr lvl="1"/>
            <a:endParaRPr lang="en-US" dirty="0"/>
          </a:p>
          <a:p>
            <a:pPr marL="22860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F9AAB440-B5C2-4996-BE8C-75C4B0AC23E3}"/>
              </a:ext>
            </a:extLst>
          </p:cNvPr>
          <p:cNvPicPr>
            <a:picLocks noChangeAspect="1"/>
          </p:cNvPicPr>
          <p:nvPr/>
        </p:nvPicPr>
        <p:blipFill>
          <a:blip r:embed="rId3"/>
          <a:stretch>
            <a:fillRect/>
          </a:stretch>
        </p:blipFill>
        <p:spPr>
          <a:xfrm>
            <a:off x="5443870" y="2500280"/>
            <a:ext cx="3243353" cy="3048264"/>
          </a:xfrm>
          <a:prstGeom prst="rect">
            <a:avLst/>
          </a:prstGeom>
        </p:spPr>
      </p:pic>
    </p:spTree>
    <p:extLst>
      <p:ext uri="{BB962C8B-B14F-4D97-AF65-F5344CB8AC3E}">
        <p14:creationId xmlns:p14="http://schemas.microsoft.com/office/powerpoint/2010/main" val="164891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2D30B7-E8E3-486A-B9D7-8974D57DA810}"/>
              </a:ext>
            </a:extLst>
          </p:cNvPr>
          <p:cNvSpPr>
            <a:spLocks noGrp="1"/>
          </p:cNvSpPr>
          <p:nvPr>
            <p:ph type="title"/>
          </p:nvPr>
        </p:nvSpPr>
        <p:spPr/>
        <p:txBody>
          <a:bodyPr/>
          <a:lstStyle/>
          <a:p>
            <a:r>
              <a:rPr lang="en-US" dirty="0"/>
              <a:t>Comprehensive</a:t>
            </a:r>
            <a:br>
              <a:rPr lang="en-US" dirty="0"/>
            </a:br>
            <a:r>
              <a:rPr lang="en-US" dirty="0"/>
              <a:t>Case management </a:t>
            </a:r>
            <a:endParaRPr lang="en-US" sz="2800" dirty="0"/>
          </a:p>
        </p:txBody>
      </p:sp>
      <p:sp>
        <p:nvSpPr>
          <p:cNvPr id="3" name="Slide Number Placeholder 2">
            <a:extLst>
              <a:ext uri="{FF2B5EF4-FFF2-40B4-BE49-F238E27FC236}">
                <a16:creationId xmlns:a16="http://schemas.microsoft.com/office/drawing/2014/main" id="{27464C7B-6C63-49BC-82BD-18DDD60F6239}"/>
              </a:ext>
            </a:extLst>
          </p:cNvPr>
          <p:cNvSpPr>
            <a:spLocks noGrp="1"/>
          </p:cNvSpPr>
          <p:nvPr>
            <p:ph type="sldNum" sz="quarter" idx="4"/>
          </p:nvPr>
        </p:nvSpPr>
        <p:spPr/>
        <p:txBody>
          <a:bodyPr/>
          <a:lstStyle/>
          <a:p>
            <a:fld id="{9B6C6909-76DB-DD44-B40F-DC1AA2F0D687}" type="slidenum">
              <a:rPr lang="en-US" smtClean="0"/>
              <a:pPr/>
              <a:t>18</a:t>
            </a:fld>
            <a:endParaRPr lang="en-US" dirty="0"/>
          </a:p>
        </p:txBody>
      </p:sp>
      <p:graphicFrame>
        <p:nvGraphicFramePr>
          <p:cNvPr id="5" name="Content Placeholder 4">
            <a:extLst>
              <a:ext uri="{FF2B5EF4-FFF2-40B4-BE49-F238E27FC236}">
                <a16:creationId xmlns:a16="http://schemas.microsoft.com/office/drawing/2014/main" id="{F9C0F0B0-3F11-476A-A7CF-B0A4E737D693}"/>
              </a:ext>
            </a:extLst>
          </p:cNvPr>
          <p:cNvGraphicFramePr>
            <a:graphicFrameLocks noGrp="1"/>
          </p:cNvGraphicFramePr>
          <p:nvPr>
            <p:ph sz="quarter" idx="11"/>
            <p:extLst>
              <p:ext uri="{D42A27DB-BD31-4B8C-83A1-F6EECF244321}">
                <p14:modId xmlns:p14="http://schemas.microsoft.com/office/powerpoint/2010/main" val="1738318317"/>
              </p:ext>
            </p:extLst>
          </p:nvPr>
        </p:nvGraphicFramePr>
        <p:xfrm>
          <a:off x="498475" y="1903413"/>
          <a:ext cx="7959725" cy="41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86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ADA4-1A23-444A-BCFC-B954E54C9E0D}"/>
              </a:ext>
            </a:extLst>
          </p:cNvPr>
          <p:cNvSpPr>
            <a:spLocks noGrp="1"/>
          </p:cNvSpPr>
          <p:nvPr>
            <p:ph type="title"/>
          </p:nvPr>
        </p:nvSpPr>
        <p:spPr>
          <a:xfrm>
            <a:off x="677076" y="1158599"/>
            <a:ext cx="7533261" cy="1116106"/>
          </a:xfrm>
        </p:spPr>
        <p:txBody>
          <a:bodyPr anchor="t">
            <a:normAutofit/>
          </a:bodyPr>
          <a:lstStyle/>
          <a:p>
            <a:r>
              <a:rPr lang="en-US" cap="none" dirty="0"/>
              <a:t>Per Capita Reimbursement</a:t>
            </a:r>
          </a:p>
        </p:txBody>
      </p:sp>
      <p:pic>
        <p:nvPicPr>
          <p:cNvPr id="6" name="Picture 5">
            <a:extLst>
              <a:ext uri="{FF2B5EF4-FFF2-40B4-BE49-F238E27FC236}">
                <a16:creationId xmlns:a16="http://schemas.microsoft.com/office/drawing/2014/main" id="{467B87F5-A4FD-40AE-A15D-5BE7950FEA10}"/>
              </a:ext>
            </a:extLst>
          </p:cNvPr>
          <p:cNvPicPr>
            <a:picLocks noChangeAspect="1"/>
          </p:cNvPicPr>
          <p:nvPr/>
        </p:nvPicPr>
        <p:blipFill>
          <a:blip r:embed="rId3"/>
          <a:stretch>
            <a:fillRect/>
          </a:stretch>
        </p:blipFill>
        <p:spPr>
          <a:xfrm>
            <a:off x="677076" y="1903413"/>
            <a:ext cx="7602522" cy="4143375"/>
          </a:xfrm>
          <a:prstGeom prst="rect">
            <a:avLst/>
          </a:prstGeom>
          <a:noFill/>
          <a:effectLst/>
        </p:spPr>
      </p:pic>
      <p:sp>
        <p:nvSpPr>
          <p:cNvPr id="3" name="Slide Number Placeholder 2" hidden="1">
            <a:extLst>
              <a:ext uri="{FF2B5EF4-FFF2-40B4-BE49-F238E27FC236}">
                <a16:creationId xmlns:a16="http://schemas.microsoft.com/office/drawing/2014/main" id="{E6CDECDB-CB08-490D-9436-5AF724E2ED91}"/>
              </a:ext>
            </a:extLst>
          </p:cNvPr>
          <p:cNvSpPr>
            <a:spLocks noGrp="1"/>
          </p:cNvSpPr>
          <p:nvPr>
            <p:ph type="sldNum" sz="quarter" idx="4294967295"/>
          </p:nvPr>
        </p:nvSpPr>
        <p:spPr>
          <a:xfrm>
            <a:off x="0" y="6432550"/>
            <a:ext cx="2133600" cy="365125"/>
          </a:xfrm>
        </p:spPr>
        <p:txBody>
          <a:bodyPr/>
          <a:lstStyle/>
          <a:p>
            <a:pPr>
              <a:spcAft>
                <a:spcPts val="600"/>
              </a:spcAft>
            </a:pPr>
            <a:fld id="{9B6C6909-76DB-DD44-B40F-DC1AA2F0D687}" type="slidenum">
              <a:rPr lang="en-US" smtClean="0"/>
              <a:pPr>
                <a:spcAft>
                  <a:spcPts val="600"/>
                </a:spcAft>
              </a:pPr>
              <a:t>19</a:t>
            </a:fld>
            <a:endParaRPr lang="en-US"/>
          </a:p>
        </p:txBody>
      </p:sp>
    </p:spTree>
    <p:extLst>
      <p:ext uri="{BB962C8B-B14F-4D97-AF65-F5344CB8AC3E}">
        <p14:creationId xmlns:p14="http://schemas.microsoft.com/office/powerpoint/2010/main" val="354931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E57D0-EAD2-4446-8B95-4789F16F2178}"/>
              </a:ext>
            </a:extLst>
          </p:cNvPr>
          <p:cNvSpPr>
            <a:spLocks noGrp="1"/>
          </p:cNvSpPr>
          <p:nvPr>
            <p:ph type="ctrTitle"/>
          </p:nvPr>
        </p:nvSpPr>
        <p:spPr>
          <a:xfrm>
            <a:off x="1444273" y="1433339"/>
            <a:ext cx="5783456" cy="1463988"/>
          </a:xfrm>
        </p:spPr>
        <p:txBody>
          <a:bodyPr/>
          <a:lstStyle/>
          <a:p>
            <a:r>
              <a:rPr lang="en-US" sz="3600" dirty="0"/>
              <a:t>Trafficking Victim Assistance Program (TVAP) </a:t>
            </a:r>
          </a:p>
        </p:txBody>
      </p:sp>
      <p:sp>
        <p:nvSpPr>
          <p:cNvPr id="4" name="Subtitle 2">
            <a:extLst>
              <a:ext uri="{FF2B5EF4-FFF2-40B4-BE49-F238E27FC236}">
                <a16:creationId xmlns:a16="http://schemas.microsoft.com/office/drawing/2014/main" id="{078C3C68-BC1F-43DE-964D-E66A08BEC415}"/>
              </a:ext>
            </a:extLst>
          </p:cNvPr>
          <p:cNvSpPr>
            <a:spLocks noGrp="1"/>
          </p:cNvSpPr>
          <p:nvPr>
            <p:ph type="subTitle" idx="1"/>
          </p:nvPr>
        </p:nvSpPr>
        <p:spPr>
          <a:xfrm>
            <a:off x="1540295" y="3351073"/>
            <a:ext cx="5591412" cy="1994095"/>
          </a:xfrm>
        </p:spPr>
        <p:txBody>
          <a:bodyPr vert="horz" lIns="91440" tIns="45720" rIns="91440" bIns="45720" rtlCol="0" anchor="t">
            <a:normAutofit/>
          </a:bodyPr>
          <a:lstStyle/>
          <a:p>
            <a:r>
              <a:rPr lang="en-US" cap="none" dirty="0"/>
              <a:t>Leah Breevoort, Program Officer</a:t>
            </a:r>
          </a:p>
        </p:txBody>
      </p:sp>
    </p:spTree>
    <p:extLst>
      <p:ext uri="{BB962C8B-B14F-4D97-AF65-F5344CB8AC3E}">
        <p14:creationId xmlns:p14="http://schemas.microsoft.com/office/powerpoint/2010/main" val="68606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2CE1-DFAA-400B-BECB-C15ACEAE6159}"/>
              </a:ext>
            </a:extLst>
          </p:cNvPr>
          <p:cNvSpPr>
            <a:spLocks noGrp="1"/>
          </p:cNvSpPr>
          <p:nvPr>
            <p:ph type="title"/>
          </p:nvPr>
        </p:nvSpPr>
        <p:spPr>
          <a:xfrm>
            <a:off x="507528" y="826014"/>
            <a:ext cx="6524625" cy="783103"/>
          </a:xfrm>
        </p:spPr>
        <p:txBody>
          <a:bodyPr/>
          <a:lstStyle/>
          <a:p>
            <a:r>
              <a:rPr lang="en-US" sz="3200" dirty="0" err="1"/>
              <a:t>EnD</a:t>
            </a:r>
            <a:r>
              <a:rPr lang="en-US" sz="3200" dirty="0"/>
              <a:t>-of-Year Results</a:t>
            </a:r>
          </a:p>
        </p:txBody>
      </p:sp>
      <p:sp>
        <p:nvSpPr>
          <p:cNvPr id="3" name="Slide Number Placeholder 2">
            <a:extLst>
              <a:ext uri="{FF2B5EF4-FFF2-40B4-BE49-F238E27FC236}">
                <a16:creationId xmlns:a16="http://schemas.microsoft.com/office/drawing/2014/main" id="{773AF3C9-C090-44B3-A446-4AEF867B8E63}"/>
              </a:ext>
            </a:extLst>
          </p:cNvPr>
          <p:cNvSpPr>
            <a:spLocks noGrp="1"/>
          </p:cNvSpPr>
          <p:nvPr>
            <p:ph type="sldNum" sz="quarter" idx="4"/>
          </p:nvPr>
        </p:nvSpPr>
        <p:spPr/>
        <p:txBody>
          <a:bodyPr/>
          <a:lstStyle/>
          <a:p>
            <a:fld id="{9B6C6909-76DB-DD44-B40F-DC1AA2F0D687}" type="slidenum">
              <a:rPr lang="en-US" smtClean="0"/>
              <a:pPr/>
              <a:t>20</a:t>
            </a:fld>
            <a:endParaRPr lang="en-US" dirty="0"/>
          </a:p>
        </p:txBody>
      </p:sp>
      <p:pic>
        <p:nvPicPr>
          <p:cNvPr id="2050" name="Picture 2" descr="image">
            <a:extLst>
              <a:ext uri="{FF2B5EF4-FFF2-40B4-BE49-F238E27FC236}">
                <a16:creationId xmlns:a16="http://schemas.microsoft.com/office/drawing/2014/main" id="{67246BF5-5231-4A51-87C8-AA34AE9CCE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25" t="16006" r="36503"/>
          <a:stretch/>
        </p:blipFill>
        <p:spPr bwMode="auto">
          <a:xfrm>
            <a:off x="171504" y="1912873"/>
            <a:ext cx="4123916" cy="38866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8193627-82E0-438F-84F6-5EE2024A8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7" t="14590" r="36337"/>
          <a:stretch/>
        </p:blipFill>
        <p:spPr bwMode="auto">
          <a:xfrm>
            <a:off x="4662192" y="1912873"/>
            <a:ext cx="4280681" cy="39168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5FB7B9-2FFF-4927-AF01-156B993FC01D}"/>
              </a:ext>
            </a:extLst>
          </p:cNvPr>
          <p:cNvSpPr txBox="1"/>
          <p:nvPr/>
        </p:nvSpPr>
        <p:spPr>
          <a:xfrm>
            <a:off x="1486498" y="1562674"/>
            <a:ext cx="2273300" cy="369332"/>
          </a:xfrm>
          <a:prstGeom prst="rect">
            <a:avLst/>
          </a:prstGeom>
          <a:noFill/>
        </p:spPr>
        <p:txBody>
          <a:bodyPr wrap="square" rtlCol="0">
            <a:spAutoFit/>
          </a:bodyPr>
          <a:lstStyle/>
          <a:p>
            <a:r>
              <a:rPr lang="en-US" dirty="0">
                <a:solidFill>
                  <a:schemeClr val="tx1">
                    <a:lumMod val="50000"/>
                  </a:schemeClr>
                </a:solidFill>
              </a:rPr>
              <a:t>All Regions</a:t>
            </a:r>
          </a:p>
        </p:txBody>
      </p:sp>
      <p:sp>
        <p:nvSpPr>
          <p:cNvPr id="12" name="TextBox 11">
            <a:extLst>
              <a:ext uri="{FF2B5EF4-FFF2-40B4-BE49-F238E27FC236}">
                <a16:creationId xmlns:a16="http://schemas.microsoft.com/office/drawing/2014/main" id="{905357DB-7CD3-48F9-BB38-0DA979FD56DA}"/>
              </a:ext>
            </a:extLst>
          </p:cNvPr>
          <p:cNvSpPr txBox="1"/>
          <p:nvPr/>
        </p:nvSpPr>
        <p:spPr>
          <a:xfrm>
            <a:off x="6100209" y="1543541"/>
            <a:ext cx="2273300" cy="369332"/>
          </a:xfrm>
          <a:prstGeom prst="rect">
            <a:avLst/>
          </a:prstGeom>
          <a:noFill/>
        </p:spPr>
        <p:txBody>
          <a:bodyPr wrap="square" rtlCol="0">
            <a:spAutoFit/>
          </a:bodyPr>
          <a:lstStyle/>
          <a:p>
            <a:r>
              <a:rPr lang="en-US" dirty="0">
                <a:solidFill>
                  <a:schemeClr val="tx1">
                    <a:lumMod val="50000"/>
                  </a:schemeClr>
                </a:solidFill>
              </a:rPr>
              <a:t>Regions 9-10</a:t>
            </a:r>
          </a:p>
        </p:txBody>
      </p:sp>
      <p:pic>
        <p:nvPicPr>
          <p:cNvPr id="2056" name="Picture 8" descr="image">
            <a:extLst>
              <a:ext uri="{FF2B5EF4-FFF2-40B4-BE49-F238E27FC236}">
                <a16:creationId xmlns:a16="http://schemas.microsoft.com/office/drawing/2014/main" id="{723F8E97-6BC6-4EC0-AAF1-C393444201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21" t="40452" r="1813" b="25425"/>
          <a:stretch/>
        </p:blipFill>
        <p:spPr bwMode="auto">
          <a:xfrm>
            <a:off x="3639756" y="5316243"/>
            <a:ext cx="1864487" cy="143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3AF3C9-C090-44B3-A446-4AEF867B8E63}"/>
              </a:ext>
            </a:extLst>
          </p:cNvPr>
          <p:cNvSpPr>
            <a:spLocks noGrp="1"/>
          </p:cNvSpPr>
          <p:nvPr>
            <p:ph type="sldNum" sz="quarter" idx="4"/>
          </p:nvPr>
        </p:nvSpPr>
        <p:spPr/>
        <p:txBody>
          <a:bodyPr/>
          <a:lstStyle/>
          <a:p>
            <a:fld id="{9B6C6909-76DB-DD44-B40F-DC1AA2F0D687}" type="slidenum">
              <a:rPr lang="en-US" smtClean="0"/>
              <a:pPr/>
              <a:t>21</a:t>
            </a:fld>
            <a:endParaRPr lang="en-US" dirty="0"/>
          </a:p>
        </p:txBody>
      </p:sp>
      <p:pic>
        <p:nvPicPr>
          <p:cNvPr id="3074" name="Picture 2">
            <a:extLst>
              <a:ext uri="{FF2B5EF4-FFF2-40B4-BE49-F238E27FC236}">
                <a16:creationId xmlns:a16="http://schemas.microsoft.com/office/drawing/2014/main" id="{BFC63C67-8A5A-4759-B213-B9CBF7294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55" y="102059"/>
            <a:ext cx="5494145" cy="3289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3C89B8A-54EC-440F-BA09-9C11FA0BF972}"/>
              </a:ext>
            </a:extLst>
          </p:cNvPr>
          <p:cNvGraphicFramePr>
            <a:graphicFrameLocks noGrp="1"/>
          </p:cNvGraphicFramePr>
          <p:nvPr/>
        </p:nvGraphicFramePr>
        <p:xfrm>
          <a:off x="5945610" y="931749"/>
          <a:ext cx="2868190" cy="5530683"/>
        </p:xfrm>
        <a:graphic>
          <a:graphicData uri="http://schemas.openxmlformats.org/drawingml/2006/table">
            <a:tbl>
              <a:tblPr/>
              <a:tblGrid>
                <a:gridCol w="2868190">
                  <a:extLst>
                    <a:ext uri="{9D8B030D-6E8A-4147-A177-3AD203B41FA5}">
                      <a16:colId xmlns:a16="http://schemas.microsoft.com/office/drawing/2014/main" val="2611455592"/>
                    </a:ext>
                  </a:extLst>
                </a:gridCol>
              </a:tblGrid>
              <a:tr h="215456">
                <a:tc>
                  <a:txBody>
                    <a:bodyPr/>
                    <a:lstStyle/>
                    <a:p>
                      <a:r>
                        <a:rPr lang="en-US" sz="1400">
                          <a:solidFill>
                            <a:srgbClr val="000000"/>
                          </a:solidFill>
                          <a:effectLst/>
                        </a:rPr>
                        <a:t>Advocacy</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951513949"/>
                  </a:ext>
                </a:extLst>
              </a:tr>
              <a:tr h="215456">
                <a:tc>
                  <a:txBody>
                    <a:bodyPr/>
                    <a:lstStyle/>
                    <a:p>
                      <a:r>
                        <a:rPr lang="en-US" sz="1400" dirty="0">
                          <a:solidFill>
                            <a:srgbClr val="000000"/>
                          </a:solidFill>
                          <a:effectLst/>
                        </a:rPr>
                        <a:t>Crisis Intervention</a:t>
                      </a:r>
                      <a:endParaRPr lang="en-US" sz="1400" dirty="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740305385"/>
                  </a:ext>
                </a:extLst>
              </a:tr>
              <a:tr h="215456">
                <a:tc>
                  <a:txBody>
                    <a:bodyPr/>
                    <a:lstStyle/>
                    <a:p>
                      <a:r>
                        <a:rPr lang="en-US" sz="1400">
                          <a:solidFill>
                            <a:srgbClr val="000000"/>
                          </a:solidFill>
                          <a:effectLst/>
                        </a:rPr>
                        <a:t>Interpreter/Translator</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4249054058"/>
                  </a:ext>
                </a:extLst>
              </a:tr>
              <a:tr h="215456">
                <a:tc>
                  <a:txBody>
                    <a:bodyPr/>
                    <a:lstStyle/>
                    <a:p>
                      <a:r>
                        <a:rPr lang="en-US" sz="1400">
                          <a:solidFill>
                            <a:srgbClr val="000000"/>
                          </a:solidFill>
                          <a:effectLst/>
                        </a:rPr>
                        <a:t>Safety Planning</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895048245"/>
                  </a:ext>
                </a:extLst>
              </a:tr>
              <a:tr h="215456">
                <a:tc>
                  <a:txBody>
                    <a:bodyPr/>
                    <a:lstStyle/>
                    <a:p>
                      <a:r>
                        <a:rPr lang="en-US" sz="1400">
                          <a:solidFill>
                            <a:srgbClr val="000000"/>
                          </a:solidFill>
                          <a:effectLst/>
                        </a:rPr>
                        <a:t>Clothing</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22306915"/>
                  </a:ext>
                </a:extLst>
              </a:tr>
              <a:tr h="215456">
                <a:tc>
                  <a:txBody>
                    <a:bodyPr/>
                    <a:lstStyle/>
                    <a:p>
                      <a:r>
                        <a:rPr lang="en-US" sz="1400">
                          <a:solidFill>
                            <a:srgbClr val="000000"/>
                          </a:solidFill>
                          <a:effectLst/>
                        </a:rPr>
                        <a:t>Food</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2374192095"/>
                  </a:ext>
                </a:extLst>
              </a:tr>
              <a:tr h="215456">
                <a:tc>
                  <a:txBody>
                    <a:bodyPr/>
                    <a:lstStyle/>
                    <a:p>
                      <a:r>
                        <a:rPr lang="en-US" sz="1400" dirty="0">
                          <a:solidFill>
                            <a:srgbClr val="000000"/>
                          </a:solidFill>
                          <a:effectLst/>
                        </a:rPr>
                        <a:t>Personal Care Items</a:t>
                      </a:r>
                      <a:endParaRPr lang="en-US" sz="1400" dirty="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4193904077"/>
                  </a:ext>
                </a:extLst>
              </a:tr>
              <a:tr h="215456">
                <a:tc>
                  <a:txBody>
                    <a:bodyPr/>
                    <a:lstStyle/>
                    <a:p>
                      <a:r>
                        <a:rPr lang="en-US" sz="1400">
                          <a:solidFill>
                            <a:srgbClr val="000000"/>
                          </a:solidFill>
                          <a:effectLst/>
                        </a:rPr>
                        <a:t>Child Care</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967091238"/>
                  </a:ext>
                </a:extLst>
              </a:tr>
              <a:tr h="215456">
                <a:tc>
                  <a:txBody>
                    <a:bodyPr/>
                    <a:lstStyle/>
                    <a:p>
                      <a:r>
                        <a:rPr lang="en-US" sz="1400">
                          <a:solidFill>
                            <a:srgbClr val="000000"/>
                          </a:solidFill>
                          <a:effectLst/>
                        </a:rPr>
                        <a:t>Education</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456408708"/>
                  </a:ext>
                </a:extLst>
              </a:tr>
              <a:tr h="215456">
                <a:tc>
                  <a:txBody>
                    <a:bodyPr/>
                    <a:lstStyle/>
                    <a:p>
                      <a:r>
                        <a:rPr lang="en-US" sz="1400">
                          <a:solidFill>
                            <a:srgbClr val="000000"/>
                          </a:solidFill>
                          <a:effectLst/>
                        </a:rPr>
                        <a:t>Employment and Job Skills</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2264275799"/>
                  </a:ext>
                </a:extLst>
              </a:tr>
              <a:tr h="215456">
                <a:tc>
                  <a:txBody>
                    <a:bodyPr/>
                    <a:lstStyle/>
                    <a:p>
                      <a:r>
                        <a:rPr lang="en-US" sz="1400">
                          <a:solidFill>
                            <a:srgbClr val="000000"/>
                          </a:solidFill>
                          <a:effectLst/>
                        </a:rPr>
                        <a:t>Family Reunification</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3088663372"/>
                  </a:ext>
                </a:extLst>
              </a:tr>
              <a:tr h="215456">
                <a:tc>
                  <a:txBody>
                    <a:bodyPr/>
                    <a:lstStyle/>
                    <a:p>
                      <a:r>
                        <a:rPr lang="en-US" sz="1400">
                          <a:solidFill>
                            <a:srgbClr val="000000"/>
                          </a:solidFill>
                          <a:effectLst/>
                        </a:rPr>
                        <a:t>Housing/Shelter</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2505498522"/>
                  </a:ext>
                </a:extLst>
              </a:tr>
              <a:tr h="215456">
                <a:tc>
                  <a:txBody>
                    <a:bodyPr/>
                    <a:lstStyle/>
                    <a:p>
                      <a:r>
                        <a:rPr lang="en-US" sz="1400">
                          <a:solidFill>
                            <a:srgbClr val="000000"/>
                          </a:solidFill>
                          <a:effectLst/>
                        </a:rPr>
                        <a:t>Legal</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240928448"/>
                  </a:ext>
                </a:extLst>
              </a:tr>
              <a:tr h="215456">
                <a:tc>
                  <a:txBody>
                    <a:bodyPr/>
                    <a:lstStyle/>
                    <a:p>
                      <a:r>
                        <a:rPr lang="en-US" sz="1400">
                          <a:solidFill>
                            <a:srgbClr val="000000"/>
                          </a:solidFill>
                          <a:effectLst/>
                        </a:rPr>
                        <a:t>Life Skills</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465076295"/>
                  </a:ext>
                </a:extLst>
              </a:tr>
              <a:tr h="215456">
                <a:tc>
                  <a:txBody>
                    <a:bodyPr/>
                    <a:lstStyle/>
                    <a:p>
                      <a:r>
                        <a:rPr lang="en-US" sz="1400">
                          <a:solidFill>
                            <a:srgbClr val="000000"/>
                          </a:solidFill>
                          <a:effectLst/>
                        </a:rPr>
                        <a:t>Transportation</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764614093"/>
                  </a:ext>
                </a:extLst>
              </a:tr>
              <a:tr h="215456">
                <a:tc>
                  <a:txBody>
                    <a:bodyPr/>
                    <a:lstStyle/>
                    <a:p>
                      <a:r>
                        <a:rPr lang="en-US" sz="1400">
                          <a:solidFill>
                            <a:srgbClr val="000000"/>
                          </a:solidFill>
                          <a:effectLst/>
                        </a:rPr>
                        <a:t>Dental Health</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2239395739"/>
                  </a:ext>
                </a:extLst>
              </a:tr>
              <a:tr h="215456">
                <a:tc>
                  <a:txBody>
                    <a:bodyPr/>
                    <a:lstStyle/>
                    <a:p>
                      <a:r>
                        <a:rPr lang="en-US" sz="1400">
                          <a:solidFill>
                            <a:srgbClr val="000000"/>
                          </a:solidFill>
                          <a:effectLst/>
                        </a:rPr>
                        <a:t>Mental/Behavioral Health</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519215586"/>
                  </a:ext>
                </a:extLst>
              </a:tr>
              <a:tr h="296979">
                <a:tc>
                  <a:txBody>
                    <a:bodyPr/>
                    <a:lstStyle/>
                    <a:p>
                      <a:r>
                        <a:rPr lang="en-US" sz="1400">
                          <a:solidFill>
                            <a:srgbClr val="000000"/>
                          </a:solidFill>
                          <a:effectLst/>
                        </a:rPr>
                        <a:t>Medical Care/Physical Health</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777485278"/>
                  </a:ext>
                </a:extLst>
              </a:tr>
              <a:tr h="304800">
                <a:tc>
                  <a:txBody>
                    <a:bodyPr/>
                    <a:lstStyle/>
                    <a:p>
                      <a:r>
                        <a:rPr lang="en-US" sz="1400" dirty="0">
                          <a:solidFill>
                            <a:srgbClr val="000000"/>
                          </a:solidFill>
                          <a:effectLst/>
                        </a:rPr>
                        <a:t>Substance Use Assessment/Treatment</a:t>
                      </a:r>
                      <a:endParaRPr lang="en-US" sz="1400" dirty="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3464651043"/>
                  </a:ext>
                </a:extLst>
              </a:tr>
              <a:tr h="215456">
                <a:tc>
                  <a:txBody>
                    <a:bodyPr/>
                    <a:lstStyle/>
                    <a:p>
                      <a:r>
                        <a:rPr lang="en-US" sz="1400">
                          <a:solidFill>
                            <a:srgbClr val="000000"/>
                          </a:solidFill>
                          <a:effectLst/>
                        </a:rPr>
                        <a:t>Vision Care</a:t>
                      </a:r>
                      <a:endParaRPr lang="en-US" sz="140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1961301445"/>
                  </a:ext>
                </a:extLst>
              </a:tr>
              <a:tr h="215456">
                <a:tc>
                  <a:txBody>
                    <a:bodyPr/>
                    <a:lstStyle/>
                    <a:p>
                      <a:r>
                        <a:rPr lang="en-US" sz="1400" dirty="0">
                          <a:solidFill>
                            <a:srgbClr val="000000"/>
                          </a:solidFill>
                          <a:effectLst/>
                        </a:rPr>
                        <a:t>Other</a:t>
                      </a:r>
                      <a:endParaRPr lang="en-US" sz="1400" dirty="0">
                        <a:effectLst/>
                      </a:endParaRPr>
                    </a:p>
                  </a:txBody>
                  <a:tcPr marL="46055" marR="46055" marT="23028" marB="23028" anchor="ctr">
                    <a:lnL>
                      <a:noFill/>
                    </a:lnL>
                    <a:lnR>
                      <a:noFill/>
                    </a:lnR>
                    <a:lnT>
                      <a:noFill/>
                    </a:lnT>
                    <a:lnB>
                      <a:noFill/>
                    </a:lnB>
                  </a:tcPr>
                </a:tc>
                <a:extLst>
                  <a:ext uri="{0D108BD9-81ED-4DB2-BD59-A6C34878D82A}">
                    <a16:rowId xmlns:a16="http://schemas.microsoft.com/office/drawing/2014/main" val="4283067934"/>
                  </a:ext>
                </a:extLst>
              </a:tr>
            </a:tbl>
          </a:graphicData>
        </a:graphic>
      </p:graphicFrame>
      <p:pic>
        <p:nvPicPr>
          <p:cNvPr id="4103" name="Picture 7" descr="image">
            <a:extLst>
              <a:ext uri="{FF2B5EF4-FFF2-40B4-BE49-F238E27FC236}">
                <a16:creationId xmlns:a16="http://schemas.microsoft.com/office/drawing/2014/main" id="{182DC4ED-9662-47FA-BCB3-B75AB9701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54" y="3390900"/>
            <a:ext cx="5494145" cy="329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3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3AF3C9-C090-44B3-A446-4AEF867B8E63}"/>
              </a:ext>
            </a:extLst>
          </p:cNvPr>
          <p:cNvSpPr>
            <a:spLocks noGrp="1"/>
          </p:cNvSpPr>
          <p:nvPr>
            <p:ph type="sldNum" sz="quarter" idx="4"/>
          </p:nvPr>
        </p:nvSpPr>
        <p:spPr/>
        <p:txBody>
          <a:bodyPr/>
          <a:lstStyle/>
          <a:p>
            <a:fld id="{9B6C6909-76DB-DD44-B40F-DC1AA2F0D687}" type="slidenum">
              <a:rPr lang="en-US" smtClean="0"/>
              <a:pPr/>
              <a:t>22</a:t>
            </a:fld>
            <a:endParaRPr lang="en-US" dirty="0"/>
          </a:p>
        </p:txBody>
      </p:sp>
      <p:graphicFrame>
        <p:nvGraphicFramePr>
          <p:cNvPr id="8" name="Table 7">
            <a:extLst>
              <a:ext uri="{FF2B5EF4-FFF2-40B4-BE49-F238E27FC236}">
                <a16:creationId xmlns:a16="http://schemas.microsoft.com/office/drawing/2014/main" id="{39710E71-1EBE-493E-8944-21BAB39D9B2E}"/>
              </a:ext>
            </a:extLst>
          </p:cNvPr>
          <p:cNvGraphicFramePr>
            <a:graphicFrameLocks noGrp="1"/>
          </p:cNvGraphicFramePr>
          <p:nvPr>
            <p:extLst>
              <p:ext uri="{D42A27DB-BD31-4B8C-83A1-F6EECF244321}">
                <p14:modId xmlns:p14="http://schemas.microsoft.com/office/powerpoint/2010/main" val="474265998"/>
              </p:ext>
            </p:extLst>
          </p:nvPr>
        </p:nvGraphicFramePr>
        <p:xfrm>
          <a:off x="1211455" y="200030"/>
          <a:ext cx="6233960" cy="6168781"/>
        </p:xfrm>
        <a:graphic>
          <a:graphicData uri="http://schemas.openxmlformats.org/drawingml/2006/table">
            <a:tbl>
              <a:tblPr>
                <a:tableStyleId>{5C22544A-7EE6-4342-B048-85BDC9FD1C3A}</a:tableStyleId>
              </a:tblPr>
              <a:tblGrid>
                <a:gridCol w="2328237">
                  <a:extLst>
                    <a:ext uri="{9D8B030D-6E8A-4147-A177-3AD203B41FA5}">
                      <a16:colId xmlns:a16="http://schemas.microsoft.com/office/drawing/2014/main" val="3857618865"/>
                    </a:ext>
                  </a:extLst>
                </a:gridCol>
                <a:gridCol w="1847301">
                  <a:extLst>
                    <a:ext uri="{9D8B030D-6E8A-4147-A177-3AD203B41FA5}">
                      <a16:colId xmlns:a16="http://schemas.microsoft.com/office/drawing/2014/main" val="3749147949"/>
                    </a:ext>
                  </a:extLst>
                </a:gridCol>
                <a:gridCol w="2058422">
                  <a:extLst>
                    <a:ext uri="{9D8B030D-6E8A-4147-A177-3AD203B41FA5}">
                      <a16:colId xmlns:a16="http://schemas.microsoft.com/office/drawing/2014/main" val="3795886806"/>
                    </a:ext>
                  </a:extLst>
                </a:gridCol>
              </a:tblGrid>
              <a:tr h="377254">
                <a:tc>
                  <a:txBody>
                    <a:bodyPr/>
                    <a:lstStyle/>
                    <a:p>
                      <a:pPr algn="ctr" rtl="0" fontAlgn="ctr"/>
                      <a:r>
                        <a:rPr lang="en-US" sz="1200" b="1" u="none" strike="noStrike" dirty="0">
                          <a:solidFill>
                            <a:srgbClr val="FFFFFF"/>
                          </a:solidFill>
                          <a:effectLst/>
                        </a:rPr>
                        <a:t>Services</a:t>
                      </a:r>
                      <a:endParaRPr lang="en-US" sz="1200" b="1" i="0" u="none" strike="noStrike" dirty="0">
                        <a:solidFill>
                          <a:srgbClr val="FFFFFF"/>
                        </a:solidFill>
                        <a:effectLst/>
                        <a:latin typeface="Minion Pro"/>
                      </a:endParaRPr>
                    </a:p>
                  </a:txBody>
                  <a:tcPr marL="4072" marR="4072" marT="4072" marB="0" anchor="ctr">
                    <a:solidFill>
                      <a:schemeClr val="accent6">
                        <a:lumMod val="75000"/>
                      </a:schemeClr>
                    </a:solidFill>
                  </a:tcPr>
                </a:tc>
                <a:tc>
                  <a:txBody>
                    <a:bodyPr/>
                    <a:lstStyle/>
                    <a:p>
                      <a:pPr algn="ctr" rtl="0" fontAlgn="ctr"/>
                      <a:r>
                        <a:rPr lang="en-US" sz="1200" b="1" u="none" strike="noStrike" dirty="0">
                          <a:solidFill>
                            <a:srgbClr val="FFFFFF"/>
                          </a:solidFill>
                          <a:effectLst/>
                        </a:rPr>
                        <a:t>Regions 9-10</a:t>
                      </a:r>
                      <a:endParaRPr lang="en-US" sz="1200" b="1" i="0" u="none" strike="noStrike" dirty="0">
                        <a:solidFill>
                          <a:srgbClr val="FFFFFF"/>
                        </a:solidFill>
                        <a:effectLst/>
                        <a:latin typeface="Minion Pro"/>
                      </a:endParaRPr>
                    </a:p>
                  </a:txBody>
                  <a:tcPr marL="4072" marR="4072" marT="4072" marB="0" anchor="ctr">
                    <a:solidFill>
                      <a:schemeClr val="accent6">
                        <a:lumMod val="75000"/>
                      </a:schemeClr>
                    </a:solidFill>
                  </a:tcPr>
                </a:tc>
                <a:tc>
                  <a:txBody>
                    <a:bodyPr/>
                    <a:lstStyle/>
                    <a:p>
                      <a:pPr algn="ctr" rtl="0" fontAlgn="ctr"/>
                      <a:r>
                        <a:rPr lang="en-US" sz="1200" b="1" u="none" strike="noStrike" dirty="0">
                          <a:solidFill>
                            <a:srgbClr val="FFFFFF"/>
                          </a:solidFill>
                          <a:effectLst/>
                        </a:rPr>
                        <a:t>Total Funds Spent All Regions</a:t>
                      </a:r>
                      <a:endParaRPr lang="en-US" sz="1200" b="1" i="0" u="none" strike="noStrike" dirty="0">
                        <a:solidFill>
                          <a:srgbClr val="FFFFFF"/>
                        </a:solidFill>
                        <a:effectLst/>
                        <a:latin typeface="Minion Pro"/>
                      </a:endParaRPr>
                    </a:p>
                  </a:txBody>
                  <a:tcPr marL="4072" marR="4072" marT="4072" marB="0" anchor="ctr">
                    <a:solidFill>
                      <a:schemeClr val="accent6">
                        <a:lumMod val="75000"/>
                      </a:schemeClr>
                    </a:solidFill>
                  </a:tcPr>
                </a:tc>
                <a:extLst>
                  <a:ext uri="{0D108BD9-81ED-4DB2-BD59-A6C34878D82A}">
                    <a16:rowId xmlns:a16="http://schemas.microsoft.com/office/drawing/2014/main" val="2995841135"/>
                  </a:ext>
                </a:extLst>
              </a:tr>
              <a:tr h="265985">
                <a:tc>
                  <a:txBody>
                    <a:bodyPr/>
                    <a:lstStyle/>
                    <a:p>
                      <a:pPr algn="l" rtl="0" fontAlgn="ctr"/>
                      <a:r>
                        <a:rPr lang="en-US" sz="1200" u="none" strike="noStrike" dirty="0">
                          <a:solidFill>
                            <a:srgbClr val="000000"/>
                          </a:solidFill>
                          <a:effectLst/>
                        </a:rPr>
                        <a:t>Housing/Shelter</a:t>
                      </a:r>
                      <a:endParaRPr lang="en-US" sz="1200" b="0" i="0" u="none" strike="noStrike" dirty="0">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489,331.67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2,233,566.93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1093524138"/>
                  </a:ext>
                </a:extLst>
              </a:tr>
              <a:tr h="265985">
                <a:tc>
                  <a:txBody>
                    <a:bodyPr/>
                    <a:lstStyle/>
                    <a:p>
                      <a:pPr algn="l" rtl="0" fontAlgn="ctr"/>
                      <a:r>
                        <a:rPr lang="en-US" sz="1200" u="none" strike="noStrike">
                          <a:solidFill>
                            <a:srgbClr val="000000"/>
                          </a:solidFill>
                          <a:effectLst/>
                        </a:rPr>
                        <a:t>Food</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167,338.66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682,822.54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4048076805"/>
                  </a:ext>
                </a:extLst>
              </a:tr>
              <a:tr h="265985">
                <a:tc>
                  <a:txBody>
                    <a:bodyPr/>
                    <a:lstStyle/>
                    <a:p>
                      <a:pPr algn="l" rtl="0" fontAlgn="ctr"/>
                      <a:r>
                        <a:rPr lang="en-US" sz="1200" u="none" strike="noStrike">
                          <a:solidFill>
                            <a:srgbClr val="000000"/>
                          </a:solidFill>
                          <a:effectLst/>
                        </a:rPr>
                        <a:t>Personal Care Items</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75,575.53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390,123.26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2277153572"/>
                  </a:ext>
                </a:extLst>
              </a:tr>
              <a:tr h="265985">
                <a:tc>
                  <a:txBody>
                    <a:bodyPr/>
                    <a:lstStyle/>
                    <a:p>
                      <a:pPr algn="l" rtl="0" fontAlgn="ctr"/>
                      <a:r>
                        <a:rPr lang="en-US" sz="1200" u="none" strike="noStrike">
                          <a:solidFill>
                            <a:srgbClr val="000000"/>
                          </a:solidFill>
                          <a:effectLst/>
                        </a:rPr>
                        <a:t>Legal</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113,374.50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131,864.99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1989126319"/>
                  </a:ext>
                </a:extLst>
              </a:tr>
              <a:tr h="265985">
                <a:tc>
                  <a:txBody>
                    <a:bodyPr/>
                    <a:lstStyle/>
                    <a:p>
                      <a:pPr algn="l" rtl="0" fontAlgn="ctr"/>
                      <a:r>
                        <a:rPr lang="en-US" sz="1200" u="none" strike="noStrike">
                          <a:solidFill>
                            <a:srgbClr val="000000"/>
                          </a:solidFill>
                          <a:effectLst/>
                        </a:rPr>
                        <a:t>Clothing</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14,523.80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122,684.88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1492511695"/>
                  </a:ext>
                </a:extLst>
              </a:tr>
              <a:tr h="265985">
                <a:tc>
                  <a:txBody>
                    <a:bodyPr/>
                    <a:lstStyle/>
                    <a:p>
                      <a:pPr algn="l" rtl="0" fontAlgn="ctr"/>
                      <a:r>
                        <a:rPr lang="en-US" sz="1200" u="none" strike="noStrike">
                          <a:solidFill>
                            <a:srgbClr val="000000"/>
                          </a:solidFill>
                          <a:effectLst/>
                        </a:rPr>
                        <a:t>Other</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6,690.55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79,332.86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1306651870"/>
                  </a:ext>
                </a:extLst>
              </a:tr>
              <a:tr h="265985">
                <a:tc>
                  <a:txBody>
                    <a:bodyPr/>
                    <a:lstStyle/>
                    <a:p>
                      <a:pPr algn="l" rtl="0" fontAlgn="ctr"/>
                      <a:r>
                        <a:rPr lang="en-US" sz="1200" u="none" strike="noStrike">
                          <a:solidFill>
                            <a:srgbClr val="000000"/>
                          </a:solidFill>
                          <a:effectLst/>
                        </a:rPr>
                        <a:t>Transportation</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13,775.44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68,873.95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1978347245"/>
                  </a:ext>
                </a:extLst>
              </a:tr>
              <a:tr h="265985">
                <a:tc>
                  <a:txBody>
                    <a:bodyPr/>
                    <a:lstStyle/>
                    <a:p>
                      <a:pPr algn="l" rtl="0" fontAlgn="ctr"/>
                      <a:r>
                        <a:rPr lang="en-US" sz="1200" u="none" strike="noStrike">
                          <a:solidFill>
                            <a:srgbClr val="000000"/>
                          </a:solidFill>
                          <a:effectLst/>
                        </a:rPr>
                        <a:t>Mental/Behavioral Health</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1,350.00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60,423.27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4191583321"/>
                  </a:ext>
                </a:extLst>
              </a:tr>
              <a:tr h="360558">
                <a:tc>
                  <a:txBody>
                    <a:bodyPr/>
                    <a:lstStyle/>
                    <a:p>
                      <a:pPr algn="l" rtl="0" fontAlgn="ctr"/>
                      <a:r>
                        <a:rPr lang="en-US" sz="1200" u="none" strike="noStrike">
                          <a:solidFill>
                            <a:srgbClr val="000000"/>
                          </a:solidFill>
                          <a:effectLst/>
                        </a:rPr>
                        <a:t>Medical Care/Physical Health</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2,486.92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25,915.72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878458480"/>
                  </a:ext>
                </a:extLst>
              </a:tr>
              <a:tr h="265985">
                <a:tc>
                  <a:txBody>
                    <a:bodyPr/>
                    <a:lstStyle/>
                    <a:p>
                      <a:pPr algn="l" rtl="0" fontAlgn="ctr"/>
                      <a:r>
                        <a:rPr lang="en-US" sz="1200" u="none" strike="noStrike">
                          <a:solidFill>
                            <a:srgbClr val="000000"/>
                          </a:solidFill>
                          <a:effectLst/>
                        </a:rPr>
                        <a:t>Education</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2,140.57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24,543.50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3461896760"/>
                  </a:ext>
                </a:extLst>
              </a:tr>
              <a:tr h="265985">
                <a:tc>
                  <a:txBody>
                    <a:bodyPr/>
                    <a:lstStyle/>
                    <a:p>
                      <a:pPr algn="l" rtl="0" fontAlgn="ctr"/>
                      <a:r>
                        <a:rPr lang="en-US" sz="1200" u="none" strike="noStrike">
                          <a:solidFill>
                            <a:srgbClr val="000000"/>
                          </a:solidFill>
                          <a:effectLst/>
                        </a:rPr>
                        <a:t>Dental Health</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3,642.01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22,578.01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3259619389"/>
                  </a:ext>
                </a:extLst>
              </a:tr>
              <a:tr h="265985">
                <a:tc>
                  <a:txBody>
                    <a:bodyPr/>
                    <a:lstStyle/>
                    <a:p>
                      <a:pPr algn="l" rtl="0" fontAlgn="ctr"/>
                      <a:r>
                        <a:rPr lang="en-US" sz="1200" u="none" strike="noStrike">
                          <a:solidFill>
                            <a:srgbClr val="000000"/>
                          </a:solidFill>
                          <a:effectLst/>
                        </a:rPr>
                        <a:t>Child Care</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2,767.16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11,838.77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2362947828"/>
                  </a:ext>
                </a:extLst>
              </a:tr>
              <a:tr h="265985">
                <a:tc>
                  <a:txBody>
                    <a:bodyPr/>
                    <a:lstStyle/>
                    <a:p>
                      <a:pPr algn="l" rtl="0" fontAlgn="ctr"/>
                      <a:r>
                        <a:rPr lang="en-US" sz="1200" u="none" strike="noStrike">
                          <a:solidFill>
                            <a:srgbClr val="000000"/>
                          </a:solidFill>
                          <a:effectLst/>
                        </a:rPr>
                        <a:t>Interpreter/Translator</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1,363.32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11,530.64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4006653051"/>
                  </a:ext>
                </a:extLst>
              </a:tr>
              <a:tr h="265985">
                <a:tc>
                  <a:txBody>
                    <a:bodyPr/>
                    <a:lstStyle/>
                    <a:p>
                      <a:pPr algn="l" rtl="0" fontAlgn="ctr"/>
                      <a:r>
                        <a:rPr lang="en-US" sz="1200" u="none" strike="noStrike">
                          <a:solidFill>
                            <a:srgbClr val="000000"/>
                          </a:solidFill>
                          <a:effectLst/>
                        </a:rPr>
                        <a:t>Vision Care</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3,657.70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4,128.80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3742469891"/>
                  </a:ext>
                </a:extLst>
              </a:tr>
              <a:tr h="265985">
                <a:tc>
                  <a:txBody>
                    <a:bodyPr/>
                    <a:lstStyle/>
                    <a:p>
                      <a:pPr algn="l" rtl="0" fontAlgn="ctr"/>
                      <a:r>
                        <a:rPr lang="en-US" sz="1200" u="none" strike="noStrike">
                          <a:solidFill>
                            <a:srgbClr val="000000"/>
                          </a:solidFill>
                          <a:effectLst/>
                        </a:rPr>
                        <a:t>Employment and Job Skills</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238.45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2,051.45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1434241868"/>
                  </a:ext>
                </a:extLst>
              </a:tr>
              <a:tr h="265985">
                <a:tc>
                  <a:txBody>
                    <a:bodyPr/>
                    <a:lstStyle/>
                    <a:p>
                      <a:pPr algn="l" rtl="0" fontAlgn="ctr"/>
                      <a:r>
                        <a:rPr lang="en-US" sz="1200" u="none" strike="noStrike">
                          <a:solidFill>
                            <a:srgbClr val="000000"/>
                          </a:solidFill>
                          <a:effectLst/>
                        </a:rPr>
                        <a:t>Life Skills</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25.00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1,107.87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1917382180"/>
                  </a:ext>
                </a:extLst>
              </a:tr>
              <a:tr h="265985">
                <a:tc>
                  <a:txBody>
                    <a:bodyPr/>
                    <a:lstStyle/>
                    <a:p>
                      <a:pPr algn="l" rtl="0" fontAlgn="ctr"/>
                      <a:r>
                        <a:rPr lang="en-US" sz="1200" u="none" strike="noStrike">
                          <a:solidFill>
                            <a:srgbClr val="000000"/>
                          </a:solidFill>
                          <a:effectLst/>
                        </a:rPr>
                        <a:t>Advocacy</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3420804144"/>
                  </a:ext>
                </a:extLst>
              </a:tr>
              <a:tr h="265985">
                <a:tc>
                  <a:txBody>
                    <a:bodyPr/>
                    <a:lstStyle/>
                    <a:p>
                      <a:pPr algn="l" rtl="0" fontAlgn="ctr"/>
                      <a:r>
                        <a:rPr lang="en-US" sz="1200" u="none" strike="noStrike">
                          <a:solidFill>
                            <a:srgbClr val="000000"/>
                          </a:solidFill>
                          <a:effectLst/>
                        </a:rPr>
                        <a:t>Crisis Intervention</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3736648856"/>
                  </a:ext>
                </a:extLst>
              </a:tr>
              <a:tr h="265985">
                <a:tc>
                  <a:txBody>
                    <a:bodyPr/>
                    <a:lstStyle/>
                    <a:p>
                      <a:pPr algn="l" rtl="0" fontAlgn="ctr"/>
                      <a:r>
                        <a:rPr lang="en-US" sz="1200" u="none" strike="noStrike">
                          <a:solidFill>
                            <a:srgbClr val="000000"/>
                          </a:solidFill>
                          <a:effectLst/>
                        </a:rPr>
                        <a:t>Family Reunification</a:t>
                      </a:r>
                      <a:endParaRPr lang="en-US" sz="1200" b="0" i="0" u="none" strike="noStrike">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3033597136"/>
                  </a:ext>
                </a:extLst>
              </a:tr>
              <a:tr h="265985">
                <a:tc>
                  <a:txBody>
                    <a:bodyPr/>
                    <a:lstStyle/>
                    <a:p>
                      <a:pPr algn="l" rtl="0" fontAlgn="ctr"/>
                      <a:r>
                        <a:rPr lang="en-US" sz="1200" u="none" strike="noStrike">
                          <a:solidFill>
                            <a:srgbClr val="000000"/>
                          </a:solidFill>
                          <a:effectLst/>
                        </a:rPr>
                        <a:t>Safety Planning</a:t>
                      </a:r>
                      <a:endParaRPr lang="en-US" sz="1200" b="0" i="0" u="none" strike="noStrike">
                        <a:solidFill>
                          <a:srgbClr val="000000"/>
                        </a:solidFill>
                        <a:effectLst/>
                        <a:latin typeface="Minion Pro"/>
                      </a:endParaRPr>
                    </a:p>
                  </a:txBody>
                  <a:tcPr marL="4072" marR="4072" marT="4072" marB="0" anchor="ctr">
                    <a:solidFill>
                      <a:schemeClr val="bg1">
                        <a:lumMod val="20000"/>
                        <a:lumOff val="80000"/>
                      </a:schemeClr>
                    </a:solidFill>
                  </a:tcPr>
                </a:tc>
                <a:tc>
                  <a:txBody>
                    <a:bodyPr/>
                    <a:lstStyle/>
                    <a:p>
                      <a:pPr algn="l" fontAlgn="ctr"/>
                      <a:r>
                        <a:rPr lang="en-US" sz="1200" u="none" strike="noStrike">
                          <a:solidFill>
                            <a:srgbClr val="000000"/>
                          </a:solidFill>
                          <a:effectLst/>
                        </a:rPr>
                        <a:t>  $                             -   </a:t>
                      </a:r>
                      <a:endParaRPr lang="en-US" sz="1200" b="0" i="0" u="none" strike="noStrike">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tc>
                  <a:txBody>
                    <a:bodyPr/>
                    <a:lstStyle/>
                    <a:p>
                      <a:pPr algn="l" fontAlgn="ctr"/>
                      <a:r>
                        <a:rPr lang="en-US" sz="1200" u="none" strike="noStrike" dirty="0">
                          <a:solidFill>
                            <a:srgbClr val="000000"/>
                          </a:solidFill>
                          <a:effectLst/>
                        </a:rPr>
                        <a:t> $                              -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chemeClr val="bg1">
                        <a:lumMod val="20000"/>
                        <a:lumOff val="80000"/>
                      </a:schemeClr>
                    </a:solidFill>
                  </a:tcPr>
                </a:tc>
                <a:extLst>
                  <a:ext uri="{0D108BD9-81ED-4DB2-BD59-A6C34878D82A}">
                    <a16:rowId xmlns:a16="http://schemas.microsoft.com/office/drawing/2014/main" val="988733761"/>
                  </a:ext>
                </a:extLst>
              </a:tr>
              <a:tr h="377254">
                <a:tc>
                  <a:txBody>
                    <a:bodyPr/>
                    <a:lstStyle/>
                    <a:p>
                      <a:pPr algn="l" rtl="0" fontAlgn="ctr"/>
                      <a:r>
                        <a:rPr lang="en-US" sz="1200" u="none" strike="noStrike" dirty="0">
                          <a:solidFill>
                            <a:srgbClr val="000000"/>
                          </a:solidFill>
                          <a:effectLst/>
                        </a:rPr>
                        <a:t>Substance Use Assessment/Treatment</a:t>
                      </a:r>
                      <a:endParaRPr lang="en-US" sz="1200" b="0" i="0" u="none" strike="noStrike" dirty="0">
                        <a:solidFill>
                          <a:srgbClr val="000000"/>
                        </a:solidFill>
                        <a:effectLst/>
                        <a:latin typeface="Minion Pro"/>
                      </a:endParaRPr>
                    </a:p>
                  </a:txBody>
                  <a:tcPr marL="4072" marR="4072" marT="4072" marB="0" anchor="ctr">
                    <a:solidFill>
                      <a:srgbClr val="FFFFFF"/>
                    </a:solidFill>
                  </a:tcPr>
                </a:tc>
                <a:tc>
                  <a:txBody>
                    <a:bodyPr/>
                    <a:lstStyle/>
                    <a:p>
                      <a:pPr algn="l" fontAlgn="ctr"/>
                      <a:r>
                        <a:rPr lang="en-US" sz="1200" u="none" strike="noStrike" dirty="0">
                          <a:solidFill>
                            <a:srgbClr val="000000"/>
                          </a:solidFill>
                          <a:effectLst/>
                        </a:rPr>
                        <a:t>  $                             -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rgbClr val="FFFFFF"/>
                    </a:solidFill>
                  </a:tcPr>
                </a:tc>
                <a:tc>
                  <a:txBody>
                    <a:bodyPr/>
                    <a:lstStyle/>
                    <a:p>
                      <a:pPr algn="l" fontAlgn="ctr"/>
                      <a:r>
                        <a:rPr lang="en-US" sz="1200" u="none" strike="noStrike" dirty="0">
                          <a:solidFill>
                            <a:srgbClr val="000000"/>
                          </a:solidFill>
                          <a:effectLst/>
                        </a:rPr>
                        <a:t> $                              -   </a:t>
                      </a:r>
                      <a:endParaRPr lang="en-US" sz="1200" b="0" i="0" u="none" strike="noStrike" dirty="0">
                        <a:solidFill>
                          <a:srgbClr val="000000"/>
                        </a:solidFill>
                        <a:effectLst/>
                        <a:latin typeface="Segoe UI" panose="020B0502040204020203" pitchFamily="34" charset="0"/>
                      </a:endParaRPr>
                    </a:p>
                  </a:txBody>
                  <a:tcPr marL="4072" marR="4072" marT="4072" marB="0" anchor="ctr">
                    <a:solidFill>
                      <a:srgbClr val="FFFFFF"/>
                    </a:solidFill>
                  </a:tcPr>
                </a:tc>
                <a:extLst>
                  <a:ext uri="{0D108BD9-81ED-4DB2-BD59-A6C34878D82A}">
                    <a16:rowId xmlns:a16="http://schemas.microsoft.com/office/drawing/2014/main" val="2561598992"/>
                  </a:ext>
                </a:extLst>
              </a:tr>
            </a:tbl>
          </a:graphicData>
        </a:graphic>
      </p:graphicFrame>
    </p:spTree>
    <p:extLst>
      <p:ext uri="{BB962C8B-B14F-4D97-AF65-F5344CB8AC3E}">
        <p14:creationId xmlns:p14="http://schemas.microsoft.com/office/powerpoint/2010/main" val="25223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0158-C4EC-4D72-86DD-510408DBF4A8}"/>
              </a:ext>
            </a:extLst>
          </p:cNvPr>
          <p:cNvSpPr>
            <a:spLocks noGrp="1"/>
          </p:cNvSpPr>
          <p:nvPr>
            <p:ph type="ctrTitle"/>
          </p:nvPr>
        </p:nvSpPr>
        <p:spPr/>
        <p:txBody>
          <a:bodyPr/>
          <a:lstStyle/>
          <a:p>
            <a:r>
              <a:rPr lang="en-US" cap="none" dirty="0"/>
              <a:t>Questions</a:t>
            </a:r>
          </a:p>
        </p:txBody>
      </p:sp>
      <p:sp>
        <p:nvSpPr>
          <p:cNvPr id="4" name="Content Placeholder 3">
            <a:extLst>
              <a:ext uri="{FF2B5EF4-FFF2-40B4-BE49-F238E27FC236}">
                <a16:creationId xmlns:a16="http://schemas.microsoft.com/office/drawing/2014/main" id="{E6E202FC-F71F-45B8-A577-2764B0F5B219}"/>
              </a:ext>
            </a:extLst>
          </p:cNvPr>
          <p:cNvSpPr>
            <a:spLocks noGrp="1"/>
          </p:cNvSpPr>
          <p:nvPr>
            <p:ph type="subTitle" idx="1"/>
          </p:nvPr>
        </p:nvSpPr>
        <p:spPr/>
        <p:txBody>
          <a:bodyPr vert="horz" lIns="91440" tIns="45720" rIns="91440" bIns="45720" rtlCol="0" anchor="t">
            <a:normAutofit fontScale="47500" lnSpcReduction="20000"/>
          </a:bodyPr>
          <a:lstStyle/>
          <a:p>
            <a:endParaRPr lang="en-US" dirty="0"/>
          </a:p>
          <a:p>
            <a:endParaRPr lang="en-US" dirty="0"/>
          </a:p>
          <a:p>
            <a:pPr marL="0" indent="0" algn="ctr">
              <a:buNone/>
            </a:pPr>
            <a:r>
              <a:rPr lang="en-US" sz="4800" dirty="0">
                <a:solidFill>
                  <a:srgbClr val="DC4C3F"/>
                </a:solidFill>
              </a:rPr>
              <a:t>Thank you!</a:t>
            </a:r>
          </a:p>
          <a:p>
            <a:pPr marL="0" indent="0" algn="ctr">
              <a:buNone/>
            </a:pPr>
            <a:endParaRPr lang="en-US" sz="4800" dirty="0"/>
          </a:p>
        </p:txBody>
      </p:sp>
      <p:sp>
        <p:nvSpPr>
          <p:cNvPr id="3" name="Slide Number Placeholder 2">
            <a:extLst>
              <a:ext uri="{FF2B5EF4-FFF2-40B4-BE49-F238E27FC236}">
                <a16:creationId xmlns:a16="http://schemas.microsoft.com/office/drawing/2014/main" id="{C2646DCF-200C-4A52-AC21-458B2730063A}"/>
              </a:ext>
            </a:extLst>
          </p:cNvPr>
          <p:cNvSpPr>
            <a:spLocks noGrp="1"/>
          </p:cNvSpPr>
          <p:nvPr>
            <p:ph type="sldNum" sz="quarter" idx="4294967295"/>
          </p:nvPr>
        </p:nvSpPr>
        <p:spPr>
          <a:xfrm>
            <a:off x="0" y="6432550"/>
            <a:ext cx="2133600" cy="365125"/>
          </a:xfrm>
        </p:spPr>
        <p:txBody>
          <a:bodyPr/>
          <a:lstStyle/>
          <a:p>
            <a:fld id="{9B6C6909-76DB-DD44-B40F-DC1AA2F0D687}" type="slidenum">
              <a:rPr lang="en-US" smtClean="0"/>
              <a:pPr/>
              <a:t>23</a:t>
            </a:fld>
            <a:endParaRPr lang="en-US"/>
          </a:p>
        </p:txBody>
      </p:sp>
    </p:spTree>
    <p:extLst>
      <p:ext uri="{BB962C8B-B14F-4D97-AF65-F5344CB8AC3E}">
        <p14:creationId xmlns:p14="http://schemas.microsoft.com/office/powerpoint/2010/main" val="429026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3E54CC-329A-425C-AF39-F4B3890A0C58}"/>
              </a:ext>
            </a:extLst>
          </p:cNvPr>
          <p:cNvSpPr>
            <a:spLocks noGrp="1"/>
          </p:cNvSpPr>
          <p:nvPr>
            <p:ph type="sldNum" sz="quarter" idx="4"/>
          </p:nvPr>
        </p:nvSpPr>
        <p:spPr/>
        <p:txBody>
          <a:bodyPr/>
          <a:lstStyle/>
          <a:p>
            <a:fld id="{9B6C6909-76DB-DD44-B40F-DC1AA2F0D687}" type="slidenum">
              <a:rPr lang="en-US" smtClean="0"/>
              <a:pPr/>
              <a:t>24</a:t>
            </a:fld>
            <a:endParaRPr lang="en-US"/>
          </a:p>
        </p:txBody>
      </p:sp>
      <p:pic>
        <p:nvPicPr>
          <p:cNvPr id="6" name="Picture 5" descr="A picture containing text, businesscard&#10;&#10;Description automatically generated">
            <a:extLst>
              <a:ext uri="{FF2B5EF4-FFF2-40B4-BE49-F238E27FC236}">
                <a16:creationId xmlns:a16="http://schemas.microsoft.com/office/drawing/2014/main" id="{0D5F371A-9F08-4185-954D-BF4C581635DA}"/>
              </a:ext>
            </a:extLst>
          </p:cNvPr>
          <p:cNvPicPr>
            <a:picLocks noChangeAspect="1"/>
          </p:cNvPicPr>
          <p:nvPr/>
        </p:nvPicPr>
        <p:blipFill>
          <a:blip r:embed="rId2"/>
          <a:stretch>
            <a:fillRect/>
          </a:stretch>
        </p:blipFill>
        <p:spPr>
          <a:xfrm>
            <a:off x="144655" y="0"/>
            <a:ext cx="8854690" cy="6858000"/>
          </a:xfrm>
          <a:prstGeom prst="rect">
            <a:avLst/>
          </a:prstGeom>
        </p:spPr>
      </p:pic>
    </p:spTree>
    <p:extLst>
      <p:ext uri="{BB962C8B-B14F-4D97-AF65-F5344CB8AC3E}">
        <p14:creationId xmlns:p14="http://schemas.microsoft.com/office/powerpoint/2010/main" val="402307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6EC1D2D-9BE2-4F64-A665-2AC5E89C92B3}"/>
              </a:ext>
            </a:extLst>
          </p:cNvPr>
          <p:cNvSpPr>
            <a:spLocks noGrp="1" noChangeArrowheads="1"/>
          </p:cNvSpPr>
          <p:nvPr>
            <p:ph type="title"/>
          </p:nvPr>
        </p:nvSpPr>
        <p:spPr>
          <a:xfrm>
            <a:off x="609600" y="4038600"/>
            <a:ext cx="8305800" cy="1524000"/>
          </a:xfrm>
        </p:spPr>
        <p:txBody>
          <a:bodyPr/>
          <a:lstStyle/>
          <a:p>
            <a:pPr>
              <a:spcBef>
                <a:spcPts val="0"/>
              </a:spcBef>
              <a:spcAft>
                <a:spcPts val="0"/>
              </a:spcAft>
              <a:tabLst>
                <a:tab pos="457200" algn="l"/>
              </a:tabLst>
              <a:defRPr/>
            </a:pPr>
            <a:r>
              <a:rPr lang="en-US" sz="3600" dirty="0"/>
              <a:t> Anti-Trafficking Programs At IRC</a:t>
            </a:r>
            <a:br>
              <a:rPr lang="en-US" sz="2800" dirty="0"/>
            </a:br>
            <a:br>
              <a:rPr lang="en-US" sz="1800" dirty="0">
                <a:ea typeface="ＭＳ Ｐゴシック" charset="0"/>
                <a:cs typeface="ＭＳ Ｐゴシック" charset="0"/>
              </a:rPr>
            </a:br>
            <a:br>
              <a:rPr lang="en-US" sz="1800" dirty="0">
                <a:ea typeface="ＭＳ Ｐゴシック" charset="0"/>
                <a:cs typeface="ＭＳ Ｐゴシック" charset="0"/>
              </a:rPr>
            </a:br>
            <a:br>
              <a:rPr lang="en-US" sz="1800" dirty="0">
                <a:ea typeface="ＭＳ Ｐゴシック" charset="0"/>
                <a:cs typeface="ＭＳ Ｐゴシック" charset="0"/>
              </a:rPr>
            </a:br>
            <a:br>
              <a:rPr lang="en-US" sz="1800" dirty="0">
                <a:latin typeface="Calibri" panose="020F0502020204030204" pitchFamily="34" charset="0"/>
                <a:ea typeface="Calibri" panose="020F0502020204030204" pitchFamily="34" charset="0"/>
              </a:rPr>
            </a:b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76">
            <a:extLst>
              <a:ext uri="{FF2B5EF4-FFF2-40B4-BE49-F238E27FC236}">
                <a16:creationId xmlns:a16="http://schemas.microsoft.com/office/drawing/2014/main" id="{282E4C94-262B-4D87-9059-BC6C2CDD4791}"/>
              </a:ext>
            </a:extLst>
          </p:cNvPr>
          <p:cNvSpPr txBox="1">
            <a:spLocks noChangeArrowheads="1"/>
          </p:cNvSpPr>
          <p:nvPr/>
        </p:nvSpPr>
        <p:spPr bwMode="auto">
          <a:xfrm>
            <a:off x="4721225" y="2767013"/>
            <a:ext cx="4271963" cy="2879725"/>
          </a:xfrm>
          <a:prstGeom prst="rect">
            <a:avLst/>
          </a:prstGeom>
          <a:solidFill>
            <a:schemeClr val="accent3">
              <a:lumMod val="20000"/>
              <a:lumOff val="80000"/>
            </a:schemeClr>
          </a:solidFill>
          <a:ln>
            <a:noFill/>
          </a:ln>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104451" name="TextBox 46">
            <a:extLst>
              <a:ext uri="{FF2B5EF4-FFF2-40B4-BE49-F238E27FC236}">
                <a16:creationId xmlns:a16="http://schemas.microsoft.com/office/drawing/2014/main" id="{635892D6-58CD-4486-B7C1-E942382F1E1E}"/>
              </a:ext>
            </a:extLst>
          </p:cNvPr>
          <p:cNvSpPr txBox="1">
            <a:spLocks noChangeArrowheads="1"/>
          </p:cNvSpPr>
          <p:nvPr/>
        </p:nvSpPr>
        <p:spPr bwMode="auto">
          <a:xfrm>
            <a:off x="225425" y="2916238"/>
            <a:ext cx="4422775" cy="2724150"/>
          </a:xfrm>
          <a:prstGeom prst="rect">
            <a:avLst/>
          </a:prstGeom>
          <a:solidFill>
            <a:schemeClr val="accent6">
              <a:lumMod val="40000"/>
              <a:lumOff val="60000"/>
            </a:schemeClr>
          </a:solidFill>
          <a:ln>
            <a:noFill/>
          </a:ln>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48" name="TextBox 47">
            <a:extLst>
              <a:ext uri="{FF2B5EF4-FFF2-40B4-BE49-F238E27FC236}">
                <a16:creationId xmlns:a16="http://schemas.microsoft.com/office/drawing/2014/main" id="{BFA7BD74-E8AE-40AA-857C-323FBB02EB7E}"/>
              </a:ext>
            </a:extLst>
          </p:cNvPr>
          <p:cNvSpPr txBox="1"/>
          <p:nvPr/>
        </p:nvSpPr>
        <p:spPr>
          <a:xfrm flipH="1">
            <a:off x="234950" y="2754313"/>
            <a:ext cx="4413250" cy="369887"/>
          </a:xfrm>
          <a:prstGeom prst="rect">
            <a:avLst/>
          </a:prstGeom>
          <a:solidFill>
            <a:schemeClr val="accent6">
              <a:lumMod val="40000"/>
              <a:lumOff val="60000"/>
            </a:schemeClr>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ヒラギノ角ゴ Pro W3" pitchFamily="14" charset="-128"/>
                <a:cs typeface="+mn-cs"/>
              </a:rPr>
              <a:t>Vulnerability </a:t>
            </a:r>
            <a:r>
              <a:rPr kumimoji="0" lang="en-US"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ヒラギノ角ゴ Pro W3" pitchFamily="14" charset="-128"/>
                <a:cs typeface="+mn-cs"/>
              </a:rPr>
              <a:t>meets</a:t>
            </a:r>
            <a:r>
              <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ヒラギノ角ゴ Pro W3" pitchFamily="14" charset="-128"/>
                <a:cs typeface="+mn-cs"/>
              </a:rPr>
              <a:t> Opportunity</a:t>
            </a:r>
          </a:p>
        </p:txBody>
      </p:sp>
      <p:pic>
        <p:nvPicPr>
          <p:cNvPr id="104453" name="Picture 10" descr="Love,heart,icon,symbol,free pictures - free image from needpix.com">
            <a:extLst>
              <a:ext uri="{FF2B5EF4-FFF2-40B4-BE49-F238E27FC236}">
                <a16:creationId xmlns:a16="http://schemas.microsoft.com/office/drawing/2014/main" id="{3B95650C-FD81-4B6C-AAC8-1ABCD9DD32D6}"/>
              </a:ext>
            </a:extLst>
          </p:cNvPr>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113213" y="3559175"/>
            <a:ext cx="403225" cy="403225"/>
          </a:xfrm>
          <a:prstGeom prst="rect">
            <a:avLst/>
          </a:prstGeom>
          <a:noFill/>
          <a:ln>
            <a:noFill/>
          </a:ln>
        </p:spPr>
      </p:pic>
      <p:pic>
        <p:nvPicPr>
          <p:cNvPr id="104454" name="Picture 12">
            <a:extLst>
              <a:ext uri="{FF2B5EF4-FFF2-40B4-BE49-F238E27FC236}">
                <a16:creationId xmlns:a16="http://schemas.microsoft.com/office/drawing/2014/main" id="{E80D289D-A4E2-4563-ADF6-5398544A462D}"/>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016375" y="4872038"/>
            <a:ext cx="566738" cy="566737"/>
          </a:xfrm>
          <a:prstGeom prst="rect">
            <a:avLst/>
          </a:prstGeom>
          <a:noFill/>
          <a:ln>
            <a:noFill/>
          </a:ln>
        </p:spPr>
      </p:pic>
      <p:pic>
        <p:nvPicPr>
          <p:cNvPr id="104455" name="Picture 14">
            <a:extLst>
              <a:ext uri="{FF2B5EF4-FFF2-40B4-BE49-F238E27FC236}">
                <a16:creationId xmlns:a16="http://schemas.microsoft.com/office/drawing/2014/main" id="{D2515BFF-AC6B-4240-82D4-40889E27B6A8}"/>
              </a:ext>
            </a:extLst>
          </p:cNvPr>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a:off x="4090988" y="4267200"/>
            <a:ext cx="420687" cy="427038"/>
          </a:xfrm>
          <a:prstGeom prst="rect">
            <a:avLst/>
          </a:prstGeom>
          <a:noFill/>
          <a:ln>
            <a:noFill/>
          </a:ln>
        </p:spPr>
      </p:pic>
      <p:sp>
        <p:nvSpPr>
          <p:cNvPr id="53" name="TextBox 52">
            <a:extLst>
              <a:ext uri="{FF2B5EF4-FFF2-40B4-BE49-F238E27FC236}">
                <a16:creationId xmlns:a16="http://schemas.microsoft.com/office/drawing/2014/main" id="{1397E6BD-714E-49D4-B3C3-D37A1D9955E6}"/>
              </a:ext>
            </a:extLst>
          </p:cNvPr>
          <p:cNvSpPr txBox="1"/>
          <p:nvPr/>
        </p:nvSpPr>
        <p:spPr>
          <a:xfrm>
            <a:off x="390525" y="3233738"/>
            <a:ext cx="3514725" cy="2092325"/>
          </a:xfrm>
          <a:prstGeom prst="rect">
            <a:avLst/>
          </a:prstGeom>
          <a:blipFill dpi="0" rotWithShape="1">
            <a:blip r:embed="rId6">
              <a:alphaModFix amt="33000"/>
            </a:blip>
            <a:srcRect/>
            <a:stretch>
              <a:fillRect/>
            </a:stretch>
          </a:blip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Political instability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Poverty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Racism and the legacy of colonialism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Gender inequality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Youth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Immigrants and refugees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Broken systems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Addiction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Trauma and mental health issues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outerShdw blurRad="50800" dist="38100" dir="2700000" algn="tl" rotWithShape="0">
                    <a:prstClr val="white">
                      <a:alpha val="40000"/>
                    </a:prstClr>
                  </a:outerShdw>
                </a:effectLst>
                <a:uLnTx/>
                <a:uFillTx/>
                <a:latin typeface="Arial"/>
                <a:ea typeface="ヒラギノ角ゴ Pro W3" pitchFamily="14" charset="-128"/>
                <a:cs typeface="+mn-cs"/>
              </a:rPr>
              <a:t>Gang involvement</a:t>
            </a:r>
          </a:p>
        </p:txBody>
      </p:sp>
      <p:sp>
        <p:nvSpPr>
          <p:cNvPr id="104457" name="TextBox 53">
            <a:extLst>
              <a:ext uri="{FF2B5EF4-FFF2-40B4-BE49-F238E27FC236}">
                <a16:creationId xmlns:a16="http://schemas.microsoft.com/office/drawing/2014/main" id="{B82B45BB-86D1-4BC6-957A-FEE85853B2B8}"/>
              </a:ext>
            </a:extLst>
          </p:cNvPr>
          <p:cNvSpPr txBox="1">
            <a:spLocks noChangeArrowheads="1"/>
          </p:cNvSpPr>
          <p:nvPr/>
        </p:nvSpPr>
        <p:spPr bwMode="auto">
          <a:xfrm>
            <a:off x="4719638" y="250825"/>
            <a:ext cx="4214812" cy="2416175"/>
          </a:xfrm>
          <a:prstGeom prst="rect">
            <a:avLst/>
          </a:prstGeom>
          <a:solidFill>
            <a:schemeClr val="accent4"/>
          </a:solidFill>
          <a:ln>
            <a:noFill/>
          </a:ln>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4" charset="-128"/>
              <a:cs typeface="+mn-cs"/>
            </a:endParaRPr>
          </a:p>
        </p:txBody>
      </p:sp>
      <p:sp>
        <p:nvSpPr>
          <p:cNvPr id="55" name="TextBox 54">
            <a:extLst>
              <a:ext uri="{FF2B5EF4-FFF2-40B4-BE49-F238E27FC236}">
                <a16:creationId xmlns:a16="http://schemas.microsoft.com/office/drawing/2014/main" id="{36DB4A9A-CB72-4730-A4B6-EDA569D073FF}"/>
              </a:ext>
            </a:extLst>
          </p:cNvPr>
          <p:cNvSpPr txBox="1"/>
          <p:nvPr/>
        </p:nvSpPr>
        <p:spPr>
          <a:xfrm flipH="1">
            <a:off x="5316538" y="1298575"/>
            <a:ext cx="3049587" cy="3698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ヒラギノ角ゴ Pro W3" pitchFamily="14" charset="-128"/>
                <a:cs typeface="+mn-cs"/>
              </a:rPr>
              <a:t>Exploited Labor</a:t>
            </a:r>
          </a:p>
        </p:txBody>
      </p:sp>
      <p:sp>
        <p:nvSpPr>
          <p:cNvPr id="57" name="TextBox 56">
            <a:extLst>
              <a:ext uri="{FF2B5EF4-FFF2-40B4-BE49-F238E27FC236}">
                <a16:creationId xmlns:a16="http://schemas.microsoft.com/office/drawing/2014/main" id="{02C6EE33-97FA-4C1B-BE56-EB6832487777}"/>
              </a:ext>
            </a:extLst>
          </p:cNvPr>
          <p:cNvSpPr txBox="1"/>
          <p:nvPr/>
        </p:nvSpPr>
        <p:spPr>
          <a:xfrm rot="3381265">
            <a:off x="7340601" y="611187"/>
            <a:ext cx="1225550"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restaurants</a:t>
            </a:r>
          </a:p>
        </p:txBody>
      </p:sp>
      <p:sp>
        <p:nvSpPr>
          <p:cNvPr id="58" name="TextBox 57">
            <a:extLst>
              <a:ext uri="{FF2B5EF4-FFF2-40B4-BE49-F238E27FC236}">
                <a16:creationId xmlns:a16="http://schemas.microsoft.com/office/drawing/2014/main" id="{D2716FD7-0F45-409E-9686-4BFBBF548F66}"/>
              </a:ext>
            </a:extLst>
          </p:cNvPr>
          <p:cNvSpPr txBox="1"/>
          <p:nvPr/>
        </p:nvSpPr>
        <p:spPr>
          <a:xfrm rot="712171">
            <a:off x="5976938" y="414338"/>
            <a:ext cx="1949450"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escort services</a:t>
            </a:r>
          </a:p>
        </p:txBody>
      </p:sp>
      <p:sp>
        <p:nvSpPr>
          <p:cNvPr id="59" name="TextBox 58">
            <a:extLst>
              <a:ext uri="{FF2B5EF4-FFF2-40B4-BE49-F238E27FC236}">
                <a16:creationId xmlns:a16="http://schemas.microsoft.com/office/drawing/2014/main" id="{29F9B804-D632-45F0-A36B-96A723939650}"/>
              </a:ext>
            </a:extLst>
          </p:cNvPr>
          <p:cNvSpPr txBox="1"/>
          <p:nvPr/>
        </p:nvSpPr>
        <p:spPr>
          <a:xfrm rot="20048334">
            <a:off x="6740525" y="1890713"/>
            <a:ext cx="1336675" cy="3063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factories</a:t>
            </a:r>
          </a:p>
        </p:txBody>
      </p:sp>
      <p:sp>
        <p:nvSpPr>
          <p:cNvPr id="60" name="TextBox 59">
            <a:extLst>
              <a:ext uri="{FF2B5EF4-FFF2-40B4-BE49-F238E27FC236}">
                <a16:creationId xmlns:a16="http://schemas.microsoft.com/office/drawing/2014/main" id="{B2FF97A9-7D8E-4442-B51B-E1A1C567C8E8}"/>
              </a:ext>
            </a:extLst>
          </p:cNvPr>
          <p:cNvSpPr txBox="1"/>
          <p:nvPr/>
        </p:nvSpPr>
        <p:spPr>
          <a:xfrm rot="3523974">
            <a:off x="7955757" y="2075656"/>
            <a:ext cx="1436688"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child care </a:t>
            </a:r>
          </a:p>
        </p:txBody>
      </p:sp>
      <p:sp>
        <p:nvSpPr>
          <p:cNvPr id="61" name="TextBox 60">
            <a:extLst>
              <a:ext uri="{FF2B5EF4-FFF2-40B4-BE49-F238E27FC236}">
                <a16:creationId xmlns:a16="http://schemas.microsoft.com/office/drawing/2014/main" id="{7BCC82E4-51AA-4EAB-868C-69F9F1E34C44}"/>
              </a:ext>
            </a:extLst>
          </p:cNvPr>
          <p:cNvSpPr txBox="1"/>
          <p:nvPr/>
        </p:nvSpPr>
        <p:spPr>
          <a:xfrm rot="2506918">
            <a:off x="5491163" y="730250"/>
            <a:ext cx="1308100"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construction</a:t>
            </a:r>
          </a:p>
        </p:txBody>
      </p:sp>
      <p:sp>
        <p:nvSpPr>
          <p:cNvPr id="62" name="TextBox 61">
            <a:extLst>
              <a:ext uri="{FF2B5EF4-FFF2-40B4-BE49-F238E27FC236}">
                <a16:creationId xmlns:a16="http://schemas.microsoft.com/office/drawing/2014/main" id="{4B588097-4D7B-4A0C-82DD-8725B33F4CE4}"/>
              </a:ext>
            </a:extLst>
          </p:cNvPr>
          <p:cNvSpPr txBox="1"/>
          <p:nvPr/>
        </p:nvSpPr>
        <p:spPr>
          <a:xfrm rot="19766404">
            <a:off x="7669213" y="1306513"/>
            <a:ext cx="84613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Century Gothic" panose="020B0502020202020204" pitchFamily="34" charset="0"/>
                <a:ea typeface="ヒラギノ角ゴ Pro W3" pitchFamily="14" charset="-128"/>
                <a:cs typeface="+mn-cs"/>
              </a:rPr>
              <a:t>cruises</a:t>
            </a:r>
          </a:p>
        </p:txBody>
      </p:sp>
      <p:sp>
        <p:nvSpPr>
          <p:cNvPr id="63" name="TextBox 62">
            <a:extLst>
              <a:ext uri="{FF2B5EF4-FFF2-40B4-BE49-F238E27FC236}">
                <a16:creationId xmlns:a16="http://schemas.microsoft.com/office/drawing/2014/main" id="{C4F987E0-2B37-4EB9-AEE4-9F13D2AE9A01}"/>
              </a:ext>
            </a:extLst>
          </p:cNvPr>
          <p:cNvSpPr txBox="1"/>
          <p:nvPr/>
        </p:nvSpPr>
        <p:spPr>
          <a:xfrm>
            <a:off x="5995988" y="1673225"/>
            <a:ext cx="1077912" cy="5222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domestic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work</a:t>
            </a:r>
          </a:p>
        </p:txBody>
      </p:sp>
      <p:sp>
        <p:nvSpPr>
          <p:cNvPr id="64" name="TextBox 63">
            <a:extLst>
              <a:ext uri="{FF2B5EF4-FFF2-40B4-BE49-F238E27FC236}">
                <a16:creationId xmlns:a16="http://schemas.microsoft.com/office/drawing/2014/main" id="{319819A3-DEFD-4068-A233-30386827C68F}"/>
              </a:ext>
            </a:extLst>
          </p:cNvPr>
          <p:cNvSpPr txBox="1"/>
          <p:nvPr/>
        </p:nvSpPr>
        <p:spPr>
          <a:xfrm>
            <a:off x="7515225" y="1962150"/>
            <a:ext cx="938213" cy="522288"/>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meat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packing</a:t>
            </a:r>
          </a:p>
        </p:txBody>
      </p:sp>
      <p:sp>
        <p:nvSpPr>
          <p:cNvPr id="65" name="TextBox 64">
            <a:extLst>
              <a:ext uri="{FF2B5EF4-FFF2-40B4-BE49-F238E27FC236}">
                <a16:creationId xmlns:a16="http://schemas.microsoft.com/office/drawing/2014/main" id="{1B63A4CE-33B9-479B-80A5-77B3E4210E01}"/>
              </a:ext>
            </a:extLst>
          </p:cNvPr>
          <p:cNvSpPr txBox="1"/>
          <p:nvPr/>
        </p:nvSpPr>
        <p:spPr>
          <a:xfrm>
            <a:off x="6843713" y="742950"/>
            <a:ext cx="1035050" cy="5238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massage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parlors</a:t>
            </a:r>
          </a:p>
        </p:txBody>
      </p:sp>
      <p:sp>
        <p:nvSpPr>
          <p:cNvPr id="66" name="TextBox 65">
            <a:extLst>
              <a:ext uri="{FF2B5EF4-FFF2-40B4-BE49-F238E27FC236}">
                <a16:creationId xmlns:a16="http://schemas.microsoft.com/office/drawing/2014/main" id="{FD177EFF-84C8-488B-AAFA-4E57464D2878}"/>
              </a:ext>
            </a:extLst>
          </p:cNvPr>
          <p:cNvSpPr txBox="1"/>
          <p:nvPr/>
        </p:nvSpPr>
        <p:spPr>
          <a:xfrm rot="749270">
            <a:off x="5675313" y="2227263"/>
            <a:ext cx="12080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sex work</a:t>
            </a:r>
          </a:p>
        </p:txBody>
      </p:sp>
      <p:sp>
        <p:nvSpPr>
          <p:cNvPr id="67" name="TextBox 66">
            <a:extLst>
              <a:ext uri="{FF2B5EF4-FFF2-40B4-BE49-F238E27FC236}">
                <a16:creationId xmlns:a16="http://schemas.microsoft.com/office/drawing/2014/main" id="{7E371242-F614-45B2-9EF8-6DAA2175CBDC}"/>
              </a:ext>
            </a:extLst>
          </p:cNvPr>
          <p:cNvSpPr txBox="1"/>
          <p:nvPr/>
        </p:nvSpPr>
        <p:spPr>
          <a:xfrm rot="19882146">
            <a:off x="8159750" y="374650"/>
            <a:ext cx="725488"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hotels</a:t>
            </a:r>
          </a:p>
        </p:txBody>
      </p:sp>
      <p:sp>
        <p:nvSpPr>
          <p:cNvPr id="68" name="TextBox 67">
            <a:extLst>
              <a:ext uri="{FF2B5EF4-FFF2-40B4-BE49-F238E27FC236}">
                <a16:creationId xmlns:a16="http://schemas.microsoft.com/office/drawing/2014/main" id="{E2B561E1-3E56-446E-B87B-AE465C0677AA}"/>
              </a:ext>
            </a:extLst>
          </p:cNvPr>
          <p:cNvSpPr txBox="1"/>
          <p:nvPr/>
        </p:nvSpPr>
        <p:spPr>
          <a:xfrm rot="16200000">
            <a:off x="4487070" y="1218406"/>
            <a:ext cx="1109662"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elder care</a:t>
            </a:r>
          </a:p>
        </p:txBody>
      </p:sp>
      <p:sp>
        <p:nvSpPr>
          <p:cNvPr id="69" name="TextBox 68">
            <a:extLst>
              <a:ext uri="{FF2B5EF4-FFF2-40B4-BE49-F238E27FC236}">
                <a16:creationId xmlns:a16="http://schemas.microsoft.com/office/drawing/2014/main" id="{CA0E8BAF-AD40-4C36-860D-4DDE42E0C940}"/>
              </a:ext>
            </a:extLst>
          </p:cNvPr>
          <p:cNvSpPr txBox="1"/>
          <p:nvPr/>
        </p:nvSpPr>
        <p:spPr>
          <a:xfrm rot="5400000">
            <a:off x="8122444" y="1064419"/>
            <a:ext cx="1128713"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agriculture</a:t>
            </a:r>
          </a:p>
        </p:txBody>
      </p:sp>
      <p:sp>
        <p:nvSpPr>
          <p:cNvPr id="70" name="TextBox 69">
            <a:extLst>
              <a:ext uri="{FF2B5EF4-FFF2-40B4-BE49-F238E27FC236}">
                <a16:creationId xmlns:a16="http://schemas.microsoft.com/office/drawing/2014/main" id="{E99C80DB-FC55-4238-AE63-AE727DB30142}"/>
              </a:ext>
            </a:extLst>
          </p:cNvPr>
          <p:cNvSpPr txBox="1"/>
          <p:nvPr/>
        </p:nvSpPr>
        <p:spPr>
          <a:xfrm rot="20302194">
            <a:off x="5046663" y="1708150"/>
            <a:ext cx="1096962" cy="5222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hair salons</a:t>
            </a:r>
          </a:p>
        </p:txBody>
      </p:sp>
      <p:sp>
        <p:nvSpPr>
          <p:cNvPr id="71" name="TextBox 70">
            <a:extLst>
              <a:ext uri="{FF2B5EF4-FFF2-40B4-BE49-F238E27FC236}">
                <a16:creationId xmlns:a16="http://schemas.microsoft.com/office/drawing/2014/main" id="{033FFEBC-75ED-4F28-BD18-651714712D08}"/>
              </a:ext>
            </a:extLst>
          </p:cNvPr>
          <p:cNvSpPr txBox="1"/>
          <p:nvPr/>
        </p:nvSpPr>
        <p:spPr>
          <a:xfrm>
            <a:off x="5167313" y="1127125"/>
            <a:ext cx="846137" cy="5238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strip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clubs</a:t>
            </a:r>
          </a:p>
        </p:txBody>
      </p:sp>
      <p:sp>
        <p:nvSpPr>
          <p:cNvPr id="72" name="TextBox 71">
            <a:extLst>
              <a:ext uri="{FF2B5EF4-FFF2-40B4-BE49-F238E27FC236}">
                <a16:creationId xmlns:a16="http://schemas.microsoft.com/office/drawing/2014/main" id="{AA9B98D7-7654-4A2D-BAED-ACB6DB706CC5}"/>
              </a:ext>
            </a:extLst>
          </p:cNvPr>
          <p:cNvSpPr txBox="1"/>
          <p:nvPr/>
        </p:nvSpPr>
        <p:spPr>
          <a:xfrm rot="20035779">
            <a:off x="4700588" y="393700"/>
            <a:ext cx="1001712"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outerShdw blurRad="50800" dist="38100" dir="2700000" algn="tl" rotWithShape="0">
                    <a:prstClr val="white">
                      <a:alpha val="40000"/>
                    </a:prstClr>
                  </a:outerShdw>
                </a:effectLst>
                <a:uLnTx/>
                <a:uFillTx/>
                <a:latin typeface="Arial"/>
                <a:ea typeface="ヒラギノ角ゴ Pro W3" pitchFamily="14" charset="-128"/>
                <a:cs typeface="+mn-cs"/>
              </a:rPr>
              <a:t>carnivals</a:t>
            </a:r>
          </a:p>
        </p:txBody>
      </p:sp>
      <p:pic>
        <p:nvPicPr>
          <p:cNvPr id="104475" name="Picture 4">
            <a:extLst>
              <a:ext uri="{FF2B5EF4-FFF2-40B4-BE49-F238E27FC236}">
                <a16:creationId xmlns:a16="http://schemas.microsoft.com/office/drawing/2014/main" id="{9E60AFF5-9A29-4EF1-ACC7-07AC52A995E6}"/>
              </a:ext>
            </a:extLst>
          </p:cNvPr>
          <p:cNvPicPr>
            <a:picLocks noChangeAspect="1" noChangeArrowheads="1"/>
          </p:cNvPicPr>
          <p:nvPr/>
        </p:nvPicPr>
        <p:blipFill>
          <a:blip r:embed="rId7">
            <a:duotone>
              <a:schemeClr val="accent3">
                <a:shade val="45000"/>
                <a:satMod val="135000"/>
              </a:schemeClr>
              <a:prstClr val="white"/>
            </a:duotone>
          </a:blip>
          <a:srcRect/>
          <a:stretch>
            <a:fillRect/>
          </a:stretch>
        </p:blipFill>
        <p:spPr bwMode="auto">
          <a:xfrm>
            <a:off x="4124325" y="2871788"/>
            <a:ext cx="360363" cy="361950"/>
          </a:xfrm>
          <a:prstGeom prst="rect">
            <a:avLst/>
          </a:prstGeom>
          <a:noFill/>
          <a:ln>
            <a:noFill/>
          </a:ln>
        </p:spPr>
      </p:pic>
      <p:sp>
        <p:nvSpPr>
          <p:cNvPr id="78" name="TextBox 77">
            <a:extLst>
              <a:ext uri="{FF2B5EF4-FFF2-40B4-BE49-F238E27FC236}">
                <a16:creationId xmlns:a16="http://schemas.microsoft.com/office/drawing/2014/main" id="{2888EC6E-E015-4BE9-BD62-C7C68EAB12E2}"/>
              </a:ext>
            </a:extLst>
          </p:cNvPr>
          <p:cNvSpPr txBox="1"/>
          <p:nvPr/>
        </p:nvSpPr>
        <p:spPr>
          <a:xfrm flipH="1">
            <a:off x="6162675" y="3103563"/>
            <a:ext cx="3187700" cy="36988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ヒラギノ角ゴ Pro W3" pitchFamily="14" charset="-128"/>
                <a:cs typeface="+mn-cs"/>
              </a:rPr>
              <a:t>Barriers to Escape</a:t>
            </a:r>
          </a:p>
        </p:txBody>
      </p:sp>
      <p:sp>
        <p:nvSpPr>
          <p:cNvPr id="79" name="TextBox 78">
            <a:extLst>
              <a:ext uri="{FF2B5EF4-FFF2-40B4-BE49-F238E27FC236}">
                <a16:creationId xmlns:a16="http://schemas.microsoft.com/office/drawing/2014/main" id="{8EA2223C-6721-48A4-909F-90DCD531CB73}"/>
              </a:ext>
            </a:extLst>
          </p:cNvPr>
          <p:cNvSpPr txBox="1"/>
          <p:nvPr/>
        </p:nvSpPr>
        <p:spPr>
          <a:xfrm>
            <a:off x="4943475" y="2836863"/>
            <a:ext cx="1636713" cy="12017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uLnTx/>
                <a:uFillTx/>
                <a:latin typeface="Arial"/>
                <a:ea typeface="ヒラギノ角ゴ Pro W3" pitchFamily="14" charset="-128"/>
                <a:cs typeface="+mn-cs"/>
              </a:rPr>
              <a:t>FORCE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ヒラギノ角ゴ Pro W3" pitchFamily="1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Physical assault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Sexual assault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Isolation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Confinement</a:t>
            </a:r>
          </a:p>
        </p:txBody>
      </p:sp>
      <p:sp>
        <p:nvSpPr>
          <p:cNvPr id="80" name="TextBox 79">
            <a:extLst>
              <a:ext uri="{FF2B5EF4-FFF2-40B4-BE49-F238E27FC236}">
                <a16:creationId xmlns:a16="http://schemas.microsoft.com/office/drawing/2014/main" id="{5F2E7324-380B-46AC-A556-EAFBC258A344}"/>
              </a:ext>
            </a:extLst>
          </p:cNvPr>
          <p:cNvSpPr txBox="1"/>
          <p:nvPr/>
        </p:nvSpPr>
        <p:spPr>
          <a:xfrm>
            <a:off x="4943475" y="4060825"/>
            <a:ext cx="2389188" cy="157003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uLnTx/>
                <a:uFillTx/>
                <a:latin typeface="Arial"/>
                <a:ea typeface="ヒラギノ角ゴ Pro W3" pitchFamily="14" charset="-128"/>
                <a:cs typeface="+mn-cs"/>
              </a:rPr>
              <a:t>FRAUD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ヒラギノ角ゴ Pro W3" pitchFamily="1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Deceptive employment offers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Sham marriages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Lying about work and living conditions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Withholding wages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Confiscating documentation</a:t>
            </a:r>
          </a:p>
        </p:txBody>
      </p:sp>
      <p:sp>
        <p:nvSpPr>
          <p:cNvPr id="81" name="TextBox 80">
            <a:extLst>
              <a:ext uri="{FF2B5EF4-FFF2-40B4-BE49-F238E27FC236}">
                <a16:creationId xmlns:a16="http://schemas.microsoft.com/office/drawing/2014/main" id="{739327FF-ABF2-411C-8F58-5FF55C2D790E}"/>
              </a:ext>
            </a:extLst>
          </p:cNvPr>
          <p:cNvSpPr txBox="1"/>
          <p:nvPr/>
        </p:nvSpPr>
        <p:spPr>
          <a:xfrm>
            <a:off x="7361238" y="3703638"/>
            <a:ext cx="1766887" cy="18462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uLnTx/>
                <a:uFillTx/>
                <a:latin typeface="Arial"/>
                <a:ea typeface="ヒラギノ角ゴ Pro W3" pitchFamily="14" charset="-128"/>
                <a:cs typeface="+mn-cs"/>
              </a:rPr>
              <a:t>COERCION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ヒラギノ角ゴ Pro W3" pitchFamily="1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Threats against victim/family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Sense of duty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Debt bondage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pitchFamily="14" charset="-128"/>
                <a:cs typeface="+mn-cs"/>
              </a:rPr>
              <a:t>Withholding legal docs and i.d.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ea typeface="ヒラギノ角ゴ Pro W3" pitchFamily="14" charset="-128"/>
              <a:cs typeface="+mn-cs"/>
            </a:endParaRPr>
          </a:p>
        </p:txBody>
      </p:sp>
      <p:sp>
        <p:nvSpPr>
          <p:cNvPr id="102" name="Isosceles Triangle 101">
            <a:extLst>
              <a:ext uri="{FF2B5EF4-FFF2-40B4-BE49-F238E27FC236}">
                <a16:creationId xmlns:a16="http://schemas.microsoft.com/office/drawing/2014/main" id="{BCB8EE14-632A-4305-9355-7A642B61AA2A}"/>
              </a:ext>
            </a:extLst>
          </p:cNvPr>
          <p:cNvSpPr/>
          <p:nvPr/>
        </p:nvSpPr>
        <p:spPr>
          <a:xfrm rot="10800000">
            <a:off x="6588125" y="2720975"/>
            <a:ext cx="366713" cy="249238"/>
          </a:xfrm>
          <a:prstGeom prst="triangle">
            <a:avLst/>
          </a:prstGeom>
          <a:solidFill>
            <a:schemeClr val="accent1"/>
          </a:solidFill>
          <a:ln>
            <a:no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400"/>
              </a:solidFill>
              <a:effectLst/>
              <a:uLnTx/>
              <a:uFillTx/>
              <a:latin typeface="Arial"/>
              <a:ea typeface="+mn-ea"/>
              <a:cs typeface="+mn-cs"/>
            </a:endParaRPr>
          </a:p>
        </p:txBody>
      </p:sp>
      <p:cxnSp>
        <p:nvCxnSpPr>
          <p:cNvPr id="95265" name="Straight Connector 105">
            <a:extLst>
              <a:ext uri="{FF2B5EF4-FFF2-40B4-BE49-F238E27FC236}">
                <a16:creationId xmlns:a16="http://schemas.microsoft.com/office/drawing/2014/main" id="{CBCCE527-5A3E-4A77-805A-B3E355E07C33}"/>
              </a:ext>
            </a:extLst>
          </p:cNvPr>
          <p:cNvCxnSpPr>
            <a:cxnSpLocks/>
          </p:cNvCxnSpPr>
          <p:nvPr/>
        </p:nvCxnSpPr>
        <p:spPr bwMode="auto">
          <a:xfrm flipH="1">
            <a:off x="4200525" y="2436813"/>
            <a:ext cx="685800" cy="392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Isosceles Triangle 83">
            <a:extLst>
              <a:ext uri="{FF2B5EF4-FFF2-40B4-BE49-F238E27FC236}">
                <a16:creationId xmlns:a16="http://schemas.microsoft.com/office/drawing/2014/main" id="{0D1E4F62-9DBB-4ABC-BB63-501B5D073116}"/>
              </a:ext>
            </a:extLst>
          </p:cNvPr>
          <p:cNvSpPr/>
          <p:nvPr/>
        </p:nvSpPr>
        <p:spPr>
          <a:xfrm rot="3488846">
            <a:off x="4806157" y="2228056"/>
            <a:ext cx="368300" cy="249237"/>
          </a:xfrm>
          <a:prstGeom prst="triangle">
            <a:avLst/>
          </a:prstGeom>
          <a:solidFill>
            <a:schemeClr val="tx1"/>
          </a:solidFill>
          <a:ln>
            <a:solidFill>
              <a:schemeClr val="tx1"/>
            </a:solidFill>
          </a:ln>
          <a:effectLst>
            <a:outerShdw blurRad="50800" dist="38100" dir="8100000" algn="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09" name="Arrow: Striped Right 108">
            <a:extLst>
              <a:ext uri="{FF2B5EF4-FFF2-40B4-BE49-F238E27FC236}">
                <a16:creationId xmlns:a16="http://schemas.microsoft.com/office/drawing/2014/main" id="{6A235ED0-46B1-4669-8228-4235B87ABB6E}"/>
              </a:ext>
            </a:extLst>
          </p:cNvPr>
          <p:cNvSpPr/>
          <p:nvPr/>
        </p:nvSpPr>
        <p:spPr bwMode="auto">
          <a:xfrm rot="20880767">
            <a:off x="3646488" y="3656013"/>
            <a:ext cx="419100" cy="369887"/>
          </a:xfrm>
          <a:prstGeom prst="stripedRightArrow">
            <a:avLst/>
          </a:prstGeom>
          <a:solidFill>
            <a:schemeClr val="bg2"/>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110" charset="0"/>
              <a:ea typeface="ヒラギノ角ゴ Pro W3" pitchFamily="-110" charset="-128"/>
              <a:cs typeface="ヒラギノ角ゴ Pro W3" pitchFamily="-110" charset="-128"/>
            </a:endParaRPr>
          </a:p>
        </p:txBody>
      </p:sp>
      <p:cxnSp>
        <p:nvCxnSpPr>
          <p:cNvPr id="95268" name="Straight Connector 105">
            <a:extLst>
              <a:ext uri="{FF2B5EF4-FFF2-40B4-BE49-F238E27FC236}">
                <a16:creationId xmlns:a16="http://schemas.microsoft.com/office/drawing/2014/main" id="{AD1B0AED-C2F5-40CB-89CB-A6FB508F389D}"/>
              </a:ext>
            </a:extLst>
          </p:cNvPr>
          <p:cNvCxnSpPr>
            <a:cxnSpLocks/>
          </p:cNvCxnSpPr>
          <p:nvPr/>
        </p:nvCxnSpPr>
        <p:spPr bwMode="auto">
          <a:xfrm flipV="1">
            <a:off x="6772275" y="2257425"/>
            <a:ext cx="6350" cy="4635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6" name="Rectangle 2">
            <a:extLst>
              <a:ext uri="{FF2B5EF4-FFF2-40B4-BE49-F238E27FC236}">
                <a16:creationId xmlns:a16="http://schemas.microsoft.com/office/drawing/2014/main" id="{FD1B7E79-F218-4C62-ABB6-C3C05B9A469D}"/>
              </a:ext>
            </a:extLst>
          </p:cNvPr>
          <p:cNvSpPr>
            <a:spLocks noGrp="1" noChangeArrowheads="1"/>
          </p:cNvSpPr>
          <p:nvPr>
            <p:ph type="title"/>
          </p:nvPr>
        </p:nvSpPr>
        <p:spPr>
          <a:xfrm>
            <a:off x="457200" y="304800"/>
            <a:ext cx="4027488" cy="1930400"/>
          </a:xfrm>
        </p:spPr>
        <p:txBody>
          <a:bodyPr lIns="0" tIns="0" rIns="0" bIns="0"/>
          <a:lstStyle/>
          <a:p>
            <a:pPr>
              <a:defRPr/>
            </a:pPr>
            <a:br>
              <a:rPr lang="en-US" spc="-100" dirty="0">
                <a:latin typeface="+mj-lt"/>
                <a:ea typeface="ＭＳ Ｐゴシック" charset="0"/>
              </a:rPr>
            </a:br>
            <a:r>
              <a:rPr lang="en-US" spc="-100" dirty="0">
                <a:latin typeface="+mj-lt"/>
                <a:ea typeface="ＭＳ Ｐゴシック" charset="0"/>
              </a:rPr>
              <a:t>What is Human Trafficking?</a:t>
            </a:r>
          </a:p>
        </p:txBody>
      </p:sp>
      <p:sp>
        <p:nvSpPr>
          <p:cNvPr id="40" name="Arrow: Striped Right 39">
            <a:extLst>
              <a:ext uri="{FF2B5EF4-FFF2-40B4-BE49-F238E27FC236}">
                <a16:creationId xmlns:a16="http://schemas.microsoft.com/office/drawing/2014/main" id="{B6EADA8B-BBB5-4753-9A00-A11215E2FF3B}"/>
              </a:ext>
            </a:extLst>
          </p:cNvPr>
          <p:cNvSpPr/>
          <p:nvPr/>
        </p:nvSpPr>
        <p:spPr bwMode="auto">
          <a:xfrm rot="860946">
            <a:off x="3633788" y="4227513"/>
            <a:ext cx="420687" cy="369887"/>
          </a:xfrm>
          <a:prstGeom prst="stripedRightArrow">
            <a:avLst/>
          </a:prstGeom>
          <a:solidFill>
            <a:schemeClr val="bg2"/>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110" charset="0"/>
              <a:ea typeface="ヒラギノ角ゴ Pro W3" pitchFamily="-110" charset="-128"/>
              <a:cs typeface="ヒラギノ角ゴ Pro W3" pitchFamily="-110" charset="-128"/>
            </a:endParaRPr>
          </a:p>
        </p:txBody>
      </p:sp>
      <p:sp>
        <p:nvSpPr>
          <p:cNvPr id="41" name="Arrow: Striped Right 40">
            <a:extLst>
              <a:ext uri="{FF2B5EF4-FFF2-40B4-BE49-F238E27FC236}">
                <a16:creationId xmlns:a16="http://schemas.microsoft.com/office/drawing/2014/main" id="{80151001-7ABC-4A00-8261-902610D9AE25}"/>
              </a:ext>
            </a:extLst>
          </p:cNvPr>
          <p:cNvSpPr/>
          <p:nvPr/>
        </p:nvSpPr>
        <p:spPr bwMode="auto">
          <a:xfrm rot="1242379">
            <a:off x="3495675" y="4746625"/>
            <a:ext cx="420688" cy="369888"/>
          </a:xfrm>
          <a:prstGeom prst="stripedRightArrow">
            <a:avLst/>
          </a:prstGeom>
          <a:solidFill>
            <a:schemeClr val="bg2"/>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110" charset="0"/>
              <a:ea typeface="ヒラギノ角ゴ Pro W3" pitchFamily="-110" charset="-128"/>
              <a:cs typeface="ヒラギノ角ゴ Pro W3" pitchFamily="-110" charset="-128"/>
            </a:endParaRPr>
          </a:p>
        </p:txBody>
      </p:sp>
      <p:sp>
        <p:nvSpPr>
          <p:cNvPr id="42" name="Arrow: Striped Right 41">
            <a:extLst>
              <a:ext uri="{FF2B5EF4-FFF2-40B4-BE49-F238E27FC236}">
                <a16:creationId xmlns:a16="http://schemas.microsoft.com/office/drawing/2014/main" id="{51F77F99-84B2-4E89-A20B-8032CF7C3E04}"/>
              </a:ext>
            </a:extLst>
          </p:cNvPr>
          <p:cNvSpPr/>
          <p:nvPr/>
        </p:nvSpPr>
        <p:spPr bwMode="auto">
          <a:xfrm rot="19752004">
            <a:off x="3540125" y="3125788"/>
            <a:ext cx="420688" cy="369887"/>
          </a:xfrm>
          <a:prstGeom prst="stripedRightArrow">
            <a:avLst/>
          </a:prstGeom>
          <a:solidFill>
            <a:schemeClr val="bg2"/>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110" charset="0"/>
              <a:ea typeface="ヒラギノ角ゴ Pro W3" pitchFamily="-110" charset="-128"/>
              <a:cs typeface="ヒラギノ角ゴ Pro W3" pitchFamily="-11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22F716A5-CEC8-4B66-A664-C952E3E2CADD}"/>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Statistics</a:t>
            </a:r>
          </a:p>
        </p:txBody>
      </p:sp>
      <p:sp>
        <p:nvSpPr>
          <p:cNvPr id="2" name="Content Placeholder 1">
            <a:extLst>
              <a:ext uri="{FF2B5EF4-FFF2-40B4-BE49-F238E27FC236}">
                <a16:creationId xmlns:a16="http://schemas.microsoft.com/office/drawing/2014/main" id="{039CBF6E-CE81-4893-A9FC-50693AFB41CE}"/>
              </a:ext>
            </a:extLst>
          </p:cNvPr>
          <p:cNvSpPr>
            <a:spLocks noGrp="1"/>
          </p:cNvSpPr>
          <p:nvPr>
            <p:ph idx="1"/>
          </p:nvPr>
        </p:nvSpPr>
        <p:spPr>
          <a:xfrm>
            <a:off x="419100" y="1905000"/>
            <a:ext cx="8305800" cy="3429000"/>
          </a:xfrm>
        </p:spPr>
        <p:txBody>
          <a:bodyPr/>
          <a:lstStyle/>
          <a:p>
            <a:pPr marL="457200" indent="-457200">
              <a:buFont typeface="Arial" panose="020B0604020202020204" pitchFamily="34" charset="0"/>
              <a:buChar char="•"/>
              <a:defRPr/>
            </a:pPr>
            <a:r>
              <a:rPr lang="en-US" sz="2000" dirty="0">
                <a:cs typeface="Calibri" panose="020F0502020204030204" pitchFamily="34" charset="0"/>
              </a:rPr>
              <a:t>An estimated </a:t>
            </a:r>
            <a:r>
              <a:rPr lang="en-US" sz="2000" b="1" dirty="0">
                <a:cs typeface="Calibri" panose="020F0502020204030204" pitchFamily="34" charset="0"/>
              </a:rPr>
              <a:t>40.3 million people </a:t>
            </a:r>
            <a:r>
              <a:rPr lang="en-US" sz="2000" dirty="0">
                <a:cs typeface="Calibri" panose="020F0502020204030204" pitchFamily="34" charset="0"/>
              </a:rPr>
              <a:t>are</a:t>
            </a:r>
            <a:r>
              <a:rPr lang="en-US" sz="2000" b="1" dirty="0">
                <a:cs typeface="Calibri" panose="020F0502020204030204" pitchFamily="34" charset="0"/>
              </a:rPr>
              <a:t> </a:t>
            </a:r>
            <a:r>
              <a:rPr lang="en-US" sz="2000" dirty="0">
                <a:cs typeface="Calibri" panose="020F0502020204030204" pitchFamily="34" charset="0"/>
              </a:rPr>
              <a:t>trapped in forced globally.</a:t>
            </a:r>
          </a:p>
          <a:p>
            <a:pPr marL="0" indent="0">
              <a:defRPr/>
            </a:pPr>
            <a:endParaRPr lang="en-US" sz="2000" dirty="0">
              <a:cs typeface="Calibri" panose="020F0502020204030204" pitchFamily="34" charset="0"/>
            </a:endParaRPr>
          </a:p>
          <a:p>
            <a:pPr marL="457200" indent="-457200">
              <a:buFont typeface="Arial" panose="020B0604020202020204" pitchFamily="34" charset="0"/>
              <a:buChar char="•"/>
              <a:defRPr/>
            </a:pPr>
            <a:r>
              <a:rPr lang="en-US" sz="2000" dirty="0">
                <a:cs typeface="Calibri" panose="020F0502020204030204" pitchFamily="34" charset="0"/>
              </a:rPr>
              <a:t>In 2019 in the U.S., between </a:t>
            </a:r>
            <a:r>
              <a:rPr lang="en-US" sz="2000" b="1" dirty="0">
                <a:cs typeface="Calibri" panose="020F0502020204030204" pitchFamily="34" charset="0"/>
              </a:rPr>
              <a:t>8,375-10,168 survivors </a:t>
            </a:r>
            <a:r>
              <a:rPr lang="en-US" sz="2000" dirty="0">
                <a:cs typeface="Calibri" panose="020F0502020204030204" pitchFamily="34" charset="0"/>
              </a:rPr>
              <a:t>engaged in federally funded services—including those provided by the IRC in 13 community such as IRC in San Jose</a:t>
            </a:r>
          </a:p>
          <a:p>
            <a:pPr marL="0" indent="0">
              <a:defRPr/>
            </a:pPr>
            <a:endParaRPr lang="en-US" sz="2000" dirty="0">
              <a:cs typeface="Calibri" panose="020F0502020204030204" pitchFamily="34" charset="0"/>
            </a:endParaRPr>
          </a:p>
          <a:p>
            <a:pPr marL="457200" indent="-457200">
              <a:buFont typeface="Arial" panose="020B0604020202020204" pitchFamily="34" charset="0"/>
              <a:buChar char="•"/>
              <a:defRPr/>
            </a:pPr>
            <a:r>
              <a:rPr lang="en-US" sz="2000" dirty="0">
                <a:cs typeface="Calibri" panose="020F0502020204030204" pitchFamily="34" charset="0"/>
              </a:rPr>
              <a:t>The U.S. Department of Labor has identified </a:t>
            </a:r>
            <a:r>
              <a:rPr lang="en-US" sz="2000" b="1" dirty="0">
                <a:cs typeface="Calibri" panose="020F0502020204030204" pitchFamily="34" charset="0"/>
              </a:rPr>
              <a:t>148 goods </a:t>
            </a:r>
            <a:r>
              <a:rPr lang="en-US" sz="2000" dirty="0">
                <a:cs typeface="Calibri" panose="020F0502020204030204" pitchFamily="34" charset="0"/>
              </a:rPr>
              <a:t>from 76 countries made by forced and child labor. </a:t>
            </a:r>
          </a:p>
          <a:p>
            <a:pPr marL="0" indent="0">
              <a:defRPr/>
            </a:pPr>
            <a:endParaRPr lang="en-US" sz="2000" dirty="0">
              <a:cs typeface="Calibri" panose="020F0502020204030204" pitchFamily="34" charset="0"/>
            </a:endParaRPr>
          </a:p>
          <a:p>
            <a:pPr marL="457200" indent="-457200">
              <a:buFont typeface="Arial" panose="020B0604020202020204" pitchFamily="34" charset="0"/>
              <a:buChar char="•"/>
              <a:defRPr/>
            </a:pPr>
            <a:r>
              <a:rPr lang="en-US" sz="2000" dirty="0">
                <a:cs typeface="Calibri" panose="020F0502020204030204" pitchFamily="34" charset="0"/>
              </a:rPr>
              <a:t>Visit </a:t>
            </a:r>
            <a:r>
              <a:rPr lang="en-US" sz="2000" dirty="0">
                <a:cs typeface="Calibri" panose="020F0502020204030204" pitchFamily="34" charset="0"/>
                <a:hlinkClick r:id="rId3"/>
              </a:rPr>
              <a:t>www.slaveryfootprint.org</a:t>
            </a:r>
            <a:r>
              <a:rPr lang="en-US" sz="2000" dirty="0">
                <a:cs typeface="Calibri" panose="020F0502020204030204" pitchFamily="34" charset="0"/>
              </a:rPr>
              <a:t> to measure your impact as a consumer.</a:t>
            </a:r>
          </a:p>
          <a:p>
            <a:pPr marL="457200" indent="-457200">
              <a:buFont typeface="Arial" panose="020B0604020202020204" pitchFamily="34" charset="0"/>
              <a:buChar char="•"/>
              <a:defRPr/>
            </a:pPr>
            <a:endParaRPr lang="en-US" sz="2000" dirty="0">
              <a:cs typeface="Calibri" panose="020F0502020204030204" pitchFamily="34" charset="0"/>
            </a:endParaRPr>
          </a:p>
          <a:p>
            <a:pPr marL="457200" indent="-457200">
              <a:buFont typeface="Arial" panose="020B0604020202020204" pitchFamily="34" charset="0"/>
              <a:buChar char="•"/>
              <a:defRPr/>
            </a:pPr>
            <a:endParaRPr lang="en-US" sz="2000" dirty="0">
              <a:cs typeface="Calibri" panose="020F0502020204030204" pitchFamily="34" charset="0"/>
            </a:endParaRP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a:extLst>
              <a:ext uri="{FF2B5EF4-FFF2-40B4-BE49-F238E27FC236}">
                <a16:creationId xmlns:a16="http://schemas.microsoft.com/office/drawing/2014/main" id="{628E82F5-49EA-440C-A2BA-5A36321637A0}"/>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IRC Approach to Combating Trafficking </a:t>
            </a:r>
          </a:p>
        </p:txBody>
      </p:sp>
      <p:sp>
        <p:nvSpPr>
          <p:cNvPr id="6" name="Content Placeholder 5">
            <a:extLst>
              <a:ext uri="{FF2B5EF4-FFF2-40B4-BE49-F238E27FC236}">
                <a16:creationId xmlns:a16="http://schemas.microsoft.com/office/drawing/2014/main" id="{C30AC6E3-5F78-4EA0-BE79-EF193FF34998}"/>
              </a:ext>
            </a:extLst>
          </p:cNvPr>
          <p:cNvSpPr>
            <a:spLocks noGrp="1"/>
          </p:cNvSpPr>
          <p:nvPr>
            <p:ph idx="1"/>
          </p:nvPr>
        </p:nvSpPr>
        <p:spPr/>
        <p:txBody>
          <a:bodyPr/>
          <a:lstStyle/>
          <a:p>
            <a:pPr marL="0" indent="0">
              <a:defRPr/>
            </a:pPr>
            <a:r>
              <a:rPr lang="en-US" dirty="0"/>
              <a:t>Adopted a Human Rights Approach</a:t>
            </a:r>
          </a:p>
          <a:p>
            <a:pPr marL="285750" indent="-285750">
              <a:buFont typeface="Arial" panose="020B0604020202020204" pitchFamily="34" charset="0"/>
              <a:buChar char="•"/>
              <a:defRPr/>
            </a:pPr>
            <a:r>
              <a:rPr lang="en-US" dirty="0"/>
              <a:t>Focuses on empowerment </a:t>
            </a:r>
          </a:p>
          <a:p>
            <a:pPr marL="285750" indent="-285750">
              <a:buFont typeface="Arial" panose="020B0604020202020204" pitchFamily="34" charset="0"/>
              <a:buChar char="•"/>
              <a:defRPr/>
            </a:pPr>
            <a:r>
              <a:rPr lang="en-US" dirty="0"/>
              <a:t>Views trafficking through multiple lenses (</a:t>
            </a:r>
            <a:r>
              <a:rPr lang="en-US" dirty="0" err="1"/>
              <a:t>ie</a:t>
            </a:r>
            <a:r>
              <a:rPr lang="en-US" dirty="0"/>
              <a:t>. workers rights, criminal justice, immigration)- </a:t>
            </a:r>
          </a:p>
          <a:p>
            <a:pPr marL="285750" indent="-285750">
              <a:buFont typeface="Arial" panose="020B0604020202020204" pitchFamily="34" charset="0"/>
              <a:buChar char="•"/>
              <a:defRPr/>
            </a:pPr>
            <a:r>
              <a:rPr lang="en-US" dirty="0"/>
              <a:t>Addresses root causes of  exploitation</a:t>
            </a:r>
          </a:p>
          <a:p>
            <a:pPr marL="285750" indent="-285750">
              <a:buFont typeface="Arial" panose="020B0604020202020204" pitchFamily="34" charset="0"/>
              <a:buChar char="•"/>
              <a:defRPr/>
            </a:pPr>
            <a:r>
              <a:rPr lang="en-US" dirty="0"/>
              <a:t>Centers our clients and respects their individual autonomy</a:t>
            </a: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5FCD2CB-BB8A-47C9-99B8-D522876F3669}"/>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Human Rights Approach </a:t>
            </a:r>
            <a:r>
              <a:rPr lang="en-US" altLang="en-US" i="1">
                <a:latin typeface="Arial" panose="020B0604020202020204" pitchFamily="34" charset="0"/>
                <a:cs typeface="Arial" panose="020B0604020202020204" pitchFamily="34" charset="0"/>
              </a:rPr>
              <a:t>in Practice</a:t>
            </a:r>
          </a:p>
        </p:txBody>
      </p:sp>
      <p:sp>
        <p:nvSpPr>
          <p:cNvPr id="112643" name="Content Placeholder 1">
            <a:extLst>
              <a:ext uri="{FF2B5EF4-FFF2-40B4-BE49-F238E27FC236}">
                <a16:creationId xmlns:a16="http://schemas.microsoft.com/office/drawing/2014/main" id="{15643FE5-46C7-4335-8D4D-98911049AD90}"/>
              </a:ext>
            </a:extLst>
          </p:cNvPr>
          <p:cNvSpPr>
            <a:spLocks noGrp="1" noChangeArrowheads="1"/>
          </p:cNvSpPr>
          <p:nvPr>
            <p:ph idx="1"/>
          </p:nvPr>
        </p:nvSpPr>
        <p:spPr>
          <a:xfrm>
            <a:off x="419100" y="1714500"/>
            <a:ext cx="8305800" cy="3429000"/>
          </a:xfrm>
        </p:spPr>
        <p:txBody>
          <a:bodyPr/>
          <a:lstStyle/>
          <a:p>
            <a:pPr marL="457200" indent="-457200">
              <a:buClr>
                <a:schemeClr val="bg2"/>
              </a:buClr>
              <a:buFont typeface="Wingdings" panose="05000000000000000000" pitchFamily="2" charset="2"/>
              <a:buChar char="Ø"/>
              <a:defRPr/>
            </a:pPr>
            <a:r>
              <a:rPr lang="en-US" dirty="0"/>
              <a:t>Each client is an individual with unique experiences, self-expression, preferences, and needs</a:t>
            </a:r>
          </a:p>
          <a:p>
            <a:pPr marL="457200" indent="-457200">
              <a:buClr>
                <a:schemeClr val="bg2"/>
              </a:buClr>
              <a:buFont typeface="Wingdings" panose="05000000000000000000" pitchFamily="2" charset="2"/>
              <a:buChar char="Ø"/>
              <a:defRPr/>
            </a:pPr>
            <a:r>
              <a:rPr lang="en-US" dirty="0"/>
              <a:t>Relationship with clients is a partnership</a:t>
            </a:r>
            <a:endParaRPr lang="en-US" altLang="en-US" dirty="0"/>
          </a:p>
          <a:p>
            <a:pPr marL="457200" indent="-457200">
              <a:buClr>
                <a:schemeClr val="bg2"/>
              </a:buClr>
              <a:buFont typeface="Wingdings" panose="05000000000000000000" pitchFamily="2" charset="2"/>
              <a:buChar char="Ø"/>
              <a:defRPr/>
            </a:pPr>
            <a:r>
              <a:rPr lang="en-US" altLang="en-US" dirty="0"/>
              <a:t>Supporting client choice even when we can’t understand or don’t agree</a:t>
            </a:r>
          </a:p>
          <a:p>
            <a:pPr marL="457200" indent="-457200">
              <a:buClr>
                <a:schemeClr val="bg2"/>
              </a:buClr>
              <a:buFont typeface="Wingdings" panose="05000000000000000000" pitchFamily="2" charset="2"/>
              <a:buChar char="Ø"/>
              <a:defRPr/>
            </a:pPr>
            <a:r>
              <a:rPr lang="en-US" altLang="en-US" dirty="0"/>
              <a:t>Treating clients as the experts they are in their own lives</a:t>
            </a:r>
          </a:p>
          <a:p>
            <a:pPr marL="0" indent="0">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2BD9E-D7E4-47FE-93E5-7EB5173BCCCB}"/>
              </a:ext>
            </a:extLst>
          </p:cNvPr>
          <p:cNvSpPr>
            <a:spLocks noGrp="1"/>
          </p:cNvSpPr>
          <p:nvPr>
            <p:ph type="sldNum" sz="quarter" idx="4"/>
          </p:nvPr>
        </p:nvSpPr>
        <p:spPr/>
        <p:txBody>
          <a:bodyPr/>
          <a:lstStyle/>
          <a:p>
            <a:fld id="{9B6C6909-76DB-DD44-B40F-DC1AA2F0D687}" type="slidenum">
              <a:rPr lang="en-US" smtClean="0"/>
              <a:pPr/>
              <a:t>3</a:t>
            </a:fld>
            <a:endParaRPr lang="en-US"/>
          </a:p>
        </p:txBody>
      </p:sp>
      <p:sp>
        <p:nvSpPr>
          <p:cNvPr id="5" name="Content Placeholder 4">
            <a:extLst>
              <a:ext uri="{FF2B5EF4-FFF2-40B4-BE49-F238E27FC236}">
                <a16:creationId xmlns:a16="http://schemas.microsoft.com/office/drawing/2014/main" id="{F037ED5F-EB58-442A-82FB-66799D1DD803}"/>
              </a:ext>
            </a:extLst>
          </p:cNvPr>
          <p:cNvSpPr>
            <a:spLocks noGrp="1"/>
          </p:cNvSpPr>
          <p:nvPr>
            <p:ph idx="1"/>
          </p:nvPr>
        </p:nvSpPr>
        <p:spPr/>
        <p:txBody>
          <a:bodyPr>
            <a:normAutofit/>
          </a:bodyPr>
          <a:lstStyle/>
          <a:p>
            <a:pPr marL="342900" indent="-342900">
              <a:spcAft>
                <a:spcPts val="1000"/>
              </a:spcAft>
              <a:buFont typeface="Arial" panose="020B0604020202020204" pitchFamily="34" charset="0"/>
              <a:buChar char="•"/>
            </a:pPr>
            <a:r>
              <a:rPr lang="en-US" sz="1800" dirty="0">
                <a:solidFill>
                  <a:schemeClr val="accent5"/>
                </a:solidFill>
                <a:latin typeface="+mn-lt"/>
              </a:rPr>
              <a:t>Began in NYC in 1910 (International Institute of NY)</a:t>
            </a:r>
          </a:p>
          <a:p>
            <a:pPr marL="342900" indent="-342900">
              <a:spcAft>
                <a:spcPts val="1000"/>
              </a:spcAft>
              <a:buFont typeface="Arial" panose="020B0604020202020204" pitchFamily="34" charset="0"/>
              <a:buChar char="•"/>
            </a:pPr>
            <a:r>
              <a:rPr lang="en-US" sz="1800" dirty="0">
                <a:solidFill>
                  <a:schemeClr val="accent5"/>
                </a:solidFill>
                <a:latin typeface="+mn-lt"/>
              </a:rPr>
              <a:t>Mission: To protect the rights and address the needs of persons in forced or voluntary migration worldwide and support their transition to a dignified life</a:t>
            </a:r>
          </a:p>
          <a:p>
            <a:pPr marL="342900" indent="-342900">
              <a:spcAft>
                <a:spcPts val="1000"/>
              </a:spcAft>
              <a:buFont typeface="Arial" panose="020B0604020202020204" pitchFamily="34" charset="0"/>
              <a:buChar char="•"/>
            </a:pPr>
            <a:r>
              <a:rPr lang="en-US" sz="1800" dirty="0">
                <a:solidFill>
                  <a:schemeClr val="accent5"/>
                </a:solidFill>
                <a:latin typeface="+mn-lt"/>
              </a:rPr>
              <a:t>Immigrant children, legal services, resettlement, refugee health, policy &amp; advocacy, and trafficking</a:t>
            </a:r>
          </a:p>
          <a:p>
            <a:pPr marL="342900" indent="-342900">
              <a:spcAft>
                <a:spcPts val="1000"/>
              </a:spcAft>
              <a:buFont typeface="Arial" panose="020B0604020202020204" pitchFamily="34" charset="0"/>
              <a:buChar char="•"/>
            </a:pPr>
            <a:r>
              <a:rPr lang="en-US" sz="1800" dirty="0">
                <a:solidFill>
                  <a:schemeClr val="accent5"/>
                </a:solidFill>
                <a:latin typeface="+mn-lt"/>
              </a:rPr>
              <a:t>Field offices in 7 US cities, shelter in FL, and 2 international offices</a:t>
            </a:r>
          </a:p>
          <a:p>
            <a:pPr marL="342900" indent="-342900">
              <a:buFont typeface="Arial" panose="020B0604020202020204" pitchFamily="34" charset="0"/>
              <a:buChar char="•"/>
            </a:pPr>
            <a:endParaRPr lang="en-US" dirty="0">
              <a:solidFill>
                <a:schemeClr val="accent5"/>
              </a:solidFill>
            </a:endParaRPr>
          </a:p>
          <a:p>
            <a:endParaRPr lang="en-US" dirty="0"/>
          </a:p>
        </p:txBody>
      </p:sp>
      <p:sp>
        <p:nvSpPr>
          <p:cNvPr id="6" name="Title 5">
            <a:extLst>
              <a:ext uri="{FF2B5EF4-FFF2-40B4-BE49-F238E27FC236}">
                <a16:creationId xmlns:a16="http://schemas.microsoft.com/office/drawing/2014/main" id="{F4CDC77B-EE99-4511-B403-C51E9A70B54E}"/>
              </a:ext>
            </a:extLst>
          </p:cNvPr>
          <p:cNvSpPr>
            <a:spLocks noGrp="1"/>
          </p:cNvSpPr>
          <p:nvPr>
            <p:ph type="title"/>
          </p:nvPr>
        </p:nvSpPr>
        <p:spPr/>
        <p:txBody>
          <a:bodyPr/>
          <a:lstStyle/>
          <a:p>
            <a:r>
              <a:rPr lang="en-US" dirty="0"/>
              <a:t>About USCRI</a:t>
            </a:r>
          </a:p>
        </p:txBody>
      </p:sp>
      <p:pic>
        <p:nvPicPr>
          <p:cNvPr id="1028" name="Picture 4">
            <a:extLst>
              <a:ext uri="{FF2B5EF4-FFF2-40B4-BE49-F238E27FC236}">
                <a16:creationId xmlns:a16="http://schemas.microsoft.com/office/drawing/2014/main" id="{E54F7D89-8EB3-42E7-A29D-16A4DDB2782E}"/>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34332" r="-448"/>
          <a:stretch/>
        </p:blipFill>
        <p:spPr bwMode="auto">
          <a:xfrm>
            <a:off x="4800599" y="1541921"/>
            <a:ext cx="3844926" cy="452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0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A7905EA4-06FF-42EE-8432-81B01209D9CB}"/>
              </a:ext>
            </a:extLst>
          </p:cNvPr>
          <p:cNvSpPr>
            <a:spLocks noGrp="1" noChangeArrowheads="1"/>
          </p:cNvSpPr>
          <p:nvPr>
            <p:ph type="title"/>
          </p:nvPr>
        </p:nvSpPr>
        <p:spPr>
          <a:xfrm>
            <a:off x="228600" y="381000"/>
            <a:ext cx="8305800" cy="836613"/>
          </a:xfrm>
        </p:spPr>
        <p:txBody>
          <a:bodyPr lIns="0" tIns="0" rIns="0" bIns="0"/>
          <a:lstStyle/>
          <a:p>
            <a:pPr>
              <a:defRPr/>
            </a:pPr>
            <a:r>
              <a:rPr lang="en-US" spc="-100" dirty="0">
                <a:latin typeface="+mj-lt"/>
                <a:ea typeface="ＭＳ Ｐゴシック" charset="0"/>
              </a:rPr>
              <a:t>IRC Anti-Trafficking History</a:t>
            </a:r>
          </a:p>
        </p:txBody>
      </p:sp>
      <p:graphicFrame>
        <p:nvGraphicFramePr>
          <p:cNvPr id="2" name="Diagram 1">
            <a:extLst>
              <a:ext uri="{FF2B5EF4-FFF2-40B4-BE49-F238E27FC236}">
                <a16:creationId xmlns:a16="http://schemas.microsoft.com/office/drawing/2014/main" id="{E8AD5E1D-9ADC-4117-93C6-31618C8C8C1C}"/>
              </a:ext>
            </a:extLst>
          </p:cNvPr>
          <p:cNvGraphicFramePr/>
          <p:nvPr/>
        </p:nvGraphicFramePr>
        <p:xfrm>
          <a:off x="190500" y="1322070"/>
          <a:ext cx="88011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0B203B7-6392-4D58-BA88-86AE782C0DB0}"/>
              </a:ext>
            </a:extLst>
          </p:cNvPr>
          <p:cNvSpPr>
            <a:spLocks noGrp="1" noChangeArrowheads="1"/>
          </p:cNvSpPr>
          <p:nvPr>
            <p:ph type="title"/>
          </p:nvPr>
        </p:nvSpPr>
        <p:spPr>
          <a:xfrm>
            <a:off x="6400800" y="914400"/>
            <a:ext cx="2362200" cy="1219200"/>
          </a:xfrm>
        </p:spPr>
        <p:txBody>
          <a:bodyPr lIns="0" tIns="0" rIns="0" bIns="0"/>
          <a:lstStyle/>
          <a:p>
            <a:pPr algn="ctr">
              <a:defRPr/>
            </a:pPr>
            <a:r>
              <a:rPr lang="en-US" altLang="en-US" dirty="0">
                <a:latin typeface="+mn-lt"/>
                <a:cs typeface="Arial" panose="020B0604020202020204" pitchFamily="34" charset="0"/>
              </a:rPr>
              <a:t>Where </a:t>
            </a:r>
            <a:br>
              <a:rPr lang="en-US" altLang="en-US" dirty="0">
                <a:latin typeface="+mn-lt"/>
                <a:cs typeface="Arial" panose="020B0604020202020204" pitchFamily="34" charset="0"/>
              </a:rPr>
            </a:br>
            <a:r>
              <a:rPr lang="en-US" altLang="en-US" dirty="0">
                <a:latin typeface="+mn-lt"/>
                <a:cs typeface="Arial" panose="020B0604020202020204" pitchFamily="34" charset="0"/>
              </a:rPr>
              <a:t>We </a:t>
            </a:r>
            <a:br>
              <a:rPr lang="en-US" altLang="en-US" dirty="0">
                <a:latin typeface="+mn-lt"/>
                <a:cs typeface="Arial" panose="020B0604020202020204" pitchFamily="34" charset="0"/>
              </a:rPr>
            </a:br>
            <a:r>
              <a:rPr lang="en-US" altLang="en-US" dirty="0">
                <a:latin typeface="+mn-lt"/>
                <a:cs typeface="Arial" panose="020B0604020202020204" pitchFamily="34" charset="0"/>
              </a:rPr>
              <a:t>Work</a:t>
            </a:r>
          </a:p>
        </p:txBody>
      </p:sp>
      <p:pic>
        <p:nvPicPr>
          <p:cNvPr id="104451" name="Picture 3">
            <a:extLst>
              <a:ext uri="{FF2B5EF4-FFF2-40B4-BE49-F238E27FC236}">
                <a16:creationId xmlns:a16="http://schemas.microsoft.com/office/drawing/2014/main" id="{7588FE03-AF1E-4F3B-B9CD-1A35A6511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5" t="18649" r="5589" b="11307"/>
          <a:stretch>
            <a:fillRect/>
          </a:stretch>
        </p:blipFill>
        <p:spPr bwMode="auto">
          <a:xfrm>
            <a:off x="117475" y="292100"/>
            <a:ext cx="5959475" cy="3514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4452" name="Picture 4">
            <a:extLst>
              <a:ext uri="{FF2B5EF4-FFF2-40B4-BE49-F238E27FC236}">
                <a16:creationId xmlns:a16="http://schemas.microsoft.com/office/drawing/2014/main" id="{AD499367-B9CC-4F5E-99F8-0ABBDD2AB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182" t="27936" r="16422" b="7069"/>
          <a:stretch>
            <a:fillRect/>
          </a:stretch>
        </p:blipFill>
        <p:spPr bwMode="auto">
          <a:xfrm>
            <a:off x="5446713" y="2927350"/>
            <a:ext cx="36163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Oval 7">
            <a:extLst>
              <a:ext uri="{FF2B5EF4-FFF2-40B4-BE49-F238E27FC236}">
                <a16:creationId xmlns:a16="http://schemas.microsoft.com/office/drawing/2014/main" id="{4E3198C6-D668-4E6A-994C-F56AD6A392C2}"/>
              </a:ext>
            </a:extLst>
          </p:cNvPr>
          <p:cNvSpPr>
            <a:spLocks noChangeArrowheads="1"/>
          </p:cNvSpPr>
          <p:nvPr/>
        </p:nvSpPr>
        <p:spPr bwMode="auto">
          <a:xfrm>
            <a:off x="866775" y="496888"/>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4" name="Oval 11">
            <a:extLst>
              <a:ext uri="{FF2B5EF4-FFF2-40B4-BE49-F238E27FC236}">
                <a16:creationId xmlns:a16="http://schemas.microsoft.com/office/drawing/2014/main" id="{36B50F5D-9798-46F2-AB4B-6F68C46E923D}"/>
              </a:ext>
            </a:extLst>
          </p:cNvPr>
          <p:cNvSpPr>
            <a:spLocks noChangeArrowheads="1"/>
          </p:cNvSpPr>
          <p:nvPr/>
        </p:nvSpPr>
        <p:spPr bwMode="auto">
          <a:xfrm>
            <a:off x="3200400" y="22098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5" name="Oval 12">
            <a:extLst>
              <a:ext uri="{FF2B5EF4-FFF2-40B4-BE49-F238E27FC236}">
                <a16:creationId xmlns:a16="http://schemas.microsoft.com/office/drawing/2014/main" id="{062085A7-CAE5-43EE-AC70-2A9D001AAAF2}"/>
              </a:ext>
            </a:extLst>
          </p:cNvPr>
          <p:cNvSpPr>
            <a:spLocks noChangeArrowheads="1"/>
          </p:cNvSpPr>
          <p:nvPr/>
        </p:nvSpPr>
        <p:spPr bwMode="auto">
          <a:xfrm>
            <a:off x="5370513" y="347345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6" name="Oval 13">
            <a:extLst>
              <a:ext uri="{FF2B5EF4-FFF2-40B4-BE49-F238E27FC236}">
                <a16:creationId xmlns:a16="http://schemas.microsoft.com/office/drawing/2014/main" id="{CF61B21D-0E7C-4B04-BC50-4A32D92C8C16}"/>
              </a:ext>
            </a:extLst>
          </p:cNvPr>
          <p:cNvSpPr>
            <a:spLocks noChangeArrowheads="1"/>
          </p:cNvSpPr>
          <p:nvPr/>
        </p:nvSpPr>
        <p:spPr bwMode="auto">
          <a:xfrm>
            <a:off x="2895600" y="28956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7" name="Oval 14">
            <a:extLst>
              <a:ext uri="{FF2B5EF4-FFF2-40B4-BE49-F238E27FC236}">
                <a16:creationId xmlns:a16="http://schemas.microsoft.com/office/drawing/2014/main" id="{914994C2-8708-4859-80F0-294BF98B8C47}"/>
              </a:ext>
            </a:extLst>
          </p:cNvPr>
          <p:cNvSpPr>
            <a:spLocks noChangeArrowheads="1"/>
          </p:cNvSpPr>
          <p:nvPr/>
        </p:nvSpPr>
        <p:spPr bwMode="auto">
          <a:xfrm>
            <a:off x="1452563" y="26670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8" name="Oval 15">
            <a:extLst>
              <a:ext uri="{FF2B5EF4-FFF2-40B4-BE49-F238E27FC236}">
                <a16:creationId xmlns:a16="http://schemas.microsoft.com/office/drawing/2014/main" id="{0518C4FE-242D-47F5-B225-F6C75D1AAD40}"/>
              </a:ext>
            </a:extLst>
          </p:cNvPr>
          <p:cNvSpPr>
            <a:spLocks noChangeArrowheads="1"/>
          </p:cNvSpPr>
          <p:nvPr/>
        </p:nvSpPr>
        <p:spPr bwMode="auto">
          <a:xfrm>
            <a:off x="4800600" y="29845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59" name="Oval 21">
            <a:extLst>
              <a:ext uri="{FF2B5EF4-FFF2-40B4-BE49-F238E27FC236}">
                <a16:creationId xmlns:a16="http://schemas.microsoft.com/office/drawing/2014/main" id="{F4C76CC9-D4B6-4563-8FB9-FD812D5D2EE0}"/>
              </a:ext>
            </a:extLst>
          </p:cNvPr>
          <p:cNvSpPr>
            <a:spLocks noChangeArrowheads="1"/>
          </p:cNvSpPr>
          <p:nvPr/>
        </p:nvSpPr>
        <p:spPr bwMode="auto">
          <a:xfrm>
            <a:off x="484188" y="1973263"/>
            <a:ext cx="76200" cy="76200"/>
          </a:xfrm>
          <a:prstGeom prst="ellipse">
            <a:avLst/>
          </a:prstGeom>
          <a:solidFill>
            <a:srgbClr val="CC0000"/>
          </a:solidFill>
          <a:ln w="9525" algn="ctr">
            <a:solidFill>
              <a:srgbClr val="CC0000"/>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0" name="Oval 29">
            <a:extLst>
              <a:ext uri="{FF2B5EF4-FFF2-40B4-BE49-F238E27FC236}">
                <a16:creationId xmlns:a16="http://schemas.microsoft.com/office/drawing/2014/main" id="{5DA126AC-F586-44EC-A43F-3C3E6CFE065D}"/>
              </a:ext>
            </a:extLst>
          </p:cNvPr>
          <p:cNvSpPr>
            <a:spLocks noChangeArrowheads="1"/>
          </p:cNvSpPr>
          <p:nvPr/>
        </p:nvSpPr>
        <p:spPr bwMode="auto">
          <a:xfrm>
            <a:off x="6156325" y="3657600"/>
            <a:ext cx="76200" cy="76200"/>
          </a:xfrm>
          <a:prstGeom prst="ellipse">
            <a:avLst/>
          </a:prstGeom>
          <a:solidFill>
            <a:srgbClr val="CC0000"/>
          </a:solidFill>
          <a:ln w="9525" algn="ctr">
            <a:solidFill>
              <a:srgbClr val="CC0000"/>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1" name="Oval 30">
            <a:extLst>
              <a:ext uri="{FF2B5EF4-FFF2-40B4-BE49-F238E27FC236}">
                <a16:creationId xmlns:a16="http://schemas.microsoft.com/office/drawing/2014/main" id="{11E39B12-841E-4239-85F0-8AD493482A09}"/>
              </a:ext>
            </a:extLst>
          </p:cNvPr>
          <p:cNvSpPr>
            <a:spLocks noChangeArrowheads="1"/>
          </p:cNvSpPr>
          <p:nvPr/>
        </p:nvSpPr>
        <p:spPr bwMode="auto">
          <a:xfrm>
            <a:off x="2525713" y="5573713"/>
            <a:ext cx="76200" cy="76200"/>
          </a:xfrm>
          <a:prstGeom prst="ellipse">
            <a:avLst/>
          </a:prstGeom>
          <a:solidFill>
            <a:srgbClr val="CC0000"/>
          </a:solidFill>
          <a:ln w="9525" algn="ctr">
            <a:solidFill>
              <a:srgbClr val="CC0000"/>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2" name="Oval 32">
            <a:extLst>
              <a:ext uri="{FF2B5EF4-FFF2-40B4-BE49-F238E27FC236}">
                <a16:creationId xmlns:a16="http://schemas.microsoft.com/office/drawing/2014/main" id="{C434B7D8-AA2A-4C1D-A09E-E33D645A6D77}"/>
              </a:ext>
            </a:extLst>
          </p:cNvPr>
          <p:cNvSpPr>
            <a:spLocks noChangeArrowheads="1"/>
          </p:cNvSpPr>
          <p:nvPr/>
        </p:nvSpPr>
        <p:spPr bwMode="auto">
          <a:xfrm>
            <a:off x="639763" y="55626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3" name="TextBox 6">
            <a:extLst>
              <a:ext uri="{FF2B5EF4-FFF2-40B4-BE49-F238E27FC236}">
                <a16:creationId xmlns:a16="http://schemas.microsoft.com/office/drawing/2014/main" id="{B06EC34D-172D-4CFF-91C6-D524A5ED15A8}"/>
              </a:ext>
            </a:extLst>
          </p:cNvPr>
          <p:cNvSpPr txBox="1">
            <a:spLocks noChangeArrowheads="1"/>
          </p:cNvSpPr>
          <p:nvPr/>
        </p:nvSpPr>
        <p:spPr bwMode="auto">
          <a:xfrm>
            <a:off x="823913" y="5516563"/>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rPr>
              <a:t>DOJ Funded Program</a:t>
            </a:r>
          </a:p>
        </p:txBody>
      </p:sp>
      <p:sp>
        <p:nvSpPr>
          <p:cNvPr id="104464" name="TextBox 35">
            <a:extLst>
              <a:ext uri="{FF2B5EF4-FFF2-40B4-BE49-F238E27FC236}">
                <a16:creationId xmlns:a16="http://schemas.microsoft.com/office/drawing/2014/main" id="{7E9C2BD9-D666-4F08-978D-20E025DFAC72}"/>
              </a:ext>
            </a:extLst>
          </p:cNvPr>
          <p:cNvSpPr txBox="1">
            <a:spLocks noChangeArrowheads="1"/>
          </p:cNvSpPr>
          <p:nvPr/>
        </p:nvSpPr>
        <p:spPr bwMode="auto">
          <a:xfrm>
            <a:off x="2705100" y="5486400"/>
            <a:ext cx="23701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rPr>
              <a:t>Program Funded by Other Sources</a:t>
            </a:r>
          </a:p>
        </p:txBody>
      </p:sp>
      <p:sp>
        <p:nvSpPr>
          <p:cNvPr id="104465" name="Oval 21">
            <a:extLst>
              <a:ext uri="{FF2B5EF4-FFF2-40B4-BE49-F238E27FC236}">
                <a16:creationId xmlns:a16="http://schemas.microsoft.com/office/drawing/2014/main" id="{E260122E-CCFB-4A87-A5CE-7E2D65C2C80D}"/>
              </a:ext>
            </a:extLst>
          </p:cNvPr>
          <p:cNvSpPr>
            <a:spLocks noChangeArrowheads="1"/>
          </p:cNvSpPr>
          <p:nvPr/>
        </p:nvSpPr>
        <p:spPr bwMode="auto">
          <a:xfrm>
            <a:off x="6118225" y="3971925"/>
            <a:ext cx="76200" cy="76200"/>
          </a:xfrm>
          <a:prstGeom prst="ellipse">
            <a:avLst/>
          </a:prstGeom>
          <a:solidFill>
            <a:srgbClr val="CC0000"/>
          </a:solidFill>
          <a:ln w="9525" algn="ctr">
            <a:solidFill>
              <a:srgbClr val="CC0000"/>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6" name="Oval 11">
            <a:extLst>
              <a:ext uri="{FF2B5EF4-FFF2-40B4-BE49-F238E27FC236}">
                <a16:creationId xmlns:a16="http://schemas.microsoft.com/office/drawing/2014/main" id="{86981BBD-3B3C-4B3F-BB6C-3A92F1329064}"/>
              </a:ext>
            </a:extLst>
          </p:cNvPr>
          <p:cNvSpPr>
            <a:spLocks noChangeArrowheads="1"/>
          </p:cNvSpPr>
          <p:nvPr/>
        </p:nvSpPr>
        <p:spPr bwMode="auto">
          <a:xfrm>
            <a:off x="5257800" y="167005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7" name="Oval 11">
            <a:extLst>
              <a:ext uri="{FF2B5EF4-FFF2-40B4-BE49-F238E27FC236}">
                <a16:creationId xmlns:a16="http://schemas.microsoft.com/office/drawing/2014/main" id="{F8D03565-ADD8-4F8A-8FAA-C205556A6544}"/>
              </a:ext>
            </a:extLst>
          </p:cNvPr>
          <p:cNvSpPr>
            <a:spLocks noChangeArrowheads="1"/>
          </p:cNvSpPr>
          <p:nvPr/>
        </p:nvSpPr>
        <p:spPr bwMode="auto">
          <a:xfrm>
            <a:off x="5305425" y="1863725"/>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8" name="Oval 13">
            <a:extLst>
              <a:ext uri="{FF2B5EF4-FFF2-40B4-BE49-F238E27FC236}">
                <a16:creationId xmlns:a16="http://schemas.microsoft.com/office/drawing/2014/main" id="{73B1C3F0-5C16-4C61-9820-63A0B2C289B4}"/>
              </a:ext>
            </a:extLst>
          </p:cNvPr>
          <p:cNvSpPr>
            <a:spLocks noChangeArrowheads="1"/>
          </p:cNvSpPr>
          <p:nvPr/>
        </p:nvSpPr>
        <p:spPr bwMode="auto">
          <a:xfrm>
            <a:off x="1585913" y="28194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69" name="Oval 14">
            <a:extLst>
              <a:ext uri="{FF2B5EF4-FFF2-40B4-BE49-F238E27FC236}">
                <a16:creationId xmlns:a16="http://schemas.microsoft.com/office/drawing/2014/main" id="{F4B67060-04C7-4669-BC7E-3C74ADF3A07C}"/>
              </a:ext>
            </a:extLst>
          </p:cNvPr>
          <p:cNvSpPr>
            <a:spLocks noChangeArrowheads="1"/>
          </p:cNvSpPr>
          <p:nvPr/>
        </p:nvSpPr>
        <p:spPr bwMode="auto">
          <a:xfrm>
            <a:off x="904875" y="262890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70" name="Oval 9">
            <a:extLst>
              <a:ext uri="{FF2B5EF4-FFF2-40B4-BE49-F238E27FC236}">
                <a16:creationId xmlns:a16="http://schemas.microsoft.com/office/drawing/2014/main" id="{6AF2079E-8EC5-4100-B136-CEADD22B11E3}"/>
              </a:ext>
            </a:extLst>
          </p:cNvPr>
          <p:cNvSpPr>
            <a:spLocks noChangeArrowheads="1"/>
          </p:cNvSpPr>
          <p:nvPr/>
        </p:nvSpPr>
        <p:spPr bwMode="auto">
          <a:xfrm>
            <a:off x="646113" y="1928813"/>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71" name="Oval 9">
            <a:extLst>
              <a:ext uri="{FF2B5EF4-FFF2-40B4-BE49-F238E27FC236}">
                <a16:creationId xmlns:a16="http://schemas.microsoft.com/office/drawing/2014/main" id="{36FFDA91-E2FB-43F4-8B9F-546EEE5C2386}"/>
              </a:ext>
            </a:extLst>
          </p:cNvPr>
          <p:cNvSpPr>
            <a:spLocks noChangeArrowheads="1"/>
          </p:cNvSpPr>
          <p:nvPr/>
        </p:nvSpPr>
        <p:spPr bwMode="auto">
          <a:xfrm>
            <a:off x="630238" y="1746250"/>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
        <p:nvSpPr>
          <p:cNvPr id="104472" name="Oval 9">
            <a:extLst>
              <a:ext uri="{FF2B5EF4-FFF2-40B4-BE49-F238E27FC236}">
                <a16:creationId xmlns:a16="http://schemas.microsoft.com/office/drawing/2014/main" id="{F88C2E23-EC90-4733-A850-7F59390F3EAE}"/>
              </a:ext>
            </a:extLst>
          </p:cNvPr>
          <p:cNvSpPr>
            <a:spLocks noChangeArrowheads="1"/>
          </p:cNvSpPr>
          <p:nvPr/>
        </p:nvSpPr>
        <p:spPr bwMode="auto">
          <a:xfrm>
            <a:off x="546100" y="1825625"/>
            <a:ext cx="76200" cy="76200"/>
          </a:xfrm>
          <a:prstGeom prst="ellipse">
            <a:avLst/>
          </a:prstGeom>
          <a:solidFill>
            <a:srgbClr val="66CCFF"/>
          </a:solidFill>
          <a:ln w="9525" algn="ctr">
            <a:solidFill>
              <a:srgbClr val="66CCFF"/>
            </a:solidFill>
            <a:round/>
            <a:headEnd/>
            <a:tailEnd/>
          </a:ln>
        </p:spPr>
        <p: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4" charset="-128"/>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8BF5FE63-B264-4441-85A2-42887DA3C6FD}"/>
              </a:ext>
            </a:extLst>
          </p:cNvPr>
          <p:cNvSpPr>
            <a:spLocks noGrp="1" noChangeArrowheads="1"/>
          </p:cNvSpPr>
          <p:nvPr>
            <p:ph type="title"/>
          </p:nvPr>
        </p:nvSpPr>
        <p:spPr>
          <a:xfrm>
            <a:off x="425450" y="457200"/>
            <a:ext cx="8305800" cy="1219200"/>
          </a:xfrm>
        </p:spPr>
        <p:txBody>
          <a:bodyPr lIns="0" tIns="0" rIns="0" bIns="0"/>
          <a:lstStyle/>
          <a:p>
            <a:pPr algn="ctr">
              <a:defRPr/>
            </a:pPr>
            <a:r>
              <a:rPr lang="en-US" dirty="0">
                <a:latin typeface="+mn-lt"/>
              </a:rPr>
              <a:t>RAI Initiatives in the U.S.</a:t>
            </a:r>
            <a:endParaRPr lang="en-US" b="1" spc="-100" dirty="0">
              <a:latin typeface="+mn-lt"/>
              <a:ea typeface="ＭＳ Ｐゴシック" charset="0"/>
            </a:endParaRPr>
          </a:p>
        </p:txBody>
      </p:sp>
      <p:grpSp>
        <p:nvGrpSpPr>
          <p:cNvPr id="106499" name="Group 2">
            <a:extLst>
              <a:ext uri="{FF2B5EF4-FFF2-40B4-BE49-F238E27FC236}">
                <a16:creationId xmlns:a16="http://schemas.microsoft.com/office/drawing/2014/main" id="{8920046F-7EC1-4A0A-A3B2-4B40C75FC748}"/>
              </a:ext>
            </a:extLst>
          </p:cNvPr>
          <p:cNvGrpSpPr>
            <a:grpSpLocks/>
          </p:cNvGrpSpPr>
          <p:nvPr/>
        </p:nvGrpSpPr>
        <p:grpSpPr bwMode="auto">
          <a:xfrm>
            <a:off x="152400" y="1096963"/>
            <a:ext cx="8839200" cy="4546600"/>
            <a:chOff x="152399" y="914400"/>
            <a:chExt cx="8839201" cy="4546600"/>
          </a:xfrm>
        </p:grpSpPr>
        <p:sp>
          <p:nvSpPr>
            <p:cNvPr id="4" name="Freeform: Shape 3">
              <a:extLst>
                <a:ext uri="{FF2B5EF4-FFF2-40B4-BE49-F238E27FC236}">
                  <a16:creationId xmlns:a16="http://schemas.microsoft.com/office/drawing/2014/main" id="{8CC808B1-0E42-4961-94CF-4B22F27229E5}"/>
                </a:ext>
              </a:extLst>
            </p:cNvPr>
            <p:cNvSpPr/>
            <p:nvPr/>
          </p:nvSpPr>
          <p:spPr>
            <a:xfrm>
              <a:off x="152399" y="914400"/>
              <a:ext cx="4360863" cy="4546600"/>
            </a:xfrm>
            <a:custGeom>
              <a:avLst/>
              <a:gdLst>
                <a:gd name="connsiteX0" fmla="*/ 0 w 2128242"/>
                <a:gd name="connsiteY0" fmla="*/ 212824 h 3708400"/>
                <a:gd name="connsiteX1" fmla="*/ 212824 w 2128242"/>
                <a:gd name="connsiteY1" fmla="*/ 0 h 3708400"/>
                <a:gd name="connsiteX2" fmla="*/ 1915418 w 2128242"/>
                <a:gd name="connsiteY2" fmla="*/ 0 h 3708400"/>
                <a:gd name="connsiteX3" fmla="*/ 2128242 w 2128242"/>
                <a:gd name="connsiteY3" fmla="*/ 212824 h 3708400"/>
                <a:gd name="connsiteX4" fmla="*/ 2128242 w 2128242"/>
                <a:gd name="connsiteY4" fmla="*/ 3495576 h 3708400"/>
                <a:gd name="connsiteX5" fmla="*/ 1915418 w 2128242"/>
                <a:gd name="connsiteY5" fmla="*/ 3708400 h 3708400"/>
                <a:gd name="connsiteX6" fmla="*/ 212824 w 2128242"/>
                <a:gd name="connsiteY6" fmla="*/ 3708400 h 3708400"/>
                <a:gd name="connsiteX7" fmla="*/ 0 w 2128242"/>
                <a:gd name="connsiteY7" fmla="*/ 3495576 h 3708400"/>
                <a:gd name="connsiteX8" fmla="*/ 0 w 2128242"/>
                <a:gd name="connsiteY8" fmla="*/ 212824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3708400">
                  <a:moveTo>
                    <a:pt x="0" y="212824"/>
                  </a:moveTo>
                  <a:cubicBezTo>
                    <a:pt x="0" y="95285"/>
                    <a:pt x="95285" y="0"/>
                    <a:pt x="212824" y="0"/>
                  </a:cubicBezTo>
                  <a:lnTo>
                    <a:pt x="1915418" y="0"/>
                  </a:lnTo>
                  <a:cubicBezTo>
                    <a:pt x="2032957" y="0"/>
                    <a:pt x="2128242" y="95285"/>
                    <a:pt x="2128242" y="212824"/>
                  </a:cubicBezTo>
                  <a:lnTo>
                    <a:pt x="2128242" y="3495576"/>
                  </a:lnTo>
                  <a:cubicBezTo>
                    <a:pt x="2128242" y="3613115"/>
                    <a:pt x="2032957" y="3708400"/>
                    <a:pt x="1915418" y="3708400"/>
                  </a:cubicBezTo>
                  <a:lnTo>
                    <a:pt x="212824" y="3708400"/>
                  </a:lnTo>
                  <a:cubicBezTo>
                    <a:pt x="95285" y="3708400"/>
                    <a:pt x="0" y="3613115"/>
                    <a:pt x="0" y="3495576"/>
                  </a:cubicBezTo>
                  <a:lnTo>
                    <a:pt x="0" y="212824"/>
                  </a:lnTo>
                  <a:close/>
                </a:path>
              </a:pathLst>
            </a:custGeom>
            <a:solidFill>
              <a:schemeClr val="bg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114300" tIns="114300" rIns="114300" bIns="2710180" spcCol="1270" anchor="ctr"/>
            <a:lstStyle/>
            <a:p>
              <a:pPr marL="0" marR="0" lvl="0" indent="0" algn="ctr" defTabSz="1333500" rtl="0" eaLnBrk="0" fontAlgn="base" latinLnBrk="0" hangingPunct="0">
                <a:lnSpc>
                  <a:spcPct val="90000"/>
                </a:lnSpc>
                <a:spcBef>
                  <a:spcPct val="0"/>
                </a:spcBef>
                <a:spcAft>
                  <a:spcPct val="35000"/>
                </a:spcAft>
                <a:buClrTx/>
                <a:buSzTx/>
                <a:buFontTx/>
                <a:buNone/>
                <a:tabLst/>
                <a:defRPr/>
              </a:pPr>
              <a:endParaRPr kumimoji="0" lang="en-US" sz="3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93AA03A0-F693-4B05-A5A9-74B617188A20}"/>
                </a:ext>
              </a:extLst>
            </p:cNvPr>
            <p:cNvSpPr/>
            <p:nvPr/>
          </p:nvSpPr>
          <p:spPr>
            <a:xfrm>
              <a:off x="501649" y="4332287"/>
              <a:ext cx="1801813" cy="942975"/>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Trauma-Informed</a:t>
              </a:r>
            </a:p>
          </p:txBody>
        </p:sp>
        <p:sp>
          <p:nvSpPr>
            <p:cNvPr id="6" name="Freeform: Shape 5">
              <a:extLst>
                <a:ext uri="{FF2B5EF4-FFF2-40B4-BE49-F238E27FC236}">
                  <a16:creationId xmlns:a16="http://schemas.microsoft.com/office/drawing/2014/main" id="{4F083096-33A7-4282-9DB8-1302E442A054}"/>
                </a:ext>
              </a:extLst>
            </p:cNvPr>
            <p:cNvSpPr/>
            <p:nvPr/>
          </p:nvSpPr>
          <p:spPr>
            <a:xfrm>
              <a:off x="2514599" y="4332287"/>
              <a:ext cx="1676400" cy="942975"/>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Comprehensive</a:t>
              </a:r>
            </a:p>
          </p:txBody>
        </p:sp>
        <p:sp>
          <p:nvSpPr>
            <p:cNvPr id="7" name="Freeform: Shape 6">
              <a:extLst>
                <a:ext uri="{FF2B5EF4-FFF2-40B4-BE49-F238E27FC236}">
                  <a16:creationId xmlns:a16="http://schemas.microsoft.com/office/drawing/2014/main" id="{017EC170-931D-4586-A8DC-A9187CE3A119}"/>
                </a:ext>
              </a:extLst>
            </p:cNvPr>
            <p:cNvSpPr/>
            <p:nvPr/>
          </p:nvSpPr>
          <p:spPr>
            <a:xfrm>
              <a:off x="4630738" y="914400"/>
              <a:ext cx="4360862" cy="2170112"/>
            </a:xfrm>
            <a:custGeom>
              <a:avLst/>
              <a:gdLst>
                <a:gd name="connsiteX0" fmla="*/ 0 w 2128242"/>
                <a:gd name="connsiteY0" fmla="*/ 212824 h 3708400"/>
                <a:gd name="connsiteX1" fmla="*/ 212824 w 2128242"/>
                <a:gd name="connsiteY1" fmla="*/ 0 h 3708400"/>
                <a:gd name="connsiteX2" fmla="*/ 1915418 w 2128242"/>
                <a:gd name="connsiteY2" fmla="*/ 0 h 3708400"/>
                <a:gd name="connsiteX3" fmla="*/ 2128242 w 2128242"/>
                <a:gd name="connsiteY3" fmla="*/ 212824 h 3708400"/>
                <a:gd name="connsiteX4" fmla="*/ 2128242 w 2128242"/>
                <a:gd name="connsiteY4" fmla="*/ 3495576 h 3708400"/>
                <a:gd name="connsiteX5" fmla="*/ 1915418 w 2128242"/>
                <a:gd name="connsiteY5" fmla="*/ 3708400 h 3708400"/>
                <a:gd name="connsiteX6" fmla="*/ 212824 w 2128242"/>
                <a:gd name="connsiteY6" fmla="*/ 3708400 h 3708400"/>
                <a:gd name="connsiteX7" fmla="*/ 0 w 2128242"/>
                <a:gd name="connsiteY7" fmla="*/ 3495576 h 3708400"/>
                <a:gd name="connsiteX8" fmla="*/ 0 w 2128242"/>
                <a:gd name="connsiteY8" fmla="*/ 212824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3708400">
                  <a:moveTo>
                    <a:pt x="0" y="212824"/>
                  </a:moveTo>
                  <a:cubicBezTo>
                    <a:pt x="0" y="95285"/>
                    <a:pt x="95285" y="0"/>
                    <a:pt x="212824" y="0"/>
                  </a:cubicBezTo>
                  <a:lnTo>
                    <a:pt x="1915418" y="0"/>
                  </a:lnTo>
                  <a:cubicBezTo>
                    <a:pt x="2032957" y="0"/>
                    <a:pt x="2128242" y="95285"/>
                    <a:pt x="2128242" y="212824"/>
                  </a:cubicBezTo>
                  <a:lnTo>
                    <a:pt x="2128242" y="3495576"/>
                  </a:lnTo>
                  <a:cubicBezTo>
                    <a:pt x="2128242" y="3613115"/>
                    <a:pt x="2032957" y="3708400"/>
                    <a:pt x="1915418" y="3708400"/>
                  </a:cubicBezTo>
                  <a:lnTo>
                    <a:pt x="212824" y="3708400"/>
                  </a:lnTo>
                  <a:cubicBezTo>
                    <a:pt x="95285" y="3708400"/>
                    <a:pt x="0" y="3613115"/>
                    <a:pt x="0" y="3495576"/>
                  </a:cubicBezTo>
                  <a:lnTo>
                    <a:pt x="0" y="212824"/>
                  </a:lnTo>
                  <a:close/>
                </a:path>
              </a:pathLst>
            </a:custGeom>
            <a:solidFill>
              <a:schemeClr val="bg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114300" tIns="114300" rIns="114300" bIns="2710180" spcCol="1270" anchor="ctr"/>
            <a:lstStyle/>
            <a:p>
              <a:pPr marL="0" marR="0" lvl="0" indent="0" algn="ctr" defTabSz="1333500" rtl="0" eaLnBrk="0" fontAlgn="base" latinLnBrk="0" hangingPunct="0">
                <a:lnSpc>
                  <a:spcPct val="90000"/>
                </a:lnSpc>
                <a:spcBef>
                  <a:spcPct val="0"/>
                </a:spcBef>
                <a:spcAft>
                  <a:spcPct val="35000"/>
                </a:spcAft>
                <a:buClrTx/>
                <a:buSzTx/>
                <a:buFontTx/>
                <a:buNone/>
                <a:tabLst/>
                <a:defRPr/>
              </a:pPr>
              <a:endParaRPr kumimoji="0" lang="en-US" sz="3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32CD0EC0-7A71-4C1A-8B69-042CCF35EBDD}"/>
                </a:ext>
              </a:extLst>
            </p:cNvPr>
            <p:cNvSpPr/>
            <p:nvPr/>
          </p:nvSpPr>
          <p:spPr>
            <a:xfrm>
              <a:off x="4984750" y="1765300"/>
              <a:ext cx="1703388" cy="1119187"/>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Outreach and Public Awareness</a:t>
              </a:r>
            </a:p>
          </p:txBody>
        </p:sp>
        <p:sp>
          <p:nvSpPr>
            <p:cNvPr id="9" name="Freeform: Shape 8">
              <a:extLst>
                <a:ext uri="{FF2B5EF4-FFF2-40B4-BE49-F238E27FC236}">
                  <a16:creationId xmlns:a16="http://schemas.microsoft.com/office/drawing/2014/main" id="{BBCBB4DF-1D60-481D-8916-6E705B9E9AA2}"/>
                </a:ext>
              </a:extLst>
            </p:cNvPr>
            <p:cNvSpPr/>
            <p:nvPr/>
          </p:nvSpPr>
          <p:spPr>
            <a:xfrm>
              <a:off x="6946900" y="1776412"/>
              <a:ext cx="1703388" cy="1117600"/>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Training and Local Capacity Building</a:t>
              </a:r>
            </a:p>
          </p:txBody>
        </p:sp>
        <p:sp>
          <p:nvSpPr>
            <p:cNvPr id="10" name="Freeform: Shape 9">
              <a:extLst>
                <a:ext uri="{FF2B5EF4-FFF2-40B4-BE49-F238E27FC236}">
                  <a16:creationId xmlns:a16="http://schemas.microsoft.com/office/drawing/2014/main" id="{B175B359-A703-4399-83E7-51E24B67E1C2}"/>
                </a:ext>
              </a:extLst>
            </p:cNvPr>
            <p:cNvSpPr/>
            <p:nvPr/>
          </p:nvSpPr>
          <p:spPr>
            <a:xfrm>
              <a:off x="4630738" y="3290887"/>
              <a:ext cx="4360862" cy="2170113"/>
            </a:xfrm>
            <a:custGeom>
              <a:avLst/>
              <a:gdLst>
                <a:gd name="connsiteX0" fmla="*/ 0 w 2128242"/>
                <a:gd name="connsiteY0" fmla="*/ 212824 h 3708400"/>
                <a:gd name="connsiteX1" fmla="*/ 212824 w 2128242"/>
                <a:gd name="connsiteY1" fmla="*/ 0 h 3708400"/>
                <a:gd name="connsiteX2" fmla="*/ 1915418 w 2128242"/>
                <a:gd name="connsiteY2" fmla="*/ 0 h 3708400"/>
                <a:gd name="connsiteX3" fmla="*/ 2128242 w 2128242"/>
                <a:gd name="connsiteY3" fmla="*/ 212824 h 3708400"/>
                <a:gd name="connsiteX4" fmla="*/ 2128242 w 2128242"/>
                <a:gd name="connsiteY4" fmla="*/ 3495576 h 3708400"/>
                <a:gd name="connsiteX5" fmla="*/ 1915418 w 2128242"/>
                <a:gd name="connsiteY5" fmla="*/ 3708400 h 3708400"/>
                <a:gd name="connsiteX6" fmla="*/ 212824 w 2128242"/>
                <a:gd name="connsiteY6" fmla="*/ 3708400 h 3708400"/>
                <a:gd name="connsiteX7" fmla="*/ 0 w 2128242"/>
                <a:gd name="connsiteY7" fmla="*/ 3495576 h 3708400"/>
                <a:gd name="connsiteX8" fmla="*/ 0 w 2128242"/>
                <a:gd name="connsiteY8" fmla="*/ 212824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242" h="3708400">
                  <a:moveTo>
                    <a:pt x="0" y="212824"/>
                  </a:moveTo>
                  <a:cubicBezTo>
                    <a:pt x="0" y="95285"/>
                    <a:pt x="95285" y="0"/>
                    <a:pt x="212824" y="0"/>
                  </a:cubicBezTo>
                  <a:lnTo>
                    <a:pt x="1915418" y="0"/>
                  </a:lnTo>
                  <a:cubicBezTo>
                    <a:pt x="2032957" y="0"/>
                    <a:pt x="2128242" y="95285"/>
                    <a:pt x="2128242" y="212824"/>
                  </a:cubicBezTo>
                  <a:lnTo>
                    <a:pt x="2128242" y="3495576"/>
                  </a:lnTo>
                  <a:cubicBezTo>
                    <a:pt x="2128242" y="3613115"/>
                    <a:pt x="2032957" y="3708400"/>
                    <a:pt x="1915418" y="3708400"/>
                  </a:cubicBezTo>
                  <a:lnTo>
                    <a:pt x="212824" y="3708400"/>
                  </a:lnTo>
                  <a:cubicBezTo>
                    <a:pt x="95285" y="3708400"/>
                    <a:pt x="0" y="3613115"/>
                    <a:pt x="0" y="3495576"/>
                  </a:cubicBezTo>
                  <a:lnTo>
                    <a:pt x="0" y="212824"/>
                  </a:lnTo>
                  <a:close/>
                </a:path>
              </a:pathLst>
            </a:custGeom>
            <a:solidFill>
              <a:schemeClr val="accent3">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114300" tIns="114300" rIns="114300" bIns="2710180" spcCol="1270" anchor="ctr"/>
            <a:lstStyle/>
            <a:p>
              <a:pPr marL="0" marR="0" lvl="0" indent="0" algn="ctr" defTabSz="1333500" rtl="0" eaLnBrk="0" fontAlgn="base" latinLnBrk="0" hangingPunct="0">
                <a:lnSpc>
                  <a:spcPct val="90000"/>
                </a:lnSpc>
                <a:spcBef>
                  <a:spcPct val="0"/>
                </a:spcBef>
                <a:spcAft>
                  <a:spcPct val="35000"/>
                </a:spcAft>
                <a:buClrTx/>
                <a:buSzTx/>
                <a:buFontTx/>
                <a:buNone/>
                <a:tabLst/>
                <a:defRPr/>
              </a:pPr>
              <a:endParaRPr kumimoji="0" lang="en-US" sz="3000" b="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EC77AEE8-76A9-4CD4-B725-5271308C390E}"/>
                </a:ext>
              </a:extLst>
            </p:cNvPr>
            <p:cNvSpPr/>
            <p:nvPr/>
          </p:nvSpPr>
          <p:spPr>
            <a:xfrm>
              <a:off x="5078413" y="4087812"/>
              <a:ext cx="1598612" cy="963613"/>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National lead</a:t>
              </a:r>
            </a:p>
          </p:txBody>
        </p:sp>
        <p:sp>
          <p:nvSpPr>
            <p:cNvPr id="12" name="Freeform: Shape 11">
              <a:extLst>
                <a:ext uri="{FF2B5EF4-FFF2-40B4-BE49-F238E27FC236}">
                  <a16:creationId xmlns:a16="http://schemas.microsoft.com/office/drawing/2014/main" id="{95D1D772-275A-4397-AD19-E5F29B899CAD}"/>
                </a:ext>
              </a:extLst>
            </p:cNvPr>
            <p:cNvSpPr/>
            <p:nvPr/>
          </p:nvSpPr>
          <p:spPr>
            <a:xfrm>
              <a:off x="7016750" y="4087812"/>
              <a:ext cx="1598613" cy="963613"/>
            </a:xfrm>
            <a:custGeom>
              <a:avLst/>
              <a:gdLst>
                <a:gd name="connsiteX0" fmla="*/ 0 w 1702593"/>
                <a:gd name="connsiteY0" fmla="*/ 111813 h 1118133"/>
                <a:gd name="connsiteX1" fmla="*/ 111813 w 1702593"/>
                <a:gd name="connsiteY1" fmla="*/ 0 h 1118133"/>
                <a:gd name="connsiteX2" fmla="*/ 1590780 w 1702593"/>
                <a:gd name="connsiteY2" fmla="*/ 0 h 1118133"/>
                <a:gd name="connsiteX3" fmla="*/ 1702593 w 1702593"/>
                <a:gd name="connsiteY3" fmla="*/ 111813 h 1118133"/>
                <a:gd name="connsiteX4" fmla="*/ 1702593 w 1702593"/>
                <a:gd name="connsiteY4" fmla="*/ 1006320 h 1118133"/>
                <a:gd name="connsiteX5" fmla="*/ 1590780 w 1702593"/>
                <a:gd name="connsiteY5" fmla="*/ 1118133 h 1118133"/>
                <a:gd name="connsiteX6" fmla="*/ 111813 w 1702593"/>
                <a:gd name="connsiteY6" fmla="*/ 1118133 h 1118133"/>
                <a:gd name="connsiteX7" fmla="*/ 0 w 1702593"/>
                <a:gd name="connsiteY7" fmla="*/ 1006320 h 1118133"/>
                <a:gd name="connsiteX8" fmla="*/ 0 w 1702593"/>
                <a:gd name="connsiteY8" fmla="*/ 111813 h 111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93" h="1118133">
                  <a:moveTo>
                    <a:pt x="0" y="111813"/>
                  </a:moveTo>
                  <a:cubicBezTo>
                    <a:pt x="0" y="50060"/>
                    <a:pt x="50060" y="0"/>
                    <a:pt x="111813" y="0"/>
                  </a:cubicBezTo>
                  <a:lnTo>
                    <a:pt x="1590780" y="0"/>
                  </a:lnTo>
                  <a:cubicBezTo>
                    <a:pt x="1652533" y="0"/>
                    <a:pt x="1702593" y="50060"/>
                    <a:pt x="1702593" y="111813"/>
                  </a:cubicBezTo>
                  <a:lnTo>
                    <a:pt x="1702593" y="1006320"/>
                  </a:lnTo>
                  <a:cubicBezTo>
                    <a:pt x="1702593" y="1068073"/>
                    <a:pt x="1652533" y="1118133"/>
                    <a:pt x="1590780" y="1118133"/>
                  </a:cubicBezTo>
                  <a:lnTo>
                    <a:pt x="111813" y="1118133"/>
                  </a:lnTo>
                  <a:cubicBezTo>
                    <a:pt x="50060" y="1118133"/>
                    <a:pt x="0" y="1068073"/>
                    <a:pt x="0" y="1006320"/>
                  </a:cubicBezTo>
                  <a:lnTo>
                    <a:pt x="0" y="111813"/>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0849" tIns="61324" rIns="70849" bIns="61324" spcCol="1270" anchor="ctr"/>
            <a:lstStyle/>
            <a:p>
              <a:pPr marL="0" marR="0" lvl="0" indent="0" algn="ctr" defTabSz="666750" rtl="0" eaLnBrk="0" fontAlgn="base" latinLnBrk="0" hangingPunct="0">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black">
                      <a:lumMod val="95000"/>
                      <a:lumOff val="5000"/>
                    </a:prstClr>
                  </a:solidFill>
                  <a:effectLst/>
                  <a:uLnTx/>
                  <a:uFillTx/>
                  <a:latin typeface="Arial"/>
                  <a:ea typeface="+mn-ea"/>
                  <a:cs typeface="+mn-cs"/>
                </a:rPr>
                <a:t>Survivor- Informed</a:t>
              </a:r>
            </a:p>
          </p:txBody>
        </p:sp>
      </p:grpSp>
      <p:sp>
        <p:nvSpPr>
          <p:cNvPr id="111620" name="Rectangle 14">
            <a:extLst>
              <a:ext uri="{FF2B5EF4-FFF2-40B4-BE49-F238E27FC236}">
                <a16:creationId xmlns:a16="http://schemas.microsoft.com/office/drawing/2014/main" id="{C93C34F2-3352-4C5A-A850-C2B1ABFE3AA3}"/>
              </a:ext>
            </a:extLst>
          </p:cNvPr>
          <p:cNvSpPr>
            <a:spLocks noChangeArrowheads="1"/>
          </p:cNvSpPr>
          <p:nvPr/>
        </p:nvSpPr>
        <p:spPr bwMode="auto">
          <a:xfrm>
            <a:off x="1492250" y="1235075"/>
            <a:ext cx="1681163" cy="508000"/>
          </a:xfrm>
          <a:prstGeom prst="rect">
            <a:avLst/>
          </a:prstGeom>
          <a:noFill/>
          <a:ln>
            <a:noFill/>
          </a:ln>
        </p:spPr>
        <p:txBody>
          <a:bodyPr wrap="none">
            <a:spAutoFit/>
          </a:bodyPr>
          <a:lstStyle>
            <a:lvl1pPr defTabSz="13335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133350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defTabSz="13335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13335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13335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ctr" defTabSz="1333500" rtl="0" eaLnBrk="0" fontAlgn="base" latinLnBrk="0" hangingPunct="0">
              <a:lnSpc>
                <a:spcPct val="90000"/>
              </a:lnSpc>
              <a:spcBef>
                <a:spcPct val="0"/>
              </a:spcBef>
              <a:spcAft>
                <a:spcPct val="3500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ヒラギノ角ゴ Pro W3" pitchFamily="14" charset="-128"/>
                <a:cs typeface="+mn-cs"/>
              </a:rPr>
              <a:t>Services</a:t>
            </a:r>
          </a:p>
        </p:txBody>
      </p:sp>
      <p:sp>
        <p:nvSpPr>
          <p:cNvPr id="111621" name="Rectangle 16">
            <a:extLst>
              <a:ext uri="{FF2B5EF4-FFF2-40B4-BE49-F238E27FC236}">
                <a16:creationId xmlns:a16="http://schemas.microsoft.com/office/drawing/2014/main" id="{7CA9C5AB-59EE-46C0-812A-BB1527D25F4A}"/>
              </a:ext>
            </a:extLst>
          </p:cNvPr>
          <p:cNvSpPr>
            <a:spLocks noChangeArrowheads="1"/>
          </p:cNvSpPr>
          <p:nvPr/>
        </p:nvSpPr>
        <p:spPr bwMode="auto">
          <a:xfrm>
            <a:off x="6369050" y="3611563"/>
            <a:ext cx="882650" cy="508000"/>
          </a:xfrm>
          <a:prstGeom prst="rect">
            <a:avLst/>
          </a:prstGeom>
          <a:noFill/>
          <a:ln>
            <a:noFill/>
          </a:ln>
        </p:spPr>
        <p:txBody>
          <a:bodyPr wrap="none">
            <a:spAutoFit/>
          </a:bodyPr>
          <a:lstStyle>
            <a:lvl1pPr defTabSz="13335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133350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defTabSz="13335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13335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13335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ctr" defTabSz="1333500" rtl="0" eaLnBrk="0" fontAlgn="base" latinLnBrk="0" hangingPunct="0">
              <a:lnSpc>
                <a:spcPct val="90000"/>
              </a:lnSpc>
              <a:spcBef>
                <a:spcPct val="0"/>
              </a:spcBef>
              <a:spcAft>
                <a:spcPct val="35000"/>
              </a:spcAft>
              <a:buClrTx/>
              <a:buSzTx/>
              <a:buFontTx/>
              <a:buNone/>
              <a:tabLst/>
              <a:defRPr/>
            </a:pPr>
            <a:r>
              <a:rPr kumimoji="0" lang="en-US" altLang="en-US" sz="3000" b="0" i="0" u="none" strike="noStrike" kern="1200" cap="none" spc="0" normalizeH="0" baseline="0" noProof="0">
                <a:ln>
                  <a:noFill/>
                </a:ln>
                <a:solidFill>
                  <a:prstClr val="black"/>
                </a:solidFill>
                <a:effectLst/>
                <a:uLnTx/>
                <a:uFillTx/>
                <a:latin typeface="Arial"/>
                <a:ea typeface="ヒラギノ角ゴ Pro W3" pitchFamily="14" charset="-128"/>
                <a:cs typeface="+mn-cs"/>
              </a:rPr>
              <a:t>TTA</a:t>
            </a:r>
          </a:p>
        </p:txBody>
      </p:sp>
      <p:sp>
        <p:nvSpPr>
          <p:cNvPr id="111622" name="Rectangle 17">
            <a:extLst>
              <a:ext uri="{FF2B5EF4-FFF2-40B4-BE49-F238E27FC236}">
                <a16:creationId xmlns:a16="http://schemas.microsoft.com/office/drawing/2014/main" id="{C756DFCE-B661-49B9-9050-DD2B92AD50AC}"/>
              </a:ext>
            </a:extLst>
          </p:cNvPr>
          <p:cNvSpPr>
            <a:spLocks noChangeArrowheads="1"/>
          </p:cNvSpPr>
          <p:nvPr/>
        </p:nvSpPr>
        <p:spPr bwMode="auto">
          <a:xfrm>
            <a:off x="5935663" y="1268413"/>
            <a:ext cx="1892300" cy="508000"/>
          </a:xfrm>
          <a:prstGeom prst="rect">
            <a:avLst/>
          </a:prstGeom>
          <a:noFill/>
          <a:ln>
            <a:noFill/>
          </a:ln>
        </p:spPr>
        <p:txBody>
          <a:bodyPr wrap="none">
            <a:spAutoFit/>
          </a:bodyPr>
          <a:lstStyle>
            <a:lvl1pPr defTabSz="133350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133350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defTabSz="13335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13335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defTabSz="13335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13335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ctr" defTabSz="1333500" rtl="0" eaLnBrk="0" fontAlgn="base" latinLnBrk="0" hangingPunct="0">
              <a:lnSpc>
                <a:spcPct val="90000"/>
              </a:lnSpc>
              <a:spcBef>
                <a:spcPct val="0"/>
              </a:spcBef>
              <a:spcAft>
                <a:spcPct val="35000"/>
              </a:spcAft>
              <a:buClrTx/>
              <a:buSzTx/>
              <a:buFontTx/>
              <a:buNone/>
              <a:tabLst/>
              <a:defRPr/>
            </a:pPr>
            <a:r>
              <a:rPr kumimoji="0" lang="en-US" altLang="en-US" sz="3000" b="0" i="0" u="none" strike="noStrike" kern="1200" cap="none" spc="0" normalizeH="0" baseline="0" noProof="0">
                <a:ln>
                  <a:noFill/>
                </a:ln>
                <a:solidFill>
                  <a:prstClr val="black"/>
                </a:solidFill>
                <a:effectLst/>
                <a:uLnTx/>
                <a:uFillTx/>
                <a:latin typeface="Arial"/>
                <a:ea typeface="ヒラギノ角ゴ Pro W3" pitchFamily="14" charset="-128"/>
                <a:cs typeface="+mn-cs"/>
              </a:rPr>
              <a:t>Education</a:t>
            </a:r>
          </a:p>
        </p:txBody>
      </p:sp>
      <p:graphicFrame>
        <p:nvGraphicFramePr>
          <p:cNvPr id="19" name="Diagram 18">
            <a:extLst>
              <a:ext uri="{FF2B5EF4-FFF2-40B4-BE49-F238E27FC236}">
                <a16:creationId xmlns:a16="http://schemas.microsoft.com/office/drawing/2014/main" id="{ECD8142E-EDB9-468E-A67A-69708CD11E53}"/>
              </a:ext>
            </a:extLst>
          </p:cNvPr>
          <p:cNvGraphicFramePr/>
          <p:nvPr/>
        </p:nvGraphicFramePr>
        <p:xfrm>
          <a:off x="439315" y="1815378"/>
          <a:ext cx="3786374" cy="246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6E9380C-9166-4759-8D85-5E4D95D5626E}"/>
              </a:ext>
            </a:extLst>
          </p:cNvPr>
          <p:cNvSpPr>
            <a:spLocks noGrp="1" noChangeArrowheads="1"/>
          </p:cNvSpPr>
          <p:nvPr>
            <p:ph type="title"/>
          </p:nvPr>
        </p:nvSpPr>
        <p:spPr>
          <a:xfrm>
            <a:off x="457200" y="762000"/>
            <a:ext cx="8305800" cy="1219200"/>
          </a:xfrm>
        </p:spPr>
        <p:txBody>
          <a:bodyPr lIns="0" tIns="0" rIns="0" bIns="0"/>
          <a:lstStyle/>
          <a:p>
            <a:pPr>
              <a:defRPr/>
            </a:pPr>
            <a:r>
              <a:rPr lang="en-US" altLang="en-US" dirty="0">
                <a:latin typeface="+mn-lt"/>
                <a:cs typeface="Arial" panose="020B0604020202020204" pitchFamily="34" charset="0"/>
              </a:rPr>
              <a:t>Who We Serve in the United States</a:t>
            </a:r>
          </a:p>
        </p:txBody>
      </p:sp>
      <p:graphicFrame>
        <p:nvGraphicFramePr>
          <p:cNvPr id="2" name="Diagram 1">
            <a:extLst>
              <a:ext uri="{FF2B5EF4-FFF2-40B4-BE49-F238E27FC236}">
                <a16:creationId xmlns:a16="http://schemas.microsoft.com/office/drawing/2014/main" id="{9E20DF2D-C0E4-49BC-BBC8-19BBF23DD091}"/>
              </a:ext>
            </a:extLst>
          </p:cNvPr>
          <p:cNvGraphicFramePr/>
          <p:nvPr/>
        </p:nvGraphicFramePr>
        <p:xfrm>
          <a:off x="457200" y="1676400"/>
          <a:ext cx="77724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0C93A204-67F5-4C86-846C-FC12C2731BA0}"/>
              </a:ext>
            </a:extLst>
          </p:cNvPr>
          <p:cNvSpPr>
            <a:spLocks noGrp="1" noChangeArrowheads="1"/>
          </p:cNvSpPr>
          <p:nvPr>
            <p:ph type="body" idx="1"/>
          </p:nvPr>
        </p:nvSpPr>
        <p:spPr>
          <a:xfrm>
            <a:off x="1095375" y="2154238"/>
            <a:ext cx="3857625" cy="2057400"/>
          </a:xfrm>
        </p:spPr>
        <p:txBody>
          <a:bodyPr lIns="0" tIns="0" rIns="0" bIns="0"/>
          <a:lstStyle/>
          <a:p>
            <a:pPr>
              <a:buFontTx/>
              <a:buChar char="•"/>
            </a:pPr>
            <a:r>
              <a:rPr lang="en-US" altLang="en-US" sz="2000">
                <a:latin typeface="Century Gothic" panose="020B0502020202020204" pitchFamily="34" charset="0"/>
              </a:rPr>
              <a:t>Individual consultations</a:t>
            </a:r>
          </a:p>
          <a:p>
            <a:pPr>
              <a:buFontTx/>
              <a:buChar char="•"/>
            </a:pPr>
            <a:r>
              <a:rPr lang="en-US" altLang="en-US" sz="2000">
                <a:latin typeface="Century Gothic" panose="020B0502020202020204" pitchFamily="34" charset="0"/>
              </a:rPr>
              <a:t>In-person training</a:t>
            </a:r>
          </a:p>
          <a:p>
            <a:pPr>
              <a:buFontTx/>
              <a:buChar char="•"/>
            </a:pPr>
            <a:r>
              <a:rPr lang="en-US" altLang="en-US" sz="2000">
                <a:latin typeface="Century Gothic" panose="020B0502020202020204" pitchFamily="34" charset="0"/>
              </a:rPr>
              <a:t>Live webinars</a:t>
            </a:r>
          </a:p>
          <a:p>
            <a:pPr>
              <a:buFontTx/>
              <a:buChar char="•"/>
            </a:pPr>
            <a:r>
              <a:rPr lang="en-US" altLang="en-US" sz="2000">
                <a:latin typeface="Century Gothic" panose="020B0502020202020204" pitchFamily="34" charset="0"/>
              </a:rPr>
              <a:t>Self-paced online courses</a:t>
            </a:r>
          </a:p>
          <a:p>
            <a:pPr>
              <a:buFontTx/>
              <a:buChar char="•"/>
            </a:pPr>
            <a:r>
              <a:rPr lang="en-US" altLang="en-US" sz="2000">
                <a:latin typeface="Century Gothic" panose="020B0502020202020204" pitchFamily="34" charset="0"/>
              </a:rPr>
              <a:t>Peer-to-peer learning</a:t>
            </a:r>
          </a:p>
        </p:txBody>
      </p:sp>
      <p:pic>
        <p:nvPicPr>
          <p:cNvPr id="110595" name="Picture 3">
            <a:extLst>
              <a:ext uri="{FF2B5EF4-FFF2-40B4-BE49-F238E27FC236}">
                <a16:creationId xmlns:a16="http://schemas.microsoft.com/office/drawing/2014/main" id="{0B211E86-923C-4AF5-B302-E061D140B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1066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9">
            <a:extLst>
              <a:ext uri="{FF2B5EF4-FFF2-40B4-BE49-F238E27FC236}">
                <a16:creationId xmlns:a16="http://schemas.microsoft.com/office/drawing/2014/main" id="{0B93D1A8-62E5-4C67-97B1-C3BF4E539963}"/>
              </a:ext>
            </a:extLst>
          </p:cNvPr>
          <p:cNvSpPr>
            <a:spLocks noChangeArrowheads="1"/>
          </p:cNvSpPr>
          <p:nvPr/>
        </p:nvSpPr>
        <p:spPr bwMode="auto">
          <a:xfrm>
            <a:off x="4953000" y="2078038"/>
            <a:ext cx="31242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346075" marR="0" lvl="0" indent="-346075" algn="l" defTabSz="914400" rtl="0" eaLnBrk="0" fontAlgn="base" latinLnBrk="0" hangingPunct="0">
              <a:lnSpc>
                <a:spcPct val="100000"/>
              </a:lnSpc>
              <a:spcBef>
                <a:spcPts val="475"/>
              </a:spcBef>
              <a:spcAft>
                <a:spcPct val="0"/>
              </a:spcAft>
              <a:buClrTx/>
              <a:buSzTx/>
              <a:buFontTx/>
              <a:buChar char="•"/>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rPr>
              <a:t>Self-study materials</a:t>
            </a:r>
          </a:p>
          <a:p>
            <a:pPr marL="346075" marR="0" lvl="0" indent="-346075" algn="l" defTabSz="914400" rtl="0" eaLnBrk="0" fontAlgn="base" latinLnBrk="0" hangingPunct="0">
              <a:lnSpc>
                <a:spcPct val="100000"/>
              </a:lnSpc>
              <a:spcBef>
                <a:spcPts val="475"/>
              </a:spcBef>
              <a:spcAft>
                <a:spcPct val="0"/>
              </a:spcAft>
              <a:buClrTx/>
              <a:buSzTx/>
              <a:buFontTx/>
              <a:buChar char="•"/>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rPr>
              <a:t>Blog posts</a:t>
            </a:r>
          </a:p>
          <a:p>
            <a:pPr marL="346075" marR="0" lvl="0" indent="-346075" algn="l" defTabSz="914400" rtl="0" eaLnBrk="0" fontAlgn="base" latinLnBrk="0" hangingPunct="0">
              <a:lnSpc>
                <a:spcPct val="100000"/>
              </a:lnSpc>
              <a:spcBef>
                <a:spcPts val="475"/>
              </a:spcBef>
              <a:spcAft>
                <a:spcPct val="0"/>
              </a:spcAft>
              <a:buClrTx/>
              <a:buSzTx/>
              <a:buFontTx/>
              <a:buChar char="•"/>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rPr>
              <a:t>Tip Sheets</a:t>
            </a:r>
          </a:p>
          <a:p>
            <a:pPr marL="346075" marR="0" lvl="0" indent="-346075" algn="l" defTabSz="914400" rtl="0" eaLnBrk="0" fontAlgn="base" latinLnBrk="0" hangingPunct="0">
              <a:lnSpc>
                <a:spcPct val="100000"/>
              </a:lnSpc>
              <a:spcBef>
                <a:spcPts val="475"/>
              </a:spcBef>
              <a:spcAft>
                <a:spcPct val="0"/>
              </a:spcAft>
              <a:buClrTx/>
              <a:buSzTx/>
              <a:buFontTx/>
              <a:buChar char="•"/>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rPr>
              <a:t>Newsletter</a:t>
            </a:r>
          </a:p>
          <a:p>
            <a:pPr marL="346075" marR="0" lvl="0" indent="-346075" algn="l" defTabSz="914400" rtl="0" eaLnBrk="0" fontAlgn="base" latinLnBrk="0" hangingPunct="0">
              <a:lnSpc>
                <a:spcPct val="100000"/>
              </a:lnSpc>
              <a:spcBef>
                <a:spcPts val="475"/>
              </a:spcBef>
              <a:spcAft>
                <a:spcPct val="0"/>
              </a:spcAft>
              <a:buClrTx/>
              <a:buSzTx/>
              <a:buFontTx/>
              <a:buChar char="•"/>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rPr>
              <a:t>Resource library</a:t>
            </a:r>
          </a:p>
        </p:txBody>
      </p:sp>
      <p:sp>
        <p:nvSpPr>
          <p:cNvPr id="110597" name="TextBox 5">
            <a:extLst>
              <a:ext uri="{FF2B5EF4-FFF2-40B4-BE49-F238E27FC236}">
                <a16:creationId xmlns:a16="http://schemas.microsoft.com/office/drawing/2014/main" id="{1E8591D5-91E6-45B6-900F-17D5AA00B85B}"/>
              </a:ext>
            </a:extLst>
          </p:cNvPr>
          <p:cNvSpPr txBox="1">
            <a:spLocks noChangeArrowheads="1"/>
          </p:cNvSpPr>
          <p:nvPr/>
        </p:nvSpPr>
        <p:spPr bwMode="auto">
          <a:xfrm>
            <a:off x="1811338" y="4419600"/>
            <a:ext cx="552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83333"/>
                </a:solidFill>
                <a:effectLst/>
                <a:uLnTx/>
                <a:uFillTx/>
                <a:latin typeface="Century Gothic" panose="020B0502020202020204" pitchFamily="34" charset="0"/>
                <a:ea typeface="ヒラギノ角ゴ Pro W3" pitchFamily="14" charset="-128"/>
                <a:cs typeface="+mn-cs"/>
              </a:rPr>
              <a:t>Learn more on our website: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383333"/>
                </a:solidFill>
                <a:effectLst/>
                <a:uLnTx/>
                <a:uFillTx/>
                <a:latin typeface="Century Gothic" panose="020B0502020202020204" pitchFamily="34" charset="0"/>
                <a:ea typeface="ヒラギノ角ゴ Pro W3" pitchFamily="14" charset="-128"/>
                <a:cs typeface="+mn-cs"/>
              </a:rPr>
              <a:t>www.FrameworkTA.org</a:t>
            </a:r>
          </a:p>
        </p:txBody>
      </p:sp>
      <p:sp>
        <p:nvSpPr>
          <p:cNvPr id="7" name="TextBox 6">
            <a:extLst>
              <a:ext uri="{FF2B5EF4-FFF2-40B4-BE49-F238E27FC236}">
                <a16:creationId xmlns:a16="http://schemas.microsoft.com/office/drawing/2014/main" id="{59979518-B326-4332-9AA6-0A19E2E4C858}"/>
              </a:ext>
            </a:extLst>
          </p:cNvPr>
          <p:cNvSpPr txBox="1"/>
          <p:nvPr/>
        </p:nvSpPr>
        <p:spPr>
          <a:xfrm>
            <a:off x="4267200" y="685800"/>
            <a:ext cx="4724400" cy="646113"/>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83333"/>
                </a:solidFill>
                <a:effectLst/>
                <a:uLnTx/>
                <a:uFillTx/>
                <a:latin typeface="Century Gothic" panose="020B0502020202020204" pitchFamily="34" charset="0"/>
                <a:ea typeface="ヒラギノ角ゴ Pro W3" pitchFamily="14" charset="-128"/>
                <a:cs typeface="+mn-cs"/>
              </a:rPr>
              <a:t>Available Support</a:t>
            </a:r>
          </a:p>
        </p:txBody>
      </p:sp>
      <p:sp>
        <p:nvSpPr>
          <p:cNvPr id="8" name="Rectangle 7">
            <a:extLst>
              <a:ext uri="{FF2B5EF4-FFF2-40B4-BE49-F238E27FC236}">
                <a16:creationId xmlns:a16="http://schemas.microsoft.com/office/drawing/2014/main" id="{C5495197-9FB5-463B-9D3F-9C22E568AE72}"/>
              </a:ext>
            </a:extLst>
          </p:cNvPr>
          <p:cNvSpPr/>
          <p:nvPr/>
        </p:nvSpPr>
        <p:spPr>
          <a:xfrm>
            <a:off x="2743200" y="1484313"/>
            <a:ext cx="5891213" cy="46037"/>
          </a:xfrm>
          <a:prstGeom prst="rect">
            <a:avLst/>
          </a:prstGeom>
          <a:solidFill>
            <a:srgbClr val="70D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5A5A5">
                  <a:lumMod val="60000"/>
                  <a:lumOff val="40000"/>
                </a:srgbClr>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D8E0C4C-8898-4F2F-91CC-C5007284D15F}"/>
              </a:ext>
            </a:extLst>
          </p:cNvPr>
          <p:cNvSpPr/>
          <p:nvPr/>
        </p:nvSpPr>
        <p:spPr>
          <a:xfrm>
            <a:off x="606425" y="4806950"/>
            <a:ext cx="1682750" cy="57150"/>
          </a:xfrm>
          <a:prstGeom prst="rect">
            <a:avLst/>
          </a:prstGeom>
          <a:solidFill>
            <a:srgbClr val="D42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5A5A5">
                  <a:lumMod val="60000"/>
                  <a:lumOff val="40000"/>
                </a:srgbClr>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C8CA4A3-4A4A-40EB-A5E4-806B9FD55611}"/>
              </a:ext>
            </a:extLst>
          </p:cNvPr>
          <p:cNvSpPr/>
          <p:nvPr/>
        </p:nvSpPr>
        <p:spPr>
          <a:xfrm>
            <a:off x="6854825" y="4803775"/>
            <a:ext cx="1682750" cy="57150"/>
          </a:xfrm>
          <a:prstGeom prst="rect">
            <a:avLst/>
          </a:prstGeom>
          <a:solidFill>
            <a:srgbClr val="D42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5A5A5">
                  <a:lumMod val="60000"/>
                  <a:lumOff val="40000"/>
                </a:srgbClr>
              </a:solidFill>
              <a:effectLst/>
              <a:uLnTx/>
              <a:uFillTx/>
              <a:latin typeface="Arial"/>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A95D4F79-CD0B-4DF1-A75C-3991A6274E73}"/>
              </a:ext>
            </a:extLst>
          </p:cNvPr>
          <p:cNvSpPr>
            <a:spLocks noGrp="1" noChangeArrowheads="1"/>
          </p:cNvSpPr>
          <p:nvPr>
            <p:ph type="body" idx="1"/>
          </p:nvPr>
        </p:nvSpPr>
        <p:spPr>
          <a:xfrm>
            <a:off x="1233488" y="2921000"/>
            <a:ext cx="6677025" cy="2160588"/>
          </a:xfrm>
        </p:spPr>
        <p:txBody>
          <a:bodyPr lIns="0" tIns="0" rIns="0" bIns="0"/>
          <a:lstStyle/>
          <a:p>
            <a:pPr>
              <a:defRPr/>
            </a:pPr>
            <a:endParaRPr lang="en-US" sz="1400" dirty="0">
              <a:latin typeface="Segoe UI" panose="020B0502040204020203" pitchFamily="34" charset="0"/>
              <a:hlinkClick r:id=""/>
            </a:endParaRPr>
          </a:p>
          <a:p>
            <a:pPr>
              <a:defRPr/>
            </a:pPr>
            <a:r>
              <a:rPr lang="en-US" sz="1400" dirty="0">
                <a:latin typeface="Segoe UI" panose="020B0502040204020203" pitchFamily="34" charset="0"/>
                <a:hlinkClick r:id=""/>
              </a:rPr>
              <a:t>https://www.state.gov/20-ways-you-can-help-fight-human-trafficking/</a:t>
            </a:r>
            <a:endParaRPr lang="en-US" sz="1400" dirty="0">
              <a:latin typeface="Segoe UI" panose="020B0502040204020203" pitchFamily="34" charset="0"/>
            </a:endParaRPr>
          </a:p>
          <a:p>
            <a:pPr>
              <a:defRPr/>
            </a:pPr>
            <a:endParaRPr lang="en-US" sz="1400" dirty="0">
              <a:latin typeface="Segoe UI" panose="020B0502040204020203" pitchFamily="34" charset="0"/>
            </a:endParaRPr>
          </a:p>
          <a:p>
            <a:pPr>
              <a:defRPr/>
            </a:pPr>
            <a:r>
              <a:rPr lang="en-US" sz="2000" b="1" dirty="0">
                <a:latin typeface="Segoe UI" panose="020B0502040204020203" pitchFamily="34" charset="0"/>
              </a:rPr>
              <a:t>20 Ways You Can Help Fight Human Trafficking - United States Department of State</a:t>
            </a:r>
          </a:p>
          <a:p>
            <a:pPr>
              <a:defRPr/>
            </a:pPr>
            <a:r>
              <a:rPr lang="en-US" sz="2000" b="1" dirty="0">
                <a:latin typeface="Segoe UI" panose="020B0502040204020203" pitchFamily="34" charset="0"/>
              </a:rPr>
              <a:t>Anyone can join in the fight against human trafficking. Here are 20 ideas to consider</a:t>
            </a:r>
            <a:r>
              <a:rPr lang="en-US" sz="1400" dirty="0">
                <a:latin typeface="Segoe UI" panose="020B0502040204020203" pitchFamily="34" charset="0"/>
              </a:rPr>
              <a:t>.</a:t>
            </a:r>
          </a:p>
          <a:p>
            <a:pPr>
              <a:defRPr/>
            </a:pPr>
            <a:endParaRPr lang="en-US" sz="1400" dirty="0">
              <a:latin typeface="Segoe UI" panose="020B0502040204020203" pitchFamily="34" charset="0"/>
            </a:endParaRPr>
          </a:p>
          <a:p>
            <a:pPr marL="0" indent="0">
              <a:defRPr/>
            </a:pPr>
            <a:endParaRPr lang="en-US" altLang="en-US" sz="2000" dirty="0">
              <a:latin typeface="Century Gothic" panose="020B0502020202020204" pitchFamily="34" charset="0"/>
            </a:endParaRPr>
          </a:p>
        </p:txBody>
      </p:sp>
      <p:pic>
        <p:nvPicPr>
          <p:cNvPr id="112643" name="Picture 3">
            <a:extLst>
              <a:ext uri="{FF2B5EF4-FFF2-40B4-BE49-F238E27FC236}">
                <a16:creationId xmlns:a16="http://schemas.microsoft.com/office/drawing/2014/main" id="{02298E97-3934-4800-8467-07B3A031F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1066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9">
            <a:extLst>
              <a:ext uri="{FF2B5EF4-FFF2-40B4-BE49-F238E27FC236}">
                <a16:creationId xmlns:a16="http://schemas.microsoft.com/office/drawing/2014/main" id="{2468C681-F2E5-4B75-BBA4-55F4E079B75E}"/>
              </a:ext>
            </a:extLst>
          </p:cNvPr>
          <p:cNvSpPr>
            <a:spLocks noChangeArrowheads="1"/>
          </p:cNvSpPr>
          <p:nvPr/>
        </p:nvSpPr>
        <p:spPr bwMode="auto">
          <a:xfrm>
            <a:off x="4953000" y="2078038"/>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marL="346075" marR="0" lvl="0" indent="-346075" algn="l" defTabSz="914400" rtl="0" eaLnBrk="0" fontAlgn="base" latinLnBrk="0" hangingPunct="0">
              <a:lnSpc>
                <a:spcPct val="100000"/>
              </a:lnSpc>
              <a:spcBef>
                <a:spcPts val="475"/>
              </a:spcBef>
              <a:spcAft>
                <a:spcPct val="0"/>
              </a:spcAft>
              <a:buClrTx/>
              <a:buSzTx/>
              <a:buFontTx/>
              <a:buChar char="•"/>
              <a:tabLst/>
              <a:defRPr/>
            </a:pPr>
            <a:endParaRPr kumimoji="0" lang="en-US" altLang="en-US" sz="2000" b="0" i="0" u="none" strike="noStrike" kern="1200" cap="none" spc="0" normalizeH="0" baseline="0" noProof="0">
              <a:ln>
                <a:noFill/>
              </a:ln>
              <a:solidFill>
                <a:prstClr val="black"/>
              </a:solidFill>
              <a:effectLst/>
              <a:uLnTx/>
              <a:uFillTx/>
              <a:latin typeface="Century Gothic" panose="020B0502020202020204" pitchFamily="34" charset="0"/>
              <a:ea typeface="ヒラギノ角ゴ Pro W3" pitchFamily="14" charset="-128"/>
              <a:cs typeface="+mn-cs"/>
            </a:endParaRPr>
          </a:p>
        </p:txBody>
      </p:sp>
      <p:sp>
        <p:nvSpPr>
          <p:cNvPr id="7" name="TextBox 6">
            <a:extLst>
              <a:ext uri="{FF2B5EF4-FFF2-40B4-BE49-F238E27FC236}">
                <a16:creationId xmlns:a16="http://schemas.microsoft.com/office/drawing/2014/main" id="{859FC795-612E-4E50-8DEC-0974DE9A65F0}"/>
              </a:ext>
            </a:extLst>
          </p:cNvPr>
          <p:cNvSpPr txBox="1"/>
          <p:nvPr/>
        </p:nvSpPr>
        <p:spPr>
          <a:xfrm>
            <a:off x="2779713" y="755650"/>
            <a:ext cx="4724400" cy="646113"/>
          </a:xfrm>
          <a:prstGeom prst="rect">
            <a:avLst/>
          </a:prstGeom>
          <a:noFill/>
          <a:effectLst>
            <a:outerShdw blurRad="50800" dist="38100" dir="2700000" algn="tl"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83333"/>
                </a:solidFill>
                <a:effectLst/>
                <a:uLnTx/>
                <a:uFillTx/>
                <a:latin typeface="Century Gothic" panose="020B0502020202020204" pitchFamily="34" charset="0"/>
                <a:ea typeface="ヒラギノ角ゴ Pro W3" pitchFamily="14" charset="-128"/>
                <a:cs typeface="+mn-cs"/>
              </a:rPr>
              <a:t>Ways You Can help</a:t>
            </a:r>
          </a:p>
        </p:txBody>
      </p:sp>
      <p:sp>
        <p:nvSpPr>
          <p:cNvPr id="8" name="Rectangle 7">
            <a:extLst>
              <a:ext uri="{FF2B5EF4-FFF2-40B4-BE49-F238E27FC236}">
                <a16:creationId xmlns:a16="http://schemas.microsoft.com/office/drawing/2014/main" id="{4146DF41-FC2F-4B40-B745-FDE4C5760056}"/>
              </a:ext>
            </a:extLst>
          </p:cNvPr>
          <p:cNvSpPr/>
          <p:nvPr/>
        </p:nvSpPr>
        <p:spPr>
          <a:xfrm>
            <a:off x="2743200" y="1484313"/>
            <a:ext cx="5891213" cy="46037"/>
          </a:xfrm>
          <a:prstGeom prst="rect">
            <a:avLst/>
          </a:prstGeom>
          <a:solidFill>
            <a:srgbClr val="70D1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A5A5A5">
                  <a:lumMod val="60000"/>
                  <a:lumOff val="40000"/>
                </a:srgbClr>
              </a:solidFill>
              <a:effectLst/>
              <a:uLnTx/>
              <a:uFillTx/>
              <a:latin typeface="Arial"/>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95043-6279-4572-AAF1-5131CBDABB85}"/>
              </a:ext>
            </a:extLst>
          </p:cNvPr>
          <p:cNvSpPr>
            <a:spLocks noGrp="1"/>
          </p:cNvSpPr>
          <p:nvPr>
            <p:ph type="sldNum" sz="quarter" idx="4"/>
          </p:nvPr>
        </p:nvSpPr>
        <p:spPr/>
        <p:txBody>
          <a:bodyPr/>
          <a:lstStyle/>
          <a:p>
            <a:fld id="{9B6C6909-76DB-DD44-B40F-DC1AA2F0D687}" type="slidenum">
              <a:rPr lang="en-US" smtClean="0"/>
              <a:pPr/>
              <a:t>4</a:t>
            </a:fld>
            <a:endParaRPr lang="en-US"/>
          </a:p>
        </p:txBody>
      </p:sp>
      <p:grpSp>
        <p:nvGrpSpPr>
          <p:cNvPr id="19" name="Group 18">
            <a:extLst>
              <a:ext uri="{FF2B5EF4-FFF2-40B4-BE49-F238E27FC236}">
                <a16:creationId xmlns:a16="http://schemas.microsoft.com/office/drawing/2014/main" id="{B7BDF524-FD3A-425B-8CD7-3268D12A4E05}"/>
              </a:ext>
            </a:extLst>
          </p:cNvPr>
          <p:cNvGrpSpPr/>
          <p:nvPr/>
        </p:nvGrpSpPr>
        <p:grpSpPr>
          <a:xfrm>
            <a:off x="163404" y="1031864"/>
            <a:ext cx="8817191" cy="5400321"/>
            <a:chOff x="163404" y="1031864"/>
            <a:chExt cx="8817191" cy="5400321"/>
          </a:xfrm>
        </p:grpSpPr>
        <p:grpSp>
          <p:nvGrpSpPr>
            <p:cNvPr id="15" name="Group 14">
              <a:extLst>
                <a:ext uri="{FF2B5EF4-FFF2-40B4-BE49-F238E27FC236}">
                  <a16:creationId xmlns:a16="http://schemas.microsoft.com/office/drawing/2014/main" id="{18C6C75E-6D9C-420A-BA7C-5DA01B580E92}"/>
                </a:ext>
              </a:extLst>
            </p:cNvPr>
            <p:cNvGrpSpPr/>
            <p:nvPr/>
          </p:nvGrpSpPr>
          <p:grpSpPr>
            <a:xfrm>
              <a:off x="163404" y="1031864"/>
              <a:ext cx="8817191" cy="5400321"/>
              <a:chOff x="36352" y="1396989"/>
              <a:chExt cx="8817191" cy="5400321"/>
            </a:xfrm>
          </p:grpSpPr>
          <p:grpSp>
            <p:nvGrpSpPr>
              <p:cNvPr id="8" name="Group 7">
                <a:extLst>
                  <a:ext uri="{FF2B5EF4-FFF2-40B4-BE49-F238E27FC236}">
                    <a16:creationId xmlns:a16="http://schemas.microsoft.com/office/drawing/2014/main" id="{8CB224CE-F8F4-4DEB-8C67-C49D0FBFD9C0}"/>
                  </a:ext>
                </a:extLst>
              </p:cNvPr>
              <p:cNvGrpSpPr/>
              <p:nvPr/>
            </p:nvGrpSpPr>
            <p:grpSpPr>
              <a:xfrm>
                <a:off x="36352" y="1396989"/>
                <a:ext cx="8817191" cy="5400321"/>
                <a:chOff x="36352" y="1396989"/>
                <a:chExt cx="8817191" cy="5400321"/>
              </a:xfrm>
            </p:grpSpPr>
            <p:sp>
              <p:nvSpPr>
                <p:cNvPr id="9" name="Freeform: Shape 8">
                  <a:extLst>
                    <a:ext uri="{FF2B5EF4-FFF2-40B4-BE49-F238E27FC236}">
                      <a16:creationId xmlns:a16="http://schemas.microsoft.com/office/drawing/2014/main" id="{B3EAD4E8-D570-4E61-98C9-BC1A4B678E49}"/>
                    </a:ext>
                  </a:extLst>
                </p:cNvPr>
                <p:cNvSpPr/>
                <p:nvPr/>
              </p:nvSpPr>
              <p:spPr>
                <a:xfrm>
                  <a:off x="36352" y="1396989"/>
                  <a:ext cx="5572460" cy="5383289"/>
                </a:xfrm>
                <a:custGeom>
                  <a:avLst/>
                  <a:gdLst>
                    <a:gd name="connsiteX0" fmla="*/ 0 w 5500030"/>
                    <a:gd name="connsiteY0" fmla="*/ 2566457 h 5132913"/>
                    <a:gd name="connsiteX1" fmla="*/ 2750015 w 5500030"/>
                    <a:gd name="connsiteY1" fmla="*/ 0 h 5132913"/>
                    <a:gd name="connsiteX2" fmla="*/ 5500030 w 5500030"/>
                    <a:gd name="connsiteY2" fmla="*/ 2566457 h 5132913"/>
                    <a:gd name="connsiteX3" fmla="*/ 2750015 w 5500030"/>
                    <a:gd name="connsiteY3" fmla="*/ 5132914 h 5132913"/>
                    <a:gd name="connsiteX4" fmla="*/ 0 w 5500030"/>
                    <a:gd name="connsiteY4" fmla="*/ 2566457 h 51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030" h="5132913">
                      <a:moveTo>
                        <a:pt x="0" y="2566457"/>
                      </a:moveTo>
                      <a:cubicBezTo>
                        <a:pt x="0" y="1149042"/>
                        <a:pt x="1231224" y="0"/>
                        <a:pt x="2750015" y="0"/>
                      </a:cubicBezTo>
                      <a:cubicBezTo>
                        <a:pt x="4268806" y="0"/>
                        <a:pt x="5500030" y="1149042"/>
                        <a:pt x="5500030" y="2566457"/>
                      </a:cubicBezTo>
                      <a:cubicBezTo>
                        <a:pt x="5500030" y="3983872"/>
                        <a:pt x="4268806" y="5132914"/>
                        <a:pt x="2750015" y="5132914"/>
                      </a:cubicBezTo>
                      <a:cubicBezTo>
                        <a:pt x="1231224" y="5132914"/>
                        <a:pt x="0" y="3983872"/>
                        <a:pt x="0" y="2566457"/>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68022" tIns="605280" rIns="1560820" bIns="605282" numCol="1" spcCol="1270" anchor="t" anchorCtr="1">
                  <a:noAutofit/>
                </a:bodyPr>
                <a:lstStyle/>
                <a:p>
                  <a:pPr marL="0" lvl="0" indent="0" algn="ctr" defTabSz="977900">
                    <a:lnSpc>
                      <a:spcPct val="90000"/>
                    </a:lnSpc>
                    <a:spcBef>
                      <a:spcPct val="0"/>
                    </a:spcBef>
                    <a:spcAft>
                      <a:spcPct val="35000"/>
                    </a:spcAft>
                    <a:buNone/>
                  </a:pPr>
                  <a:endParaRPr lang="en-US" sz="1700" kern="1200">
                    <a:solidFill>
                      <a:srgbClr val="FFFFFE"/>
                    </a:solidFill>
                  </a:endParaRPr>
                </a:p>
              </p:txBody>
            </p:sp>
            <p:sp>
              <p:nvSpPr>
                <p:cNvPr id="10" name="Freeform: Shape 9">
                  <a:extLst>
                    <a:ext uri="{FF2B5EF4-FFF2-40B4-BE49-F238E27FC236}">
                      <a16:creationId xmlns:a16="http://schemas.microsoft.com/office/drawing/2014/main" id="{97EB25FA-FCA2-42E4-B1DD-58ADE3A2E038}"/>
                    </a:ext>
                  </a:extLst>
                </p:cNvPr>
                <p:cNvSpPr/>
                <p:nvPr/>
              </p:nvSpPr>
              <p:spPr>
                <a:xfrm>
                  <a:off x="3281082" y="1414021"/>
                  <a:ext cx="5572461" cy="5383289"/>
                </a:xfrm>
                <a:custGeom>
                  <a:avLst/>
                  <a:gdLst>
                    <a:gd name="connsiteX0" fmla="*/ 0 w 5396757"/>
                    <a:gd name="connsiteY0" fmla="*/ 2566457 h 5132913"/>
                    <a:gd name="connsiteX1" fmla="*/ 2698379 w 5396757"/>
                    <a:gd name="connsiteY1" fmla="*/ 0 h 5132913"/>
                    <a:gd name="connsiteX2" fmla="*/ 5396758 w 5396757"/>
                    <a:gd name="connsiteY2" fmla="*/ 2566457 h 5132913"/>
                    <a:gd name="connsiteX3" fmla="*/ 2698379 w 5396757"/>
                    <a:gd name="connsiteY3" fmla="*/ 5132914 h 5132913"/>
                    <a:gd name="connsiteX4" fmla="*/ 0 w 5396757"/>
                    <a:gd name="connsiteY4" fmla="*/ 2566457 h 51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6757" h="5132913">
                      <a:moveTo>
                        <a:pt x="0" y="2566457"/>
                      </a:moveTo>
                      <a:cubicBezTo>
                        <a:pt x="0" y="1149042"/>
                        <a:pt x="1208105" y="0"/>
                        <a:pt x="2698379" y="0"/>
                      </a:cubicBezTo>
                      <a:cubicBezTo>
                        <a:pt x="4188653" y="0"/>
                        <a:pt x="5396758" y="1149042"/>
                        <a:pt x="5396758" y="2566457"/>
                      </a:cubicBezTo>
                      <a:cubicBezTo>
                        <a:pt x="5396758" y="3983872"/>
                        <a:pt x="4188653" y="5132914"/>
                        <a:pt x="2698379" y="5132914"/>
                      </a:cubicBezTo>
                      <a:cubicBezTo>
                        <a:pt x="1208105" y="5132914"/>
                        <a:pt x="0" y="3983872"/>
                        <a:pt x="0" y="2566457"/>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31512" tIns="605280" rIns="753601" bIns="605282" numCol="1" spcCol="1270" anchor="t" anchorCtr="1">
                  <a:noAutofit/>
                </a:bodyPr>
                <a:lstStyle/>
                <a:p>
                  <a:pPr marL="0" lvl="0" indent="0" algn="ctr" defTabSz="977900">
                    <a:lnSpc>
                      <a:spcPct val="90000"/>
                    </a:lnSpc>
                    <a:spcBef>
                      <a:spcPct val="0"/>
                    </a:spcBef>
                    <a:spcAft>
                      <a:spcPct val="35000"/>
                    </a:spcAft>
                    <a:buNone/>
                  </a:pPr>
                  <a:endParaRPr lang="en-US" sz="1600" kern="1200">
                    <a:solidFill>
                      <a:srgbClr val="FFFFFE"/>
                    </a:solidFill>
                  </a:endParaRPr>
                </a:p>
              </p:txBody>
            </p:sp>
          </p:grpSp>
          <p:sp>
            <p:nvSpPr>
              <p:cNvPr id="11" name="TextBox 10">
                <a:extLst>
                  <a:ext uri="{FF2B5EF4-FFF2-40B4-BE49-F238E27FC236}">
                    <a16:creationId xmlns:a16="http://schemas.microsoft.com/office/drawing/2014/main" id="{5D62941D-40F1-4EBB-9AC2-4E48D924DB0F}"/>
                  </a:ext>
                </a:extLst>
              </p:cNvPr>
              <p:cNvSpPr txBox="1"/>
              <p:nvPr/>
            </p:nvSpPr>
            <p:spPr>
              <a:xfrm>
                <a:off x="5730982" y="3050245"/>
                <a:ext cx="3103565" cy="2714589"/>
              </a:xfrm>
              <a:custGeom>
                <a:avLst/>
                <a:gdLst>
                  <a:gd name="connsiteX0" fmla="*/ 0 w 2846549"/>
                  <a:gd name="connsiteY0" fmla="*/ 0 h 4322209"/>
                  <a:gd name="connsiteX1" fmla="*/ 2846549 w 2846549"/>
                  <a:gd name="connsiteY1" fmla="*/ 0 h 4322209"/>
                  <a:gd name="connsiteX2" fmla="*/ 2846549 w 2846549"/>
                  <a:gd name="connsiteY2" fmla="*/ 4322209 h 4322209"/>
                  <a:gd name="connsiteX3" fmla="*/ 0 w 2846549"/>
                  <a:gd name="connsiteY3" fmla="*/ 4322209 h 4322209"/>
                  <a:gd name="connsiteX4" fmla="*/ 0 w 2846549"/>
                  <a:gd name="connsiteY4" fmla="*/ 0 h 4322209"/>
                  <a:gd name="connsiteX0" fmla="*/ 0 w 2846549"/>
                  <a:gd name="connsiteY0" fmla="*/ 0 h 4322209"/>
                  <a:gd name="connsiteX1" fmla="*/ 2728215 w 2846549"/>
                  <a:gd name="connsiteY1" fmla="*/ 118334 h 4322209"/>
                  <a:gd name="connsiteX2" fmla="*/ 2846549 w 2846549"/>
                  <a:gd name="connsiteY2" fmla="*/ 4322209 h 4322209"/>
                  <a:gd name="connsiteX3" fmla="*/ 0 w 2846549"/>
                  <a:gd name="connsiteY3" fmla="*/ 4322209 h 4322209"/>
                  <a:gd name="connsiteX4" fmla="*/ 0 w 2846549"/>
                  <a:gd name="connsiteY4" fmla="*/ 0 h 4322209"/>
                  <a:gd name="connsiteX0" fmla="*/ 0 w 3108693"/>
                  <a:gd name="connsiteY0" fmla="*/ 0 h 4322209"/>
                  <a:gd name="connsiteX1" fmla="*/ 2728215 w 3108693"/>
                  <a:gd name="connsiteY1" fmla="*/ 118334 h 4322209"/>
                  <a:gd name="connsiteX2" fmla="*/ 2846549 w 3108693"/>
                  <a:gd name="connsiteY2" fmla="*/ 4322209 h 4322209"/>
                  <a:gd name="connsiteX3" fmla="*/ 0 w 3108693"/>
                  <a:gd name="connsiteY3" fmla="*/ 4322209 h 4322209"/>
                  <a:gd name="connsiteX4" fmla="*/ 0 w 3108693"/>
                  <a:gd name="connsiteY4" fmla="*/ 0 h 4322209"/>
                  <a:gd name="connsiteX0" fmla="*/ 0 w 3001790"/>
                  <a:gd name="connsiteY0" fmla="*/ 0 h 4322209"/>
                  <a:gd name="connsiteX1" fmla="*/ 2566850 w 3001790"/>
                  <a:gd name="connsiteY1" fmla="*/ 118334 h 4322209"/>
                  <a:gd name="connsiteX2" fmla="*/ 2846549 w 3001790"/>
                  <a:gd name="connsiteY2" fmla="*/ 4322209 h 4322209"/>
                  <a:gd name="connsiteX3" fmla="*/ 0 w 3001790"/>
                  <a:gd name="connsiteY3" fmla="*/ 4322209 h 4322209"/>
                  <a:gd name="connsiteX4" fmla="*/ 0 w 3001790"/>
                  <a:gd name="connsiteY4" fmla="*/ 0 h 4322209"/>
                  <a:gd name="connsiteX0" fmla="*/ 0 w 2851330"/>
                  <a:gd name="connsiteY0" fmla="*/ 0 h 4322209"/>
                  <a:gd name="connsiteX1" fmla="*/ 2244121 w 2851330"/>
                  <a:gd name="connsiteY1" fmla="*/ 118334 h 4322209"/>
                  <a:gd name="connsiteX2" fmla="*/ 2846549 w 2851330"/>
                  <a:gd name="connsiteY2" fmla="*/ 4322209 h 4322209"/>
                  <a:gd name="connsiteX3" fmla="*/ 0 w 2851330"/>
                  <a:gd name="connsiteY3" fmla="*/ 4322209 h 4322209"/>
                  <a:gd name="connsiteX4" fmla="*/ 0 w 2851330"/>
                  <a:gd name="connsiteY4" fmla="*/ 0 h 4322209"/>
                  <a:gd name="connsiteX0" fmla="*/ 0 w 3066483"/>
                  <a:gd name="connsiteY0" fmla="*/ 0 h 4332967"/>
                  <a:gd name="connsiteX1" fmla="*/ 2459274 w 3066483"/>
                  <a:gd name="connsiteY1" fmla="*/ 129092 h 4332967"/>
                  <a:gd name="connsiteX2" fmla="*/ 3061702 w 3066483"/>
                  <a:gd name="connsiteY2" fmla="*/ 4332967 h 4332967"/>
                  <a:gd name="connsiteX3" fmla="*/ 215153 w 3066483"/>
                  <a:gd name="connsiteY3" fmla="*/ 4332967 h 4332967"/>
                  <a:gd name="connsiteX4" fmla="*/ 0 w 3066483"/>
                  <a:gd name="connsiteY4" fmla="*/ 0 h 4332967"/>
                  <a:gd name="connsiteX0" fmla="*/ 0 w 3133011"/>
                  <a:gd name="connsiteY0" fmla="*/ 0 h 4332967"/>
                  <a:gd name="connsiteX1" fmla="*/ 2631396 w 3133011"/>
                  <a:gd name="connsiteY1" fmla="*/ 53788 h 4332967"/>
                  <a:gd name="connsiteX2" fmla="*/ 3061702 w 3133011"/>
                  <a:gd name="connsiteY2" fmla="*/ 4332967 h 4332967"/>
                  <a:gd name="connsiteX3" fmla="*/ 215153 w 3133011"/>
                  <a:gd name="connsiteY3" fmla="*/ 4332967 h 4332967"/>
                  <a:gd name="connsiteX4" fmla="*/ 0 w 3133011"/>
                  <a:gd name="connsiteY4" fmla="*/ 0 h 4332967"/>
                  <a:gd name="connsiteX0" fmla="*/ 0 w 3229830"/>
                  <a:gd name="connsiteY0" fmla="*/ 0 h 4322209"/>
                  <a:gd name="connsiteX1" fmla="*/ 2728215 w 3229830"/>
                  <a:gd name="connsiteY1" fmla="*/ 43030 h 4322209"/>
                  <a:gd name="connsiteX2" fmla="*/ 3158521 w 3229830"/>
                  <a:gd name="connsiteY2" fmla="*/ 4322209 h 4322209"/>
                  <a:gd name="connsiteX3" fmla="*/ 311972 w 3229830"/>
                  <a:gd name="connsiteY3" fmla="*/ 4322209 h 4322209"/>
                  <a:gd name="connsiteX4" fmla="*/ 0 w 3229830"/>
                  <a:gd name="connsiteY4" fmla="*/ 0 h 4322209"/>
                  <a:gd name="connsiteX0" fmla="*/ 0 w 3229830"/>
                  <a:gd name="connsiteY0" fmla="*/ 0 h 4322209"/>
                  <a:gd name="connsiteX1" fmla="*/ 2728215 w 3229830"/>
                  <a:gd name="connsiteY1" fmla="*/ 43030 h 4322209"/>
                  <a:gd name="connsiteX2" fmla="*/ 3158521 w 3229830"/>
                  <a:gd name="connsiteY2" fmla="*/ 4322209 h 4322209"/>
                  <a:gd name="connsiteX3" fmla="*/ 311972 w 3229830"/>
                  <a:gd name="connsiteY3" fmla="*/ 4322209 h 4322209"/>
                  <a:gd name="connsiteX4" fmla="*/ 0 w 3229830"/>
                  <a:gd name="connsiteY4" fmla="*/ 0 h 4322209"/>
                  <a:gd name="connsiteX0" fmla="*/ 0 w 3229830"/>
                  <a:gd name="connsiteY0" fmla="*/ 0 h 4322209"/>
                  <a:gd name="connsiteX1" fmla="*/ 2728215 w 3229830"/>
                  <a:gd name="connsiteY1" fmla="*/ 43030 h 4322209"/>
                  <a:gd name="connsiteX2" fmla="*/ 3158521 w 3229830"/>
                  <a:gd name="connsiteY2" fmla="*/ 4322209 h 4322209"/>
                  <a:gd name="connsiteX3" fmla="*/ 580913 w 3229830"/>
                  <a:gd name="connsiteY3" fmla="*/ 4225391 h 4322209"/>
                  <a:gd name="connsiteX4" fmla="*/ 0 w 3229830"/>
                  <a:gd name="connsiteY4" fmla="*/ 0 h 4322209"/>
                  <a:gd name="connsiteX0" fmla="*/ 0 w 3284320"/>
                  <a:gd name="connsiteY0" fmla="*/ 0 h 4225391"/>
                  <a:gd name="connsiteX1" fmla="*/ 2728215 w 3284320"/>
                  <a:gd name="connsiteY1" fmla="*/ 43030 h 4225391"/>
                  <a:gd name="connsiteX2" fmla="*/ 3255340 w 3284320"/>
                  <a:gd name="connsiteY2" fmla="*/ 3891903 h 4225391"/>
                  <a:gd name="connsiteX3" fmla="*/ 580913 w 3284320"/>
                  <a:gd name="connsiteY3" fmla="*/ 4225391 h 4225391"/>
                  <a:gd name="connsiteX4" fmla="*/ 0 w 3284320"/>
                  <a:gd name="connsiteY4" fmla="*/ 0 h 4225391"/>
                  <a:gd name="connsiteX0" fmla="*/ 0 w 3539002"/>
                  <a:gd name="connsiteY0" fmla="*/ 0 h 4225391"/>
                  <a:gd name="connsiteX1" fmla="*/ 2728215 w 3539002"/>
                  <a:gd name="connsiteY1" fmla="*/ 43030 h 4225391"/>
                  <a:gd name="connsiteX2" fmla="*/ 3255340 w 3539002"/>
                  <a:gd name="connsiteY2" fmla="*/ 3891903 h 4225391"/>
                  <a:gd name="connsiteX3" fmla="*/ 580913 w 3539002"/>
                  <a:gd name="connsiteY3" fmla="*/ 4225391 h 4225391"/>
                  <a:gd name="connsiteX4" fmla="*/ 0 w 3539002"/>
                  <a:gd name="connsiteY4" fmla="*/ 0 h 4225391"/>
                  <a:gd name="connsiteX0" fmla="*/ 118552 w 3657554"/>
                  <a:gd name="connsiteY0" fmla="*/ 0 h 4225391"/>
                  <a:gd name="connsiteX1" fmla="*/ 2846767 w 3657554"/>
                  <a:gd name="connsiteY1" fmla="*/ 43030 h 4225391"/>
                  <a:gd name="connsiteX2" fmla="*/ 3373892 w 3657554"/>
                  <a:gd name="connsiteY2" fmla="*/ 3891903 h 4225391"/>
                  <a:gd name="connsiteX3" fmla="*/ 699465 w 3657554"/>
                  <a:gd name="connsiteY3" fmla="*/ 4225391 h 4225391"/>
                  <a:gd name="connsiteX4" fmla="*/ 441283 w 3657554"/>
                  <a:gd name="connsiteY4" fmla="*/ 3115235 h 4225391"/>
                  <a:gd name="connsiteX5" fmla="*/ 118552 w 3657554"/>
                  <a:gd name="connsiteY5" fmla="*/ 0 h 42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554" h="4225391">
                    <a:moveTo>
                      <a:pt x="118552" y="0"/>
                    </a:moveTo>
                    <a:lnTo>
                      <a:pt x="2846767" y="43030"/>
                    </a:lnTo>
                    <a:cubicBezTo>
                      <a:pt x="3650005" y="1229169"/>
                      <a:pt x="3915360" y="1834394"/>
                      <a:pt x="3373892" y="3891903"/>
                    </a:cubicBezTo>
                    <a:lnTo>
                      <a:pt x="699465" y="4225391"/>
                    </a:lnTo>
                    <a:cubicBezTo>
                      <a:pt x="244763" y="4112083"/>
                      <a:pt x="538102" y="3819467"/>
                      <a:pt x="441283" y="3115235"/>
                    </a:cubicBezTo>
                    <a:cubicBezTo>
                      <a:pt x="344464" y="2411003"/>
                      <a:pt x="-248296" y="528171"/>
                      <a:pt x="118552" y="0"/>
                    </a:cubicBezTo>
                    <a:close/>
                  </a:path>
                </a:pathLst>
              </a:custGeom>
              <a:noFill/>
            </p:spPr>
            <p:txBody>
              <a:bodyPr wrap="square" rtlCol="0">
                <a:spAutoFit/>
              </a:bodyPr>
              <a:lstStyle/>
              <a:p>
                <a:pPr marL="171450" lvl="1" indent="-171450" defTabSz="755650">
                  <a:lnSpc>
                    <a:spcPct val="90000"/>
                  </a:lnSpc>
                  <a:spcBef>
                    <a:spcPct val="0"/>
                  </a:spcBef>
                  <a:spcAft>
                    <a:spcPts val="1200"/>
                  </a:spcAft>
                  <a:buSzPct val="150000"/>
                  <a:buChar char="•"/>
                </a:pPr>
                <a:r>
                  <a:rPr lang="en-US" sz="1700" kern="1200" dirty="0">
                    <a:solidFill>
                      <a:srgbClr val="FFFFFE"/>
                    </a:solidFill>
                  </a:rPr>
                  <a:t>May not have legal status when in the U.S.</a:t>
                </a:r>
              </a:p>
              <a:p>
                <a:pPr marL="171450" lvl="1" indent="-171450" defTabSz="755650">
                  <a:lnSpc>
                    <a:spcPct val="90000"/>
                  </a:lnSpc>
                  <a:spcBef>
                    <a:spcPct val="0"/>
                  </a:spcBef>
                  <a:spcAft>
                    <a:spcPts val="1200"/>
                  </a:spcAft>
                  <a:buSzPct val="150000"/>
                  <a:buChar char="•"/>
                </a:pPr>
                <a:r>
                  <a:rPr lang="en-US" sz="1700" kern="1200" dirty="0">
                    <a:solidFill>
                      <a:srgbClr val="FFFFFE"/>
                    </a:solidFill>
                  </a:rPr>
                  <a:t>May not have community or family ties – may be wary of community connections</a:t>
                </a:r>
              </a:p>
              <a:p>
                <a:pPr marL="171450" lvl="1" indent="-171450" defTabSz="755650">
                  <a:lnSpc>
                    <a:spcPct val="90000"/>
                  </a:lnSpc>
                  <a:spcBef>
                    <a:spcPct val="0"/>
                  </a:spcBef>
                  <a:spcAft>
                    <a:spcPts val="1200"/>
                  </a:spcAft>
                  <a:buSzPct val="150000"/>
                  <a:buChar char="•"/>
                </a:pPr>
                <a:r>
                  <a:rPr lang="en-US" sz="1700" kern="1200" dirty="0">
                    <a:solidFill>
                      <a:srgbClr val="FFFFFE"/>
                    </a:solidFill>
                  </a:rPr>
                  <a:t>Must learn how to navigate the social service system and advocate for access</a:t>
                </a:r>
              </a:p>
              <a:p>
                <a:endParaRPr lang="en-US" dirty="0"/>
              </a:p>
            </p:txBody>
          </p:sp>
          <p:sp>
            <p:nvSpPr>
              <p:cNvPr id="12" name="TextBox 11">
                <a:extLst>
                  <a:ext uri="{FF2B5EF4-FFF2-40B4-BE49-F238E27FC236}">
                    <a16:creationId xmlns:a16="http://schemas.microsoft.com/office/drawing/2014/main" id="{406C3441-8D90-4925-966F-82B6E0189636}"/>
                  </a:ext>
                </a:extLst>
              </p:cNvPr>
              <p:cNvSpPr txBox="1"/>
              <p:nvPr/>
            </p:nvSpPr>
            <p:spPr>
              <a:xfrm>
                <a:off x="4484257" y="1772060"/>
                <a:ext cx="3547478" cy="830997"/>
              </a:xfrm>
              <a:prstGeom prst="rect">
                <a:avLst/>
              </a:prstGeom>
              <a:noFill/>
            </p:spPr>
            <p:txBody>
              <a:bodyPr wrap="square" rtlCol="0">
                <a:spAutoFit/>
              </a:bodyPr>
              <a:lstStyle/>
              <a:p>
                <a:pPr algn="ctr"/>
                <a:r>
                  <a:rPr lang="en-US" sz="2400" b="1" kern="1200"/>
                  <a:t>Trafficking </a:t>
                </a:r>
                <a:br>
                  <a:rPr lang="en-US" sz="2400" b="1" kern="1200"/>
                </a:br>
                <a:r>
                  <a:rPr lang="en-US" sz="2400" b="1" kern="1200"/>
                  <a:t>Survivors</a:t>
                </a:r>
              </a:p>
            </p:txBody>
          </p:sp>
          <p:sp>
            <p:nvSpPr>
              <p:cNvPr id="14" name="TextBox 13">
                <a:extLst>
                  <a:ext uri="{FF2B5EF4-FFF2-40B4-BE49-F238E27FC236}">
                    <a16:creationId xmlns:a16="http://schemas.microsoft.com/office/drawing/2014/main" id="{785AD570-8ECA-4E1F-9EA0-CB4A3DEE32D9}"/>
                  </a:ext>
                </a:extLst>
              </p:cNvPr>
              <p:cNvSpPr txBox="1"/>
              <p:nvPr/>
            </p:nvSpPr>
            <p:spPr>
              <a:xfrm>
                <a:off x="1377750" y="1956725"/>
                <a:ext cx="2284699" cy="461665"/>
              </a:xfrm>
              <a:prstGeom prst="rect">
                <a:avLst/>
              </a:prstGeom>
              <a:noFill/>
            </p:spPr>
            <p:txBody>
              <a:bodyPr wrap="square" rtlCol="0">
                <a:spAutoFit/>
              </a:bodyPr>
              <a:lstStyle/>
              <a:p>
                <a:pPr algn="ctr"/>
                <a:r>
                  <a:rPr lang="en-US" sz="2400" b="1" kern="1200"/>
                  <a:t>Refugees</a:t>
                </a:r>
              </a:p>
            </p:txBody>
          </p:sp>
        </p:grpSp>
        <p:sp>
          <p:nvSpPr>
            <p:cNvPr id="16" name="TextBox 15">
              <a:extLst>
                <a:ext uri="{FF2B5EF4-FFF2-40B4-BE49-F238E27FC236}">
                  <a16:creationId xmlns:a16="http://schemas.microsoft.com/office/drawing/2014/main" id="{DA9C4614-B951-4C18-83D7-728EBAEFE954}"/>
                </a:ext>
              </a:extLst>
            </p:cNvPr>
            <p:cNvSpPr txBox="1"/>
            <p:nvPr/>
          </p:nvSpPr>
          <p:spPr>
            <a:xfrm>
              <a:off x="3619553" y="2963092"/>
              <a:ext cx="2030073" cy="2726900"/>
            </a:xfrm>
            <a:prstGeom prst="rect">
              <a:avLst/>
            </a:prstGeom>
            <a:noFill/>
          </p:spPr>
          <p:txBody>
            <a:bodyPr wrap="square" rtlCol="0">
              <a:spAutoFit/>
            </a:bodyPr>
            <a:lstStyle/>
            <a:p>
              <a:pPr marL="171450" lvl="1" indent="-171450" defTabSz="755650">
                <a:lnSpc>
                  <a:spcPct val="90000"/>
                </a:lnSpc>
                <a:spcBef>
                  <a:spcPct val="0"/>
                </a:spcBef>
                <a:spcAft>
                  <a:spcPts val="1200"/>
                </a:spcAft>
                <a:buSzPct val="150000"/>
                <a:buChar char="•"/>
              </a:pPr>
              <a:r>
                <a:rPr lang="en-US" sz="1400" kern="1200" dirty="0">
                  <a:solidFill>
                    <a:schemeClr val="accent5">
                      <a:lumMod val="20000"/>
                      <a:lumOff val="80000"/>
                    </a:schemeClr>
                  </a:solidFill>
                </a:rPr>
                <a:t>Self-determination; can survive without us</a:t>
              </a:r>
            </a:p>
            <a:p>
              <a:pPr marL="171450" lvl="1" indent="-171450" defTabSz="755650">
                <a:lnSpc>
                  <a:spcPct val="90000"/>
                </a:lnSpc>
                <a:spcBef>
                  <a:spcPct val="0"/>
                </a:spcBef>
                <a:spcAft>
                  <a:spcPts val="1200"/>
                </a:spcAft>
                <a:buSzPct val="150000"/>
                <a:buChar char="•"/>
              </a:pPr>
              <a:r>
                <a:rPr lang="en-US" sz="1400" kern="1200" dirty="0">
                  <a:solidFill>
                    <a:schemeClr val="accent5">
                      <a:lumMod val="20000"/>
                      <a:lumOff val="80000"/>
                    </a:schemeClr>
                  </a:solidFill>
                </a:rPr>
                <a:t>May have experienced violence and trauma</a:t>
              </a:r>
            </a:p>
            <a:p>
              <a:pPr marL="171450" lvl="1" indent="-171450" defTabSz="755650">
                <a:lnSpc>
                  <a:spcPct val="90000"/>
                </a:lnSpc>
                <a:spcBef>
                  <a:spcPct val="0"/>
                </a:spcBef>
                <a:spcAft>
                  <a:spcPts val="1200"/>
                </a:spcAft>
                <a:buSzPct val="150000"/>
                <a:buChar char="•"/>
              </a:pPr>
              <a:r>
                <a:rPr lang="en-US" sz="1400" dirty="0">
                  <a:solidFill>
                    <a:schemeClr val="accent5">
                      <a:lumMod val="20000"/>
                      <a:lumOff val="80000"/>
                    </a:schemeClr>
                  </a:solidFill>
                </a:rPr>
                <a:t>Distrust/fear of social service agencies or immigration agencies</a:t>
              </a:r>
              <a:endParaRPr lang="en-US" sz="1400" kern="1200" dirty="0">
                <a:solidFill>
                  <a:schemeClr val="accent5">
                    <a:lumMod val="20000"/>
                    <a:lumOff val="80000"/>
                  </a:schemeClr>
                </a:solidFill>
              </a:endParaRPr>
            </a:p>
          </p:txBody>
        </p:sp>
        <p:sp>
          <p:nvSpPr>
            <p:cNvPr id="18" name="TextBox 17">
              <a:extLst>
                <a:ext uri="{FF2B5EF4-FFF2-40B4-BE49-F238E27FC236}">
                  <a16:creationId xmlns:a16="http://schemas.microsoft.com/office/drawing/2014/main" id="{9CA17C0B-075A-4E6A-888D-538BD93C51D5}"/>
                </a:ext>
              </a:extLst>
            </p:cNvPr>
            <p:cNvSpPr txBox="1"/>
            <p:nvPr/>
          </p:nvSpPr>
          <p:spPr>
            <a:xfrm>
              <a:off x="429750" y="2756092"/>
              <a:ext cx="3103565" cy="2709973"/>
            </a:xfrm>
            <a:custGeom>
              <a:avLst/>
              <a:gdLst>
                <a:gd name="connsiteX0" fmla="*/ 0 w 2846549"/>
                <a:gd name="connsiteY0" fmla="*/ 0 h 4322209"/>
                <a:gd name="connsiteX1" fmla="*/ 2846549 w 2846549"/>
                <a:gd name="connsiteY1" fmla="*/ 0 h 4322209"/>
                <a:gd name="connsiteX2" fmla="*/ 2846549 w 2846549"/>
                <a:gd name="connsiteY2" fmla="*/ 4322209 h 4322209"/>
                <a:gd name="connsiteX3" fmla="*/ 0 w 2846549"/>
                <a:gd name="connsiteY3" fmla="*/ 4322209 h 4322209"/>
                <a:gd name="connsiteX4" fmla="*/ 0 w 2846549"/>
                <a:gd name="connsiteY4" fmla="*/ 0 h 4322209"/>
                <a:gd name="connsiteX0" fmla="*/ 0 w 2846549"/>
                <a:gd name="connsiteY0" fmla="*/ 0 h 4322209"/>
                <a:gd name="connsiteX1" fmla="*/ 2728215 w 2846549"/>
                <a:gd name="connsiteY1" fmla="*/ 118334 h 4322209"/>
                <a:gd name="connsiteX2" fmla="*/ 2846549 w 2846549"/>
                <a:gd name="connsiteY2" fmla="*/ 4322209 h 4322209"/>
                <a:gd name="connsiteX3" fmla="*/ 0 w 2846549"/>
                <a:gd name="connsiteY3" fmla="*/ 4322209 h 4322209"/>
                <a:gd name="connsiteX4" fmla="*/ 0 w 2846549"/>
                <a:gd name="connsiteY4" fmla="*/ 0 h 4322209"/>
                <a:gd name="connsiteX0" fmla="*/ 0 w 3108693"/>
                <a:gd name="connsiteY0" fmla="*/ 0 h 4322209"/>
                <a:gd name="connsiteX1" fmla="*/ 2728215 w 3108693"/>
                <a:gd name="connsiteY1" fmla="*/ 118334 h 4322209"/>
                <a:gd name="connsiteX2" fmla="*/ 2846549 w 3108693"/>
                <a:gd name="connsiteY2" fmla="*/ 4322209 h 4322209"/>
                <a:gd name="connsiteX3" fmla="*/ 0 w 3108693"/>
                <a:gd name="connsiteY3" fmla="*/ 4322209 h 4322209"/>
                <a:gd name="connsiteX4" fmla="*/ 0 w 3108693"/>
                <a:gd name="connsiteY4" fmla="*/ 0 h 4322209"/>
                <a:gd name="connsiteX0" fmla="*/ 0 w 3001790"/>
                <a:gd name="connsiteY0" fmla="*/ 0 h 4322209"/>
                <a:gd name="connsiteX1" fmla="*/ 2566850 w 3001790"/>
                <a:gd name="connsiteY1" fmla="*/ 118334 h 4322209"/>
                <a:gd name="connsiteX2" fmla="*/ 2846549 w 3001790"/>
                <a:gd name="connsiteY2" fmla="*/ 4322209 h 4322209"/>
                <a:gd name="connsiteX3" fmla="*/ 0 w 3001790"/>
                <a:gd name="connsiteY3" fmla="*/ 4322209 h 4322209"/>
                <a:gd name="connsiteX4" fmla="*/ 0 w 3001790"/>
                <a:gd name="connsiteY4" fmla="*/ 0 h 4322209"/>
                <a:gd name="connsiteX0" fmla="*/ 0 w 2851330"/>
                <a:gd name="connsiteY0" fmla="*/ 0 h 4322209"/>
                <a:gd name="connsiteX1" fmla="*/ 2244121 w 2851330"/>
                <a:gd name="connsiteY1" fmla="*/ 118334 h 4322209"/>
                <a:gd name="connsiteX2" fmla="*/ 2846549 w 2851330"/>
                <a:gd name="connsiteY2" fmla="*/ 4322209 h 4322209"/>
                <a:gd name="connsiteX3" fmla="*/ 0 w 2851330"/>
                <a:gd name="connsiteY3" fmla="*/ 4322209 h 4322209"/>
                <a:gd name="connsiteX4" fmla="*/ 0 w 2851330"/>
                <a:gd name="connsiteY4" fmla="*/ 0 h 4322209"/>
                <a:gd name="connsiteX0" fmla="*/ 0 w 3066483"/>
                <a:gd name="connsiteY0" fmla="*/ 0 h 4332967"/>
                <a:gd name="connsiteX1" fmla="*/ 2459274 w 3066483"/>
                <a:gd name="connsiteY1" fmla="*/ 129092 h 4332967"/>
                <a:gd name="connsiteX2" fmla="*/ 3061702 w 3066483"/>
                <a:gd name="connsiteY2" fmla="*/ 4332967 h 4332967"/>
                <a:gd name="connsiteX3" fmla="*/ 215153 w 3066483"/>
                <a:gd name="connsiteY3" fmla="*/ 4332967 h 4332967"/>
                <a:gd name="connsiteX4" fmla="*/ 0 w 3066483"/>
                <a:gd name="connsiteY4" fmla="*/ 0 h 4332967"/>
                <a:gd name="connsiteX0" fmla="*/ 0 w 3133011"/>
                <a:gd name="connsiteY0" fmla="*/ 0 h 4332967"/>
                <a:gd name="connsiteX1" fmla="*/ 2631396 w 3133011"/>
                <a:gd name="connsiteY1" fmla="*/ 53788 h 4332967"/>
                <a:gd name="connsiteX2" fmla="*/ 3061702 w 3133011"/>
                <a:gd name="connsiteY2" fmla="*/ 4332967 h 4332967"/>
                <a:gd name="connsiteX3" fmla="*/ 215153 w 3133011"/>
                <a:gd name="connsiteY3" fmla="*/ 4332967 h 4332967"/>
                <a:gd name="connsiteX4" fmla="*/ 0 w 3133011"/>
                <a:gd name="connsiteY4" fmla="*/ 0 h 4332967"/>
                <a:gd name="connsiteX0" fmla="*/ 0 w 3229830"/>
                <a:gd name="connsiteY0" fmla="*/ 0 h 4322209"/>
                <a:gd name="connsiteX1" fmla="*/ 2728215 w 3229830"/>
                <a:gd name="connsiteY1" fmla="*/ 43030 h 4322209"/>
                <a:gd name="connsiteX2" fmla="*/ 3158521 w 3229830"/>
                <a:gd name="connsiteY2" fmla="*/ 4322209 h 4322209"/>
                <a:gd name="connsiteX3" fmla="*/ 311972 w 3229830"/>
                <a:gd name="connsiteY3" fmla="*/ 4322209 h 4322209"/>
                <a:gd name="connsiteX4" fmla="*/ 0 w 3229830"/>
                <a:gd name="connsiteY4" fmla="*/ 0 h 4322209"/>
                <a:gd name="connsiteX0" fmla="*/ 0 w 3229830"/>
                <a:gd name="connsiteY0" fmla="*/ 0 h 4322209"/>
                <a:gd name="connsiteX1" fmla="*/ 2728215 w 3229830"/>
                <a:gd name="connsiteY1" fmla="*/ 43030 h 4322209"/>
                <a:gd name="connsiteX2" fmla="*/ 3158521 w 3229830"/>
                <a:gd name="connsiteY2" fmla="*/ 4322209 h 4322209"/>
                <a:gd name="connsiteX3" fmla="*/ 311972 w 3229830"/>
                <a:gd name="connsiteY3" fmla="*/ 4322209 h 4322209"/>
                <a:gd name="connsiteX4" fmla="*/ 0 w 3229830"/>
                <a:gd name="connsiteY4" fmla="*/ 0 h 4322209"/>
                <a:gd name="connsiteX0" fmla="*/ 0 w 3229830"/>
                <a:gd name="connsiteY0" fmla="*/ 0 h 4322209"/>
                <a:gd name="connsiteX1" fmla="*/ 2728215 w 3229830"/>
                <a:gd name="connsiteY1" fmla="*/ 43030 h 4322209"/>
                <a:gd name="connsiteX2" fmla="*/ 3158521 w 3229830"/>
                <a:gd name="connsiteY2" fmla="*/ 4322209 h 4322209"/>
                <a:gd name="connsiteX3" fmla="*/ 580913 w 3229830"/>
                <a:gd name="connsiteY3" fmla="*/ 4225391 h 4322209"/>
                <a:gd name="connsiteX4" fmla="*/ 0 w 3229830"/>
                <a:gd name="connsiteY4" fmla="*/ 0 h 4322209"/>
                <a:gd name="connsiteX0" fmla="*/ 0 w 3284320"/>
                <a:gd name="connsiteY0" fmla="*/ 0 h 4225391"/>
                <a:gd name="connsiteX1" fmla="*/ 2728215 w 3284320"/>
                <a:gd name="connsiteY1" fmla="*/ 43030 h 4225391"/>
                <a:gd name="connsiteX2" fmla="*/ 3255340 w 3284320"/>
                <a:gd name="connsiteY2" fmla="*/ 3891903 h 4225391"/>
                <a:gd name="connsiteX3" fmla="*/ 580913 w 3284320"/>
                <a:gd name="connsiteY3" fmla="*/ 4225391 h 4225391"/>
                <a:gd name="connsiteX4" fmla="*/ 0 w 3284320"/>
                <a:gd name="connsiteY4" fmla="*/ 0 h 4225391"/>
                <a:gd name="connsiteX0" fmla="*/ 0 w 3539002"/>
                <a:gd name="connsiteY0" fmla="*/ 0 h 4225391"/>
                <a:gd name="connsiteX1" fmla="*/ 2728215 w 3539002"/>
                <a:gd name="connsiteY1" fmla="*/ 43030 h 4225391"/>
                <a:gd name="connsiteX2" fmla="*/ 3255340 w 3539002"/>
                <a:gd name="connsiteY2" fmla="*/ 3891903 h 4225391"/>
                <a:gd name="connsiteX3" fmla="*/ 580913 w 3539002"/>
                <a:gd name="connsiteY3" fmla="*/ 4225391 h 4225391"/>
                <a:gd name="connsiteX4" fmla="*/ 0 w 3539002"/>
                <a:gd name="connsiteY4" fmla="*/ 0 h 4225391"/>
                <a:gd name="connsiteX0" fmla="*/ 118552 w 3657554"/>
                <a:gd name="connsiteY0" fmla="*/ 0 h 4225391"/>
                <a:gd name="connsiteX1" fmla="*/ 2846767 w 3657554"/>
                <a:gd name="connsiteY1" fmla="*/ 43030 h 4225391"/>
                <a:gd name="connsiteX2" fmla="*/ 3373892 w 3657554"/>
                <a:gd name="connsiteY2" fmla="*/ 3891903 h 4225391"/>
                <a:gd name="connsiteX3" fmla="*/ 699465 w 3657554"/>
                <a:gd name="connsiteY3" fmla="*/ 4225391 h 4225391"/>
                <a:gd name="connsiteX4" fmla="*/ 441283 w 3657554"/>
                <a:gd name="connsiteY4" fmla="*/ 3115235 h 4225391"/>
                <a:gd name="connsiteX5" fmla="*/ 118552 w 3657554"/>
                <a:gd name="connsiteY5" fmla="*/ 0 h 42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554" h="4225391">
                  <a:moveTo>
                    <a:pt x="118552" y="0"/>
                  </a:moveTo>
                  <a:lnTo>
                    <a:pt x="2846767" y="43030"/>
                  </a:lnTo>
                  <a:cubicBezTo>
                    <a:pt x="3650005" y="1229169"/>
                    <a:pt x="3915360" y="1834394"/>
                    <a:pt x="3373892" y="3891903"/>
                  </a:cubicBezTo>
                  <a:lnTo>
                    <a:pt x="699465" y="4225391"/>
                  </a:lnTo>
                  <a:cubicBezTo>
                    <a:pt x="244763" y="4112083"/>
                    <a:pt x="538102" y="3819467"/>
                    <a:pt x="441283" y="3115235"/>
                  </a:cubicBezTo>
                  <a:cubicBezTo>
                    <a:pt x="344464" y="2411003"/>
                    <a:pt x="-248296" y="528171"/>
                    <a:pt x="118552" y="0"/>
                  </a:cubicBezTo>
                  <a:close/>
                </a:path>
              </a:pathLst>
            </a:custGeom>
            <a:noFill/>
          </p:spPr>
          <p:txBody>
            <a:bodyPr wrap="square" rtlCol="0">
              <a:spAutoFit/>
            </a:bodyPr>
            <a:lstStyle/>
            <a:p>
              <a:pPr marL="171450" lvl="1" indent="-171450" defTabSz="755650">
                <a:lnSpc>
                  <a:spcPct val="90000"/>
                </a:lnSpc>
                <a:spcBef>
                  <a:spcPct val="0"/>
                </a:spcBef>
                <a:spcAft>
                  <a:spcPts val="1800"/>
                </a:spcAft>
                <a:buSzPct val="150000"/>
                <a:buChar char="•"/>
              </a:pPr>
              <a:r>
                <a:rPr lang="en-US" sz="1700" kern="1200" dirty="0">
                  <a:solidFill>
                    <a:srgbClr val="FFFFFE"/>
                  </a:solidFill>
                </a:rPr>
                <a:t>Legal status upon U.S. arrival</a:t>
              </a:r>
            </a:p>
            <a:p>
              <a:pPr marL="171450" lvl="1" indent="-171450" defTabSz="755650">
                <a:lnSpc>
                  <a:spcPct val="90000"/>
                </a:lnSpc>
                <a:spcBef>
                  <a:spcPct val="0"/>
                </a:spcBef>
                <a:spcAft>
                  <a:spcPts val="1800"/>
                </a:spcAft>
                <a:buSzPct val="150000"/>
                <a:buChar char="•"/>
              </a:pPr>
              <a:r>
                <a:rPr lang="en-US" sz="1700" kern="1200" dirty="0">
                  <a:solidFill>
                    <a:srgbClr val="FFFFFE"/>
                  </a:solidFill>
                </a:rPr>
                <a:t>Community and family ties in the U.S. can support resettlement</a:t>
              </a:r>
            </a:p>
            <a:p>
              <a:pPr marL="171450" lvl="1" indent="-171450" defTabSz="755650">
                <a:lnSpc>
                  <a:spcPct val="90000"/>
                </a:lnSpc>
                <a:spcBef>
                  <a:spcPct val="0"/>
                </a:spcBef>
                <a:spcAft>
                  <a:spcPts val="1800"/>
                </a:spcAft>
                <a:buSzPct val="150000"/>
                <a:buChar char="•"/>
              </a:pPr>
              <a:r>
                <a:rPr lang="en-US" sz="1700" kern="1200" dirty="0">
                  <a:solidFill>
                    <a:srgbClr val="FFFFFE"/>
                  </a:solidFill>
                </a:rPr>
                <a:t>Social services already made available to refugees and asylees</a:t>
              </a:r>
            </a:p>
            <a:p>
              <a:endParaRPr lang="en-US" dirty="0"/>
            </a:p>
          </p:txBody>
        </p:sp>
      </p:grpSp>
    </p:spTree>
    <p:extLst>
      <p:ext uri="{BB962C8B-B14F-4D97-AF65-F5344CB8AC3E}">
        <p14:creationId xmlns:p14="http://schemas.microsoft.com/office/powerpoint/2010/main" val="133133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C5FB7-3AD6-4CFA-9024-B11E76AAC40A}"/>
              </a:ext>
            </a:extLst>
          </p:cNvPr>
          <p:cNvSpPr>
            <a:spLocks noGrp="1"/>
          </p:cNvSpPr>
          <p:nvPr>
            <p:ph type="title"/>
          </p:nvPr>
        </p:nvSpPr>
        <p:spPr/>
        <p:txBody>
          <a:bodyPr/>
          <a:lstStyle/>
          <a:p>
            <a:r>
              <a:rPr lang="en-US" dirty="0"/>
              <a:t>What is Human Trafficking?</a:t>
            </a:r>
          </a:p>
        </p:txBody>
      </p:sp>
      <p:sp>
        <p:nvSpPr>
          <p:cNvPr id="5" name="Slide Number Placeholder 4">
            <a:extLst>
              <a:ext uri="{FF2B5EF4-FFF2-40B4-BE49-F238E27FC236}">
                <a16:creationId xmlns:a16="http://schemas.microsoft.com/office/drawing/2014/main" id="{8933EB73-49F7-439C-B99F-E8B0EF67AC4F}"/>
              </a:ext>
            </a:extLst>
          </p:cNvPr>
          <p:cNvSpPr>
            <a:spLocks noGrp="1"/>
          </p:cNvSpPr>
          <p:nvPr>
            <p:ph type="sldNum" sz="quarter" idx="4"/>
          </p:nvPr>
        </p:nvSpPr>
        <p:spPr/>
        <p:txBody>
          <a:bodyPr/>
          <a:lstStyle/>
          <a:p>
            <a:fld id="{9B6C6909-76DB-DD44-B40F-DC1AA2F0D687}" type="slidenum">
              <a:rPr lang="en-US" smtClean="0"/>
              <a:pPr/>
              <a:t>5</a:t>
            </a:fld>
            <a:endParaRPr lang="en-US"/>
          </a:p>
        </p:txBody>
      </p:sp>
      <p:pic>
        <p:nvPicPr>
          <p:cNvPr id="2052" name="Picture 4">
            <a:extLst>
              <a:ext uri="{FF2B5EF4-FFF2-40B4-BE49-F238E27FC236}">
                <a16:creationId xmlns:a16="http://schemas.microsoft.com/office/drawing/2014/main" id="{175C3057-F0C0-41FE-990E-1C743032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76" y="1903512"/>
            <a:ext cx="7516648" cy="429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5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9DB0B8-034D-45EB-A9FD-6AC8A52C05EB}"/>
              </a:ext>
            </a:extLst>
          </p:cNvPr>
          <p:cNvSpPr>
            <a:spLocks noGrp="1"/>
          </p:cNvSpPr>
          <p:nvPr>
            <p:ph idx="1"/>
          </p:nvPr>
        </p:nvSpPr>
        <p:spPr>
          <a:xfrm>
            <a:off x="498475" y="1903512"/>
            <a:ext cx="8259445" cy="4520073"/>
          </a:xfrm>
        </p:spPr>
        <p:txBody>
          <a:bodyPr>
            <a:normAutofit/>
          </a:bodyPr>
          <a:lstStyle/>
          <a:p>
            <a:pPr marL="342900" indent="-342900" algn="l" rtl="0" fontAlgn="base">
              <a:buClr>
                <a:schemeClr val="tx1">
                  <a:lumMod val="50000"/>
                </a:schemeClr>
              </a:buClr>
              <a:buFont typeface="Wingdings" panose="05000000000000000000" pitchFamily="2" charset="2"/>
              <a:buChar char="§"/>
            </a:pPr>
            <a:r>
              <a:rPr lang="en-US" b="1" i="0" u="none" strike="noStrike" dirty="0">
                <a:solidFill>
                  <a:srgbClr val="6D6661"/>
                </a:solidFill>
                <a:effectLst/>
                <a:latin typeface="+mn-lt"/>
              </a:rPr>
              <a:t>Domestic survivors of human trafficking </a:t>
            </a:r>
            <a:r>
              <a:rPr lang="en-US" b="0" i="0" u="none" strike="noStrike" dirty="0">
                <a:solidFill>
                  <a:srgbClr val="6D6661"/>
                </a:solidFill>
                <a:effectLst/>
                <a:latin typeface="+mn-lt"/>
              </a:rPr>
              <a:t>are individuals who are trafficked and are either U.S. citizens (both domestic-born or foreign-born), or lawful permanent residents (i.e. green card holders).</a:t>
            </a:r>
            <a:r>
              <a:rPr lang="en-US" b="0" i="0" dirty="0">
                <a:solidFill>
                  <a:srgbClr val="007A88"/>
                </a:solidFill>
                <a:effectLst/>
                <a:latin typeface="+mn-lt"/>
              </a:rPr>
              <a:t>​</a:t>
            </a:r>
          </a:p>
          <a:p>
            <a:pPr algn="l" rtl="0" fontAlgn="base">
              <a:buClr>
                <a:schemeClr val="tx1">
                  <a:lumMod val="50000"/>
                </a:schemeClr>
              </a:buClr>
            </a:pPr>
            <a:endParaRPr lang="en-US" b="0" i="0" dirty="0">
              <a:solidFill>
                <a:srgbClr val="007A88"/>
              </a:solidFill>
              <a:effectLst/>
              <a:latin typeface="+mn-lt"/>
            </a:endParaRPr>
          </a:p>
          <a:p>
            <a:pPr marL="342900" indent="-342900" algn="l" rtl="0" fontAlgn="base">
              <a:buClr>
                <a:schemeClr val="tx1">
                  <a:lumMod val="50000"/>
                </a:schemeClr>
              </a:buClr>
              <a:buFont typeface="Wingdings" panose="05000000000000000000" pitchFamily="2" charset="2"/>
              <a:buChar char="§"/>
            </a:pPr>
            <a:r>
              <a:rPr lang="en-US" b="1" i="0" u="none" strike="noStrike" dirty="0">
                <a:solidFill>
                  <a:srgbClr val="6D6661"/>
                </a:solidFill>
                <a:effectLst/>
                <a:latin typeface="+mn-lt"/>
              </a:rPr>
              <a:t>Foreign national survivors of human trafficking </a:t>
            </a:r>
            <a:r>
              <a:rPr lang="en-US" b="0" i="0" u="none" strike="noStrike" dirty="0">
                <a:solidFill>
                  <a:srgbClr val="6D6661"/>
                </a:solidFill>
                <a:effectLst/>
                <a:latin typeface="+mn-lt"/>
              </a:rPr>
              <a:t>arrive from other countries; they do </a:t>
            </a:r>
            <a:r>
              <a:rPr lang="en-US" b="0" i="1" u="none" strike="noStrike" dirty="0">
                <a:solidFill>
                  <a:srgbClr val="6D6661"/>
                </a:solidFill>
                <a:effectLst/>
                <a:latin typeface="+mn-lt"/>
              </a:rPr>
              <a:t>not</a:t>
            </a:r>
            <a:r>
              <a:rPr lang="en-US" b="0" i="0" u="none" strike="noStrike" dirty="0">
                <a:solidFill>
                  <a:srgbClr val="6D6661"/>
                </a:solidFill>
                <a:effectLst/>
                <a:latin typeface="+mn-lt"/>
              </a:rPr>
              <a:t> have citizenship or lawful permanent resident status within the U.S.</a:t>
            </a:r>
            <a:endParaRPr lang="en-US" b="0" i="0" dirty="0">
              <a:solidFill>
                <a:srgbClr val="007A88"/>
              </a:solidFill>
              <a:effectLst/>
              <a:latin typeface="+mn-lt"/>
            </a:endParaRPr>
          </a:p>
          <a:p>
            <a:endParaRPr lang="en-US" dirty="0"/>
          </a:p>
        </p:txBody>
      </p:sp>
      <p:sp>
        <p:nvSpPr>
          <p:cNvPr id="3" name="Title 2">
            <a:extLst>
              <a:ext uri="{FF2B5EF4-FFF2-40B4-BE49-F238E27FC236}">
                <a16:creationId xmlns:a16="http://schemas.microsoft.com/office/drawing/2014/main" id="{DCB9C84B-3A0B-4F25-821E-CEC6A8EDE9E6}"/>
              </a:ext>
            </a:extLst>
          </p:cNvPr>
          <p:cNvSpPr>
            <a:spLocks noGrp="1"/>
          </p:cNvSpPr>
          <p:nvPr>
            <p:ph type="title"/>
          </p:nvPr>
        </p:nvSpPr>
        <p:spPr>
          <a:xfrm>
            <a:off x="498475" y="1016635"/>
            <a:ext cx="7533261" cy="594354"/>
          </a:xfrm>
        </p:spPr>
        <p:txBody>
          <a:bodyPr/>
          <a:lstStyle/>
          <a:p>
            <a:r>
              <a:rPr lang="en-US" sz="3200" dirty="0"/>
              <a:t>Domestic vs. Foreign National</a:t>
            </a:r>
          </a:p>
        </p:txBody>
      </p:sp>
      <p:sp>
        <p:nvSpPr>
          <p:cNvPr id="5" name="Slide Number Placeholder 4">
            <a:extLst>
              <a:ext uri="{FF2B5EF4-FFF2-40B4-BE49-F238E27FC236}">
                <a16:creationId xmlns:a16="http://schemas.microsoft.com/office/drawing/2014/main" id="{6056C2CF-E4A9-4661-9D91-1856A0879501}"/>
              </a:ext>
            </a:extLst>
          </p:cNvPr>
          <p:cNvSpPr>
            <a:spLocks noGrp="1"/>
          </p:cNvSpPr>
          <p:nvPr>
            <p:ph type="sldNum" sz="quarter" idx="4"/>
          </p:nvPr>
        </p:nvSpPr>
        <p:spPr/>
        <p:txBody>
          <a:bodyPr/>
          <a:lstStyle/>
          <a:p>
            <a:fld id="{9B6C6909-76DB-DD44-B40F-DC1AA2F0D687}" type="slidenum">
              <a:rPr lang="en-US" smtClean="0"/>
              <a:pPr/>
              <a:t>6</a:t>
            </a:fld>
            <a:endParaRPr lang="en-US"/>
          </a:p>
        </p:txBody>
      </p:sp>
    </p:spTree>
    <p:extLst>
      <p:ext uri="{BB962C8B-B14F-4D97-AF65-F5344CB8AC3E}">
        <p14:creationId xmlns:p14="http://schemas.microsoft.com/office/powerpoint/2010/main" val="303636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EBC0A-3A60-4A9A-9C65-029BB9F62146}"/>
              </a:ext>
            </a:extLst>
          </p:cNvPr>
          <p:cNvSpPr>
            <a:spLocks noGrp="1"/>
          </p:cNvSpPr>
          <p:nvPr>
            <p:ph idx="1"/>
          </p:nvPr>
        </p:nvSpPr>
        <p:spPr/>
        <p:txBody>
          <a:bodyPr>
            <a:normAutofit/>
          </a:bodyPr>
          <a:lstStyle/>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Unstable living situations</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Poverty</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Sexual abuse </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Domestic violence</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Homelessness</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dirty="0">
                <a:solidFill>
                  <a:srgbClr val="007A88"/>
                </a:solidFill>
                <a:effectLst/>
                <a:latin typeface="Lucida Sans" panose="020B0602030504020204" pitchFamily="34" charset="0"/>
              </a:rPr>
              <a:t>​</a:t>
            </a:r>
            <a:r>
              <a:rPr lang="en-US" b="0" i="0" u="none" strike="noStrike" dirty="0">
                <a:solidFill>
                  <a:srgbClr val="6D6661"/>
                </a:solidFill>
                <a:effectLst/>
                <a:latin typeface="Lucida Sans" panose="020B0602030504020204" pitchFamily="34" charset="0"/>
              </a:rPr>
              <a:t>Juvenile justice history</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Child welfare involvement</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Lack of legal status in U.S.</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Substance dependence</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Lucida Sans" panose="020B0602030504020204" pitchFamily="34" charset="0"/>
              </a:rPr>
              <a:t>LGBTQIA </a:t>
            </a:r>
            <a:r>
              <a:rPr lang="en-US" b="0" i="0" dirty="0">
                <a:solidFill>
                  <a:srgbClr val="007A88"/>
                </a:solidFill>
                <a:effectLst/>
                <a:latin typeface="Lucida Sans" panose="020B0602030504020204" pitchFamily="34" charset="0"/>
              </a:rPr>
              <a:t>​</a:t>
            </a:r>
            <a:endParaRPr lang="en-US" b="0" i="0" dirty="0">
              <a:solidFill>
                <a:srgbClr val="007A88"/>
              </a:solidFill>
              <a:effectLst/>
              <a:latin typeface="Arial" panose="020B0604020202020204" pitchFamily="34" charset="0"/>
            </a:endParaRPr>
          </a:p>
          <a:p>
            <a:endParaRPr lang="en-US" dirty="0"/>
          </a:p>
        </p:txBody>
      </p:sp>
      <p:sp>
        <p:nvSpPr>
          <p:cNvPr id="3" name="Title 2">
            <a:extLst>
              <a:ext uri="{FF2B5EF4-FFF2-40B4-BE49-F238E27FC236}">
                <a16:creationId xmlns:a16="http://schemas.microsoft.com/office/drawing/2014/main" id="{34595C66-B2CC-4053-92B7-9B457F5C1DDE}"/>
              </a:ext>
            </a:extLst>
          </p:cNvPr>
          <p:cNvSpPr>
            <a:spLocks noGrp="1"/>
          </p:cNvSpPr>
          <p:nvPr>
            <p:ph type="title"/>
          </p:nvPr>
        </p:nvSpPr>
        <p:spPr/>
        <p:txBody>
          <a:bodyPr/>
          <a:lstStyle/>
          <a:p>
            <a:r>
              <a:rPr lang="en-US" dirty="0"/>
              <a:t>Risk Factors</a:t>
            </a:r>
          </a:p>
        </p:txBody>
      </p:sp>
      <p:sp>
        <p:nvSpPr>
          <p:cNvPr id="5" name="Slide Number Placeholder 4">
            <a:extLst>
              <a:ext uri="{FF2B5EF4-FFF2-40B4-BE49-F238E27FC236}">
                <a16:creationId xmlns:a16="http://schemas.microsoft.com/office/drawing/2014/main" id="{3022DBD6-25C3-4359-BD9C-A3F60CC7B171}"/>
              </a:ext>
            </a:extLst>
          </p:cNvPr>
          <p:cNvSpPr>
            <a:spLocks noGrp="1"/>
          </p:cNvSpPr>
          <p:nvPr>
            <p:ph type="sldNum" sz="quarter" idx="4"/>
          </p:nvPr>
        </p:nvSpPr>
        <p:spPr/>
        <p:txBody>
          <a:bodyPr/>
          <a:lstStyle/>
          <a:p>
            <a:fld id="{9B6C6909-76DB-DD44-B40F-DC1AA2F0D687}" type="slidenum">
              <a:rPr lang="en-US" smtClean="0"/>
              <a:pPr/>
              <a:t>7</a:t>
            </a:fld>
            <a:endParaRPr lang="en-US"/>
          </a:p>
        </p:txBody>
      </p:sp>
    </p:spTree>
    <p:extLst>
      <p:ext uri="{BB962C8B-B14F-4D97-AF65-F5344CB8AC3E}">
        <p14:creationId xmlns:p14="http://schemas.microsoft.com/office/powerpoint/2010/main" val="235930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52EA0-34F3-4ECE-827D-D7182CD176C3}"/>
              </a:ext>
            </a:extLst>
          </p:cNvPr>
          <p:cNvSpPr>
            <a:spLocks noGrp="1"/>
          </p:cNvSpPr>
          <p:nvPr>
            <p:ph idx="1"/>
          </p:nvPr>
        </p:nvSpPr>
        <p:spPr>
          <a:xfrm>
            <a:off x="498475" y="1903512"/>
            <a:ext cx="8228965" cy="4520073"/>
          </a:xfrm>
        </p:spPr>
        <p:txBody>
          <a:bodyPr>
            <a:normAutofit fontScale="92500" lnSpcReduction="10000"/>
          </a:bodyPr>
          <a:lstStyle/>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Pressured to stay in a job </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Debt owed to an employer or recruiter or sponsor</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Not paid agreed upon wage</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No control of passport or other identity documents</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Living and working in isolated conditions </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Monitored by another person, “pimp” or “manager”</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Threatened by employer with deportation or other harm</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Working in dangerous conditions </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Living in dangerous, overcrowded, or inhumane conditions provided by an employer</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Live and work in the same location</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Dependence on drugs to cope with working situation</a:t>
            </a:r>
            <a:r>
              <a:rPr lang="en-US" b="0" i="0" dirty="0">
                <a:solidFill>
                  <a:srgbClr val="007A88"/>
                </a:solidFill>
                <a:effectLst/>
                <a:latin typeface="+mn-lt"/>
              </a:rPr>
              <a:t>​</a:t>
            </a:r>
          </a:p>
          <a:p>
            <a:pPr marL="342900" indent="-342900" algn="l" rtl="0" fontAlgn="base">
              <a:buClr>
                <a:schemeClr val="tx1">
                  <a:lumMod val="50000"/>
                </a:schemeClr>
              </a:buClr>
              <a:buFont typeface="Wingdings" panose="05000000000000000000" pitchFamily="2" charset="2"/>
              <a:buChar char="§"/>
            </a:pPr>
            <a:r>
              <a:rPr lang="en-US" b="0" i="0" u="none" strike="noStrike" dirty="0">
                <a:solidFill>
                  <a:srgbClr val="6D6661"/>
                </a:solidFill>
                <a:effectLst/>
                <a:latin typeface="+mn-lt"/>
              </a:rPr>
              <a:t>Work in an illicit industry – drug smuggling, brothels</a:t>
            </a:r>
            <a:endParaRPr lang="en-US" b="0" i="0" dirty="0">
              <a:solidFill>
                <a:srgbClr val="007A88"/>
              </a:solidFill>
              <a:effectLst/>
              <a:latin typeface="+mn-lt"/>
            </a:endParaRPr>
          </a:p>
          <a:p>
            <a:pPr marL="342900" indent="-342900">
              <a:buClr>
                <a:schemeClr val="tx1">
                  <a:lumMod val="50000"/>
                </a:schemeClr>
              </a:buClr>
              <a:buFont typeface="Wingdings" panose="05000000000000000000" pitchFamily="2" charset="2"/>
              <a:buChar char="§"/>
            </a:pPr>
            <a:endParaRPr lang="en-US" dirty="0">
              <a:latin typeface="+mn-lt"/>
            </a:endParaRPr>
          </a:p>
        </p:txBody>
      </p:sp>
      <p:sp>
        <p:nvSpPr>
          <p:cNvPr id="3" name="Title 2">
            <a:extLst>
              <a:ext uri="{FF2B5EF4-FFF2-40B4-BE49-F238E27FC236}">
                <a16:creationId xmlns:a16="http://schemas.microsoft.com/office/drawing/2014/main" id="{577CCBA3-354E-4DCC-B97C-8F29C4FD714E}"/>
              </a:ext>
            </a:extLst>
          </p:cNvPr>
          <p:cNvSpPr>
            <a:spLocks noGrp="1"/>
          </p:cNvSpPr>
          <p:nvPr>
            <p:ph type="title"/>
          </p:nvPr>
        </p:nvSpPr>
        <p:spPr>
          <a:xfrm>
            <a:off x="498475" y="960126"/>
            <a:ext cx="7533261" cy="716274"/>
          </a:xfrm>
        </p:spPr>
        <p:txBody>
          <a:bodyPr/>
          <a:lstStyle/>
          <a:p>
            <a:r>
              <a:rPr lang="en-US" dirty="0"/>
              <a:t>Red Flags for Trafficking</a:t>
            </a:r>
          </a:p>
        </p:txBody>
      </p:sp>
      <p:sp>
        <p:nvSpPr>
          <p:cNvPr id="5" name="Slide Number Placeholder 4">
            <a:extLst>
              <a:ext uri="{FF2B5EF4-FFF2-40B4-BE49-F238E27FC236}">
                <a16:creationId xmlns:a16="http://schemas.microsoft.com/office/drawing/2014/main" id="{DB0E3399-E8D4-4B20-82EB-BAC408A47ACE}"/>
              </a:ext>
            </a:extLst>
          </p:cNvPr>
          <p:cNvSpPr>
            <a:spLocks noGrp="1"/>
          </p:cNvSpPr>
          <p:nvPr>
            <p:ph type="sldNum" sz="quarter" idx="4"/>
          </p:nvPr>
        </p:nvSpPr>
        <p:spPr/>
        <p:txBody>
          <a:bodyPr/>
          <a:lstStyle/>
          <a:p>
            <a:fld id="{9B6C6909-76DB-DD44-B40F-DC1AA2F0D687}" type="slidenum">
              <a:rPr lang="en-US" smtClean="0"/>
              <a:pPr/>
              <a:t>8</a:t>
            </a:fld>
            <a:endParaRPr lang="en-US"/>
          </a:p>
        </p:txBody>
      </p:sp>
    </p:spTree>
    <p:extLst>
      <p:ext uri="{BB962C8B-B14F-4D97-AF65-F5344CB8AC3E}">
        <p14:creationId xmlns:p14="http://schemas.microsoft.com/office/powerpoint/2010/main" val="39943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099CD7-3CF3-4A43-81E0-64654A2937B3}"/>
              </a:ext>
            </a:extLst>
          </p:cNvPr>
          <p:cNvSpPr>
            <a:spLocks noGrp="1"/>
          </p:cNvSpPr>
          <p:nvPr>
            <p:ph idx="1"/>
          </p:nvPr>
        </p:nvSpPr>
        <p:spPr>
          <a:xfrm>
            <a:off x="457517" y="2094674"/>
            <a:ext cx="8228965" cy="4520073"/>
          </a:xfrm>
        </p:spPr>
        <p:txBody>
          <a:bodyPr/>
          <a:lstStyle/>
          <a:p>
            <a:pPr algn="l" rtl="0" fontAlgn="base">
              <a:buClr>
                <a:schemeClr val="tx1">
                  <a:lumMod val="50000"/>
                </a:schemeClr>
              </a:buClr>
            </a:pPr>
            <a:r>
              <a:rPr lang="en-US" b="0" i="0" u="none" strike="noStrike" dirty="0">
                <a:solidFill>
                  <a:srgbClr val="6D6661"/>
                </a:solidFill>
                <a:effectLst/>
                <a:latin typeface="+mn-lt"/>
              </a:rPr>
              <a:t>Enacted in 2000, the TVPA was the first U.S. federal legislation that addressed various ways of combatting human trafficking: </a:t>
            </a:r>
            <a:r>
              <a:rPr lang="en-US" b="0" i="0" dirty="0">
                <a:solidFill>
                  <a:srgbClr val="007A88"/>
                </a:solidFill>
                <a:effectLst/>
                <a:latin typeface="+mn-lt"/>
              </a:rPr>
              <a:t>​</a:t>
            </a:r>
          </a:p>
          <a:p>
            <a:pPr marL="800100" lvl="1" indent="-342900" fontAlgn="base">
              <a:spcBef>
                <a:spcPts val="1200"/>
              </a:spcBef>
              <a:spcAft>
                <a:spcPts val="1200"/>
              </a:spcAft>
              <a:buClr>
                <a:schemeClr val="tx1">
                  <a:lumMod val="50000"/>
                </a:schemeClr>
              </a:buClr>
              <a:buFont typeface="Wingdings" panose="05000000000000000000" pitchFamily="2" charset="2"/>
              <a:buChar char="§"/>
            </a:pPr>
            <a:r>
              <a:rPr lang="en-US" b="1" i="0" u="none" strike="noStrike" dirty="0">
                <a:solidFill>
                  <a:srgbClr val="C00000"/>
                </a:solidFill>
                <a:effectLst/>
                <a:latin typeface="+mn-lt"/>
              </a:rPr>
              <a:t>Protection-</a:t>
            </a:r>
            <a:r>
              <a:rPr lang="en-US" b="0" i="0" u="none" strike="noStrike" dirty="0">
                <a:solidFill>
                  <a:srgbClr val="C00000"/>
                </a:solidFill>
                <a:effectLst/>
                <a:latin typeface="+mn-lt"/>
              </a:rPr>
              <a:t> </a:t>
            </a:r>
            <a:r>
              <a:rPr lang="en-US" b="0" i="0" u="none" strike="noStrike" dirty="0">
                <a:solidFill>
                  <a:srgbClr val="6D6661"/>
                </a:solidFill>
                <a:effectLst/>
                <a:latin typeface="+mn-lt"/>
              </a:rPr>
              <a:t>Created “T Nonimmigrant Visa” status for foreign-national victims &amp; foreign victims became eligible for health and social service benefits </a:t>
            </a:r>
            <a:r>
              <a:rPr lang="en-US" b="0" i="0" dirty="0">
                <a:solidFill>
                  <a:srgbClr val="007A88"/>
                </a:solidFill>
                <a:effectLst/>
                <a:latin typeface="+mn-lt"/>
              </a:rPr>
              <a:t>​</a:t>
            </a:r>
          </a:p>
          <a:p>
            <a:pPr marL="800100" lvl="1" indent="-342900" fontAlgn="base">
              <a:spcAft>
                <a:spcPts val="1200"/>
              </a:spcAft>
              <a:buClr>
                <a:schemeClr val="tx1">
                  <a:lumMod val="50000"/>
                </a:schemeClr>
              </a:buClr>
              <a:buFont typeface="Wingdings" panose="05000000000000000000" pitchFamily="2" charset="2"/>
              <a:buChar char="§"/>
            </a:pPr>
            <a:r>
              <a:rPr lang="en-US" b="1" i="0" u="none" strike="noStrike" dirty="0">
                <a:solidFill>
                  <a:srgbClr val="C00000"/>
                </a:solidFill>
                <a:effectLst/>
                <a:latin typeface="+mn-lt"/>
              </a:rPr>
              <a:t>Prosecution-</a:t>
            </a:r>
            <a:r>
              <a:rPr lang="en-US" b="0" i="0" u="none" strike="noStrike" dirty="0">
                <a:solidFill>
                  <a:srgbClr val="6D6661"/>
                </a:solidFill>
                <a:effectLst/>
                <a:latin typeface="+mn-lt"/>
              </a:rPr>
              <a:t> Strengthened the ability of law enforcement agencies to investigate and prosecute human trafficking</a:t>
            </a:r>
            <a:r>
              <a:rPr lang="en-US" b="0" i="0" dirty="0">
                <a:solidFill>
                  <a:srgbClr val="007A88"/>
                </a:solidFill>
                <a:effectLst/>
                <a:latin typeface="+mn-lt"/>
              </a:rPr>
              <a:t>​</a:t>
            </a:r>
          </a:p>
          <a:p>
            <a:pPr marL="800100" lvl="1" indent="-342900" fontAlgn="base">
              <a:spcAft>
                <a:spcPts val="1200"/>
              </a:spcAft>
              <a:buClr>
                <a:schemeClr val="tx1">
                  <a:lumMod val="50000"/>
                </a:schemeClr>
              </a:buClr>
              <a:buFont typeface="Wingdings" panose="05000000000000000000" pitchFamily="2" charset="2"/>
              <a:buChar char="§"/>
            </a:pPr>
            <a:r>
              <a:rPr lang="en-US" b="1" i="0" u="none" strike="noStrike" dirty="0">
                <a:solidFill>
                  <a:srgbClr val="C00000"/>
                </a:solidFill>
                <a:effectLst/>
                <a:latin typeface="+mn-lt"/>
              </a:rPr>
              <a:t>Prevention-</a:t>
            </a:r>
            <a:r>
              <a:rPr lang="en-US" b="0" i="0" u="none" strike="noStrike" dirty="0">
                <a:solidFill>
                  <a:srgbClr val="C00000"/>
                </a:solidFill>
                <a:effectLst/>
                <a:latin typeface="+mn-lt"/>
              </a:rPr>
              <a:t> </a:t>
            </a:r>
            <a:r>
              <a:rPr lang="en-US" b="0" i="0" u="none" strike="noStrike" dirty="0">
                <a:solidFill>
                  <a:srgbClr val="6D6661"/>
                </a:solidFill>
                <a:effectLst/>
                <a:latin typeface="+mn-lt"/>
              </a:rPr>
              <a:t>Creation of Office to Monitor &amp; Combat Trafficking in Persons </a:t>
            </a:r>
            <a:r>
              <a:rPr lang="en-US" b="0" i="0" dirty="0">
                <a:solidFill>
                  <a:srgbClr val="007A88"/>
                </a:solidFill>
                <a:effectLst/>
                <a:latin typeface="+mn-lt"/>
              </a:rPr>
              <a:t>​</a:t>
            </a:r>
          </a:p>
          <a:p>
            <a:pPr algn="l" rtl="0" fontAlgn="base">
              <a:spcBef>
                <a:spcPts val="1200"/>
              </a:spcBef>
              <a:buClr>
                <a:schemeClr val="tx1">
                  <a:lumMod val="50000"/>
                </a:schemeClr>
              </a:buClr>
            </a:pPr>
            <a:r>
              <a:rPr lang="en-US" b="0" i="0" u="none" strike="noStrike" dirty="0">
                <a:solidFill>
                  <a:srgbClr val="6D6661"/>
                </a:solidFill>
                <a:effectLst/>
                <a:latin typeface="+mn-lt"/>
              </a:rPr>
              <a:t>Renewed in 2003,2005, 2008, 2015, and 2018/2019</a:t>
            </a:r>
            <a:endParaRPr lang="en-US" b="0" i="0" dirty="0">
              <a:solidFill>
                <a:srgbClr val="007A88"/>
              </a:solidFill>
              <a:effectLst/>
              <a:latin typeface="+mn-lt"/>
            </a:endParaRPr>
          </a:p>
          <a:p>
            <a:pPr marL="342900" indent="-342900">
              <a:buClr>
                <a:schemeClr val="tx1">
                  <a:lumMod val="50000"/>
                </a:schemeClr>
              </a:buClr>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C05F067B-FA95-40BA-9903-2967E3F41AF8}"/>
              </a:ext>
            </a:extLst>
          </p:cNvPr>
          <p:cNvSpPr>
            <a:spLocks noGrp="1"/>
          </p:cNvSpPr>
          <p:nvPr>
            <p:ph type="title"/>
          </p:nvPr>
        </p:nvSpPr>
        <p:spPr/>
        <p:txBody>
          <a:bodyPr/>
          <a:lstStyle/>
          <a:p>
            <a:r>
              <a:rPr lang="en-US" sz="3200" b="1" i="0" u="none" strike="noStrike" cap="all" dirty="0">
                <a:solidFill>
                  <a:schemeClr val="tx1">
                    <a:lumMod val="50000"/>
                  </a:schemeClr>
                </a:solidFill>
                <a:effectLst/>
                <a:latin typeface="Lucida Sans" panose="020B0602030504020204" pitchFamily="34" charset="0"/>
              </a:rPr>
              <a:t>TRAFFICKING VICTIMS </a:t>
            </a:r>
            <a:br>
              <a:rPr lang="en-US" sz="3200" b="1" i="0" u="none" strike="noStrike" cap="all" dirty="0">
                <a:solidFill>
                  <a:schemeClr val="tx1">
                    <a:lumMod val="50000"/>
                  </a:schemeClr>
                </a:solidFill>
                <a:effectLst/>
                <a:latin typeface="Lucida Sans" panose="020B0602030504020204" pitchFamily="34" charset="0"/>
              </a:rPr>
            </a:br>
            <a:r>
              <a:rPr lang="en-US" sz="3200" b="1" i="0" u="none" strike="noStrike" cap="all" dirty="0">
                <a:solidFill>
                  <a:schemeClr val="tx1">
                    <a:lumMod val="50000"/>
                  </a:schemeClr>
                </a:solidFill>
                <a:effectLst/>
                <a:latin typeface="Lucida Sans" panose="020B0602030504020204" pitchFamily="34" charset="0"/>
              </a:rPr>
              <a:t>PROTECTION ACT (TVPA)</a:t>
            </a:r>
            <a:r>
              <a:rPr lang="en-US" sz="3200" b="0" i="0" dirty="0">
                <a:solidFill>
                  <a:schemeClr val="tx1">
                    <a:lumMod val="50000"/>
                  </a:schemeClr>
                </a:solidFill>
                <a:effectLst/>
                <a:latin typeface="Lucida Sans" panose="020B0602030504020204" pitchFamily="34" charset="0"/>
              </a:rPr>
              <a:t>​</a:t>
            </a:r>
            <a:endParaRPr lang="en-US" sz="3200" dirty="0">
              <a:solidFill>
                <a:schemeClr val="tx1">
                  <a:lumMod val="50000"/>
                </a:schemeClr>
              </a:solidFill>
            </a:endParaRPr>
          </a:p>
        </p:txBody>
      </p:sp>
      <p:sp>
        <p:nvSpPr>
          <p:cNvPr id="5" name="Slide Number Placeholder 4">
            <a:extLst>
              <a:ext uri="{FF2B5EF4-FFF2-40B4-BE49-F238E27FC236}">
                <a16:creationId xmlns:a16="http://schemas.microsoft.com/office/drawing/2014/main" id="{66D60178-FD4C-40F9-AE94-396B85BCA847}"/>
              </a:ext>
            </a:extLst>
          </p:cNvPr>
          <p:cNvSpPr>
            <a:spLocks noGrp="1"/>
          </p:cNvSpPr>
          <p:nvPr>
            <p:ph type="sldNum" sz="quarter" idx="4"/>
          </p:nvPr>
        </p:nvSpPr>
        <p:spPr/>
        <p:txBody>
          <a:bodyPr/>
          <a:lstStyle/>
          <a:p>
            <a:fld id="{9B6C6909-76DB-DD44-B40F-DC1AA2F0D687}" type="slidenum">
              <a:rPr lang="en-US" smtClean="0"/>
              <a:pPr/>
              <a:t>9</a:t>
            </a:fld>
            <a:endParaRPr lang="en-US"/>
          </a:p>
        </p:txBody>
      </p:sp>
    </p:spTree>
    <p:extLst>
      <p:ext uri="{BB962C8B-B14F-4D97-AF65-F5344CB8AC3E}">
        <p14:creationId xmlns:p14="http://schemas.microsoft.com/office/powerpoint/2010/main" val="2007036954"/>
      </p:ext>
    </p:extLst>
  </p:cSld>
  <p:clrMapOvr>
    <a:masterClrMapping/>
  </p:clrMapOvr>
</p:sld>
</file>

<file path=ppt/theme/theme1.xml><?xml version="1.0" encoding="utf-8"?>
<a:theme xmlns:a="http://schemas.openxmlformats.org/drawingml/2006/main" name="USCRI Theme">
  <a:themeElements>
    <a:clrScheme name="Custom 2">
      <a:dk1>
        <a:srgbClr val="007A88"/>
      </a:dk1>
      <a:lt1>
        <a:srgbClr val="55A9B5"/>
      </a:lt1>
      <a:dk2>
        <a:srgbClr val="8DB74A"/>
      </a:dk2>
      <a:lt2>
        <a:srgbClr val="BBD295"/>
      </a:lt2>
      <a:accent1>
        <a:srgbClr val="BF332F"/>
      </a:accent1>
      <a:accent2>
        <a:srgbClr val="8C1B50"/>
      </a:accent2>
      <a:accent3>
        <a:srgbClr val="CDB530"/>
      </a:accent3>
      <a:accent4>
        <a:srgbClr val="23211D"/>
      </a:accent4>
      <a:accent5>
        <a:srgbClr val="6D6661"/>
      </a:accent5>
      <a:accent6>
        <a:srgbClr val="55A9B5"/>
      </a:accent6>
      <a:hlink>
        <a:srgbClr val="007A88"/>
      </a:hlink>
      <a:folHlink>
        <a:srgbClr val="8DB74A"/>
      </a:folHlink>
    </a:clrScheme>
    <a:fontScheme name="Custom 1">
      <a:majorFont>
        <a:latin typeface="Avenir"/>
        <a:ea typeface=""/>
        <a:cs typeface=""/>
      </a:majorFont>
      <a:minorFont>
        <a:latin typeface="Minio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CRI Theme" id="{6E8493DD-5F7C-46C4-9FB1-4B1B8062B014}" vid="{7CD8F253-3148-4A65-B11C-143E8747F35D}"/>
    </a:ext>
  </a:extLst>
</a:theme>
</file>

<file path=ppt/theme/theme2.xml><?xml version="1.0" encoding="utf-8"?>
<a:theme xmlns:a="http://schemas.openxmlformats.org/drawingml/2006/main" name="IRC_PP_cover_1">
  <a:themeElements>
    <a:clrScheme name="">
      <a:dk1>
        <a:srgbClr val="000000"/>
      </a:dk1>
      <a:lt1>
        <a:srgbClr val="FFFFFF"/>
      </a:lt1>
      <a:dk2>
        <a:srgbClr val="000000"/>
      </a:dk2>
      <a:lt2>
        <a:srgbClr val="808080"/>
      </a:lt2>
      <a:accent1>
        <a:srgbClr val="FDC82F"/>
      </a:accent1>
      <a:accent2>
        <a:srgbClr val="FDC82F"/>
      </a:accent2>
      <a:accent3>
        <a:srgbClr val="FFFFFF"/>
      </a:accent3>
      <a:accent4>
        <a:srgbClr val="000000"/>
      </a:accent4>
      <a:accent5>
        <a:srgbClr val="FEE0AD"/>
      </a:accent5>
      <a:accent6>
        <a:srgbClr val="E5B52A"/>
      </a:accent6>
      <a:hlink>
        <a:srgbClr val="BF6800"/>
      </a:hlink>
      <a:folHlink>
        <a:srgbClr val="5565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cover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cover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cover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cover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cover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cover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cover_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cover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cover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cover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cover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cover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C_PP_pages_white">
  <a:themeElements>
    <a:clrScheme name="IRC PPT Theme">
      <a:dk1>
        <a:sysClr val="windowText" lastClr="000000"/>
      </a:dk1>
      <a:lt1>
        <a:sysClr val="window" lastClr="FFFFFF"/>
      </a:lt1>
      <a:dk2>
        <a:srgbClr val="A5A5A5"/>
      </a:dk2>
      <a:lt2>
        <a:srgbClr val="FDC82F"/>
      </a:lt2>
      <a:accent1>
        <a:srgbClr val="000000"/>
      </a:accent1>
      <a:accent2>
        <a:srgbClr val="FFFFFF"/>
      </a:accent2>
      <a:accent3>
        <a:srgbClr val="9A9A9A"/>
      </a:accent3>
      <a:accent4>
        <a:srgbClr val="FDC82F"/>
      </a:accent4>
      <a:accent5>
        <a:srgbClr val="BF6828"/>
      </a:accent5>
      <a:accent6>
        <a:srgbClr val="FEDC44"/>
      </a:accent6>
      <a:hlink>
        <a:srgbClr val="BF6828"/>
      </a:hlink>
      <a:folHlink>
        <a:srgbClr val="9A9A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IRC_PP_pages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C_PP_pages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C_PP_pages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C_PP_pages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C_PP_pages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C_PP_pages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C_PP_pages_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C_PP_pages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C_PP_pages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C_PP_pages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C_PP_pages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C_PP_pages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EE27BD81F0340B04597256A9BD800" ma:contentTypeVersion="15" ma:contentTypeDescription="Create a new document." ma:contentTypeScope="" ma:versionID="2c58d27ccaa9d4d13b580f374ab86e94">
  <xsd:schema xmlns:xsd="http://www.w3.org/2001/XMLSchema" xmlns:xs="http://www.w3.org/2001/XMLSchema" xmlns:p="http://schemas.microsoft.com/office/2006/metadata/properties" xmlns:ns1="http://schemas.microsoft.com/sharepoint/v3" xmlns:ns2="669fb669-a982-4136-8bf1-57f9457f6a0f" xmlns:ns3="9582519f-e85f-4bd4-8898-97b710d7b12a" targetNamespace="http://schemas.microsoft.com/office/2006/metadata/properties" ma:root="true" ma:fieldsID="832058b1aee306961a0da5bb282e0a58" ns1:_="" ns2:_="" ns3:_="">
    <xsd:import namespace="http://schemas.microsoft.com/sharepoint/v3"/>
    <xsd:import namespace="669fb669-a982-4136-8bf1-57f9457f6a0f"/>
    <xsd:import namespace="9582519f-e85f-4bd4-8898-97b710d7b1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9fb669-a982-4136-8bf1-57f9457f6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82519f-e85f-4bd4-8898-97b710d7b12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3461DC5-B83C-42A5-8073-3982DCDB64CA}">
  <ds:schemaRefs>
    <ds:schemaRef ds:uri="669fb669-a982-4136-8bf1-57f9457f6a0f"/>
    <ds:schemaRef ds:uri="9582519f-e85f-4bd4-8898-97b710d7b1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DE7FCF-F448-4817-ACE3-31EDB396BD7E}">
  <ds:schemaRefs>
    <ds:schemaRef ds:uri="http://schemas.microsoft.com/sharepoint/v3/contenttype/forms"/>
  </ds:schemaRefs>
</ds:datastoreItem>
</file>

<file path=customXml/itemProps3.xml><?xml version="1.0" encoding="utf-8"?>
<ds:datastoreItem xmlns:ds="http://schemas.openxmlformats.org/officeDocument/2006/customXml" ds:itemID="{E8DF0D67-9A47-46F0-9D03-863E5AD35566}">
  <ds:schemaRefs>
    <ds:schemaRef ds:uri="669fb669-a982-4136-8bf1-57f9457f6a0f"/>
    <ds:schemaRef ds:uri="9582519f-e85f-4bd4-8898-97b710d7b1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2883</TotalTime>
  <Words>2492</Words>
  <Application>Microsoft Office PowerPoint</Application>
  <PresentationFormat>On-screen Show (4:3)</PresentationFormat>
  <Paragraphs>459</Paragraphs>
  <Slides>35</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35</vt:i4>
      </vt:variant>
    </vt:vector>
  </HeadingPairs>
  <TitlesOfParts>
    <vt:vector size="50" baseType="lpstr">
      <vt:lpstr>MS PGothic</vt:lpstr>
      <vt:lpstr>ヒラギノ角ゴ Pro W3</vt:lpstr>
      <vt:lpstr>Akzidenz Grotesk BE Super</vt:lpstr>
      <vt:lpstr>Arial</vt:lpstr>
      <vt:lpstr>Calibri</vt:lpstr>
      <vt:lpstr>Century Gothic</vt:lpstr>
      <vt:lpstr>Helvetica Light</vt:lpstr>
      <vt:lpstr>Lucida Sans</vt:lpstr>
      <vt:lpstr>Minion Pro</vt:lpstr>
      <vt:lpstr>Segoe UI</vt:lpstr>
      <vt:lpstr>Times</vt:lpstr>
      <vt:lpstr>Wingdings</vt:lpstr>
      <vt:lpstr>USCRI Theme</vt:lpstr>
      <vt:lpstr>IRC_PP_cover_1</vt:lpstr>
      <vt:lpstr>IRC_PP_pages_white</vt:lpstr>
      <vt:lpstr>PowerPoint Presentation</vt:lpstr>
      <vt:lpstr>Trafficking Victim Assistance Program (TVAP) </vt:lpstr>
      <vt:lpstr>About USCRI</vt:lpstr>
      <vt:lpstr>PowerPoint Presentation</vt:lpstr>
      <vt:lpstr>What is Human Trafficking?</vt:lpstr>
      <vt:lpstr>Domestic vs. Foreign National</vt:lpstr>
      <vt:lpstr>Risk Factors</vt:lpstr>
      <vt:lpstr>Red Flags for Trafficking</vt:lpstr>
      <vt:lpstr>TRAFFICKING VICTIMS  PROTECTION ACT (TVPA)​</vt:lpstr>
      <vt:lpstr>Legal Assistance </vt:lpstr>
      <vt:lpstr>Types of Letters and Benefits</vt:lpstr>
      <vt:lpstr>TVAP Program Goal</vt:lpstr>
      <vt:lpstr>Regional Map</vt:lpstr>
      <vt:lpstr>Local Provider Network</vt:lpstr>
      <vt:lpstr>TVAP  Administration</vt:lpstr>
      <vt:lpstr>TVAP Program Guidelines</vt:lpstr>
      <vt:lpstr>TVAp Focus on minor services</vt:lpstr>
      <vt:lpstr>Comprehensive Case management </vt:lpstr>
      <vt:lpstr>Per Capita Reimbursement</vt:lpstr>
      <vt:lpstr>EnD-of-Year Results</vt:lpstr>
      <vt:lpstr>PowerPoint Presentation</vt:lpstr>
      <vt:lpstr>PowerPoint Presentation</vt:lpstr>
      <vt:lpstr>Questions</vt:lpstr>
      <vt:lpstr>PowerPoint Presentation</vt:lpstr>
      <vt:lpstr> Anti-Trafficking Programs At IRC     </vt:lpstr>
      <vt:lpstr> What is Human Trafficking?</vt:lpstr>
      <vt:lpstr>Statistics</vt:lpstr>
      <vt:lpstr>IRC Approach to Combating Trafficking </vt:lpstr>
      <vt:lpstr>Human Rights Approach in Practice</vt:lpstr>
      <vt:lpstr>IRC Anti-Trafficking History</vt:lpstr>
      <vt:lpstr>Where  We  Work</vt:lpstr>
      <vt:lpstr>RAI Initiatives in the U.S.</vt:lpstr>
      <vt:lpstr>Who We Serve in the United States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TVAP Review  FY 2019-21</dc:title>
  <dc:creator>Cecily Cook</dc:creator>
  <cp:lastModifiedBy>Jasmine</cp:lastModifiedBy>
  <cp:revision>6</cp:revision>
  <dcterms:created xsi:type="dcterms:W3CDTF">2020-04-24T14:56:59Z</dcterms:created>
  <dcterms:modified xsi:type="dcterms:W3CDTF">2022-01-13T15:50:31Z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0x010100752EE27BD81F0340B04597256A9BD800</vt:lpwstr>
  </property>
</Properties>
</file>