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Lst>
  <p:notesMasterIdLst>
    <p:notesMasterId r:id="rId32"/>
  </p:notesMasterIdLst>
  <p:handoutMasterIdLst>
    <p:handoutMasterId r:id="rId33"/>
  </p:handoutMasterIdLst>
  <p:sldIdLst>
    <p:sldId id="810" r:id="rId5"/>
    <p:sldId id="807" r:id="rId6"/>
    <p:sldId id="822" r:id="rId7"/>
    <p:sldId id="811" r:id="rId8"/>
    <p:sldId id="802" r:id="rId9"/>
    <p:sldId id="824" r:id="rId10"/>
    <p:sldId id="829" r:id="rId11"/>
    <p:sldId id="828" r:id="rId12"/>
    <p:sldId id="791" r:id="rId13"/>
    <p:sldId id="815" r:id="rId14"/>
    <p:sldId id="826" r:id="rId15"/>
    <p:sldId id="816" r:id="rId16"/>
    <p:sldId id="827" r:id="rId17"/>
    <p:sldId id="818" r:id="rId18"/>
    <p:sldId id="819" r:id="rId19"/>
    <p:sldId id="831" r:id="rId20"/>
    <p:sldId id="812" r:id="rId21"/>
    <p:sldId id="834" r:id="rId22"/>
    <p:sldId id="835" r:id="rId23"/>
    <p:sldId id="814" r:id="rId24"/>
    <p:sldId id="836" r:id="rId25"/>
    <p:sldId id="823" r:id="rId26"/>
    <p:sldId id="821" r:id="rId27"/>
    <p:sldId id="830" r:id="rId28"/>
    <p:sldId id="820" r:id="rId29"/>
    <p:sldId id="789" r:id="rId30"/>
    <p:sldId id="832" r:id="rId31"/>
  </p:sldIdLst>
  <p:sldSz cx="24384000" cy="13716000"/>
  <p:notesSz cx="7010400" cy="9296400"/>
  <p:custDataLst>
    <p:tags r:id="rId34"/>
  </p:custData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CD1039-B756-6E51-5E1D-D648CEEE3381}" name="Severino, Lori" initials="SL" userId="S::lori.severino@sanjoseca.gov::a19c17b8-2b0c-4ddb-ad3a-920d0d4557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onato-Weinstein, Nathan" initials="DWN [2]" lastIdx="4" clrIdx="6">
    <p:extLst>
      <p:ext uri="{19B8F6BF-5375-455C-9EA6-DF929625EA0E}">
        <p15:presenceInfo xmlns:p15="http://schemas.microsoft.com/office/powerpoint/2012/main" userId="S::Nathan.Donato-Weinstein@sanjoseca.gov::9ef4d715-18bb-4a1e-b95d-0b46849c1f13" providerId="AD"/>
      </p:ext>
    </p:extLst>
  </p:cmAuthor>
  <p:cmAuthor id="1" name="Yilmaz, Bige" initials="YB" lastIdx="0" clrIdx="0">
    <p:extLst>
      <p:ext uri="{19B8F6BF-5375-455C-9EA6-DF929625EA0E}">
        <p15:presenceInfo xmlns:p15="http://schemas.microsoft.com/office/powerpoint/2012/main" userId="S::bige.yilmaz@sanjoseca.gov::eae76276-497f-4e6f-a827-41e6ed767e41" providerId="AD"/>
      </p:ext>
    </p:extLst>
  </p:cmAuthor>
  <p:cmAuthor id="8" name="hannah@estolanoadvisors.com" initials="ha" lastIdx="2" clrIdx="7">
    <p:extLst>
      <p:ext uri="{19B8F6BF-5375-455C-9EA6-DF929625EA0E}">
        <p15:presenceInfo xmlns:p15="http://schemas.microsoft.com/office/powerpoint/2012/main" userId="S::urn:spo:guest#hannah@estolanoadvisors.com::" providerId="AD"/>
      </p:ext>
    </p:extLst>
  </p:cmAuthor>
  <p:cmAuthor id="2" name="Donato-Weinstein, Nathan" initials="DWN" lastIdx="0" clrIdx="1">
    <p:extLst>
      <p:ext uri="{19B8F6BF-5375-455C-9EA6-DF929625EA0E}">
        <p15:presenceInfo xmlns:p15="http://schemas.microsoft.com/office/powerpoint/2012/main" userId="Donato-Weinstein, Nathan" providerId="None"/>
      </p:ext>
    </p:extLst>
  </p:cmAuthor>
  <p:cmAuthor id="3" name="Ruelas, Adolfo" initials="RA" lastIdx="0" clrIdx="2">
    <p:extLst>
      <p:ext uri="{19B8F6BF-5375-455C-9EA6-DF929625EA0E}">
        <p15:presenceInfo xmlns:p15="http://schemas.microsoft.com/office/powerpoint/2012/main" userId="S::Adolfo.Ruelas@sanjoseca.gov::8199974f-ec6e-4a79-b512-8adcea974818" providerId="AD"/>
      </p:ext>
    </p:extLst>
  </p:cmAuthor>
  <p:cmAuthor id="4" name="Severino, Lori" initials="SL" lastIdx="6" clrIdx="3">
    <p:extLst>
      <p:ext uri="{19B8F6BF-5375-455C-9EA6-DF929625EA0E}">
        <p15:presenceInfo xmlns:p15="http://schemas.microsoft.com/office/powerpoint/2012/main" userId="S::lori.severino@sanjoseca.gov::a19c17b8-2b0c-4ddb-ad3a-920d0d455781" providerId="AD"/>
      </p:ext>
    </p:extLst>
  </p:cmAuthor>
  <p:cmAuthor id="5" name="tran@bdplanning.com" initials="tr" lastIdx="1" clrIdx="4">
    <p:extLst>
      <p:ext uri="{19B8F6BF-5375-455C-9EA6-DF929625EA0E}">
        <p15:presenceInfo xmlns:p15="http://schemas.microsoft.com/office/powerpoint/2012/main" userId="S::urn:spo:guest#tran@bdplanning.com::" providerId="AD"/>
      </p:ext>
    </p:extLst>
  </p:cmAuthor>
  <p:cmAuthor id="6" name="wang@bdplanning.com" initials="wa" lastIdx="3" clrIdx="5">
    <p:extLst>
      <p:ext uri="{19B8F6BF-5375-455C-9EA6-DF929625EA0E}">
        <p15:presenceInfo xmlns:p15="http://schemas.microsoft.com/office/powerpoint/2012/main" userId="S::urn:spo:guest#wang@bdplanning.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D5EE5-37A4-6599-577A-6DF54668ADAE}" v="264" dt="2022-10-18T22:19:57.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1V>
      <a:tcStyle>
        <a:tcBdr>
          <a:top>
            <a:lnRef idx="1">
              <a:schemeClr val="accent2"/>
            </a:lnRef>
          </a:top>
          <a:bottom>
            <a:lnRef idx="1">
              <a:schemeClr val="accent2"/>
            </a:lnRef>
          </a:bottom>
        </a:tcBdr>
        <a:fill>
          <a:solidFill>
            <a:schemeClr val="accent2">
              <a:alpha val="40000"/>
            </a:schemeClr>
          </a:solidFill>
        </a:fill>
      </a:tcStyle>
    </a:band1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203" autoAdjust="0"/>
  </p:normalViewPr>
  <p:slideViewPr>
    <p:cSldViewPr snapToGrid="0">
      <p:cViewPr varScale="1">
        <p:scale>
          <a:sx n="52" d="100"/>
          <a:sy n="52" d="100"/>
        </p:scale>
        <p:origin x="180" y="348"/>
      </p:cViewPr>
      <p:guideLst>
        <p:guide orient="horz" pos="4320"/>
        <p:guide pos="768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Huong A" userId="f6064434-b4ab-404a-9c8d-d51c3d2eecb1" providerId="ADAL" clId="{61F0103B-C3A2-4885-87DF-458801700AB4}"/>
    <pc:docChg chg="modSld">
      <pc:chgData name="Tran, Huong A" userId="f6064434-b4ab-404a-9c8d-d51c3d2eecb1" providerId="ADAL" clId="{61F0103B-C3A2-4885-87DF-458801700AB4}" dt="2022-10-19T16:43:54.520" v="41" actId="20577"/>
      <pc:docMkLst>
        <pc:docMk/>
      </pc:docMkLst>
      <pc:sldChg chg="modSp mod">
        <pc:chgData name="Tran, Huong A" userId="f6064434-b4ab-404a-9c8d-d51c3d2eecb1" providerId="ADAL" clId="{61F0103B-C3A2-4885-87DF-458801700AB4}" dt="2022-10-19T16:42:56.874" v="1" actId="20577"/>
        <pc:sldMkLst>
          <pc:docMk/>
          <pc:sldMk cId="4040164748" sldId="810"/>
        </pc:sldMkLst>
        <pc:spChg chg="mod">
          <ac:chgData name="Tran, Huong A" userId="f6064434-b4ab-404a-9c8d-d51c3d2eecb1" providerId="ADAL" clId="{61F0103B-C3A2-4885-87DF-458801700AB4}" dt="2022-10-19T16:42:56.874" v="1" actId="20577"/>
          <ac:spMkLst>
            <pc:docMk/>
            <pc:sldMk cId="4040164748" sldId="810"/>
            <ac:spMk id="6" creationId="{7D686B86-E555-4696-95DA-1775069CE5A5}"/>
          </ac:spMkLst>
        </pc:spChg>
      </pc:sldChg>
      <pc:sldChg chg="modSp mod">
        <pc:chgData name="Tran, Huong A" userId="f6064434-b4ab-404a-9c8d-d51c3d2eecb1" providerId="ADAL" clId="{61F0103B-C3A2-4885-87DF-458801700AB4}" dt="2022-10-19T16:43:54.520" v="41" actId="20577"/>
        <pc:sldMkLst>
          <pc:docMk/>
          <pc:sldMk cId="3643372278" sldId="822"/>
        </pc:sldMkLst>
        <pc:spChg chg="mod">
          <ac:chgData name="Tran, Huong A" userId="f6064434-b4ab-404a-9c8d-d51c3d2eecb1" providerId="ADAL" clId="{61F0103B-C3A2-4885-87DF-458801700AB4}" dt="2022-10-19T16:43:54.520" v="41" actId="20577"/>
          <ac:spMkLst>
            <pc:docMk/>
            <pc:sldMk cId="3643372278" sldId="822"/>
            <ac:spMk id="5" creationId="{628792E6-0460-4E5E-8157-0E9A4AA55195}"/>
          </ac:spMkLst>
        </pc:spChg>
      </pc:sldChg>
    </pc:docChg>
  </pc:docChgLst>
  <pc:docChgLst>
    <pc:chgData name="Tran, Huong A" userId="S::huong.a.tran@sanjoseca.gov::f6064434-b4ab-404a-9c8d-d51c3d2eecb1" providerId="AD" clId="Web-{223D5EE5-37A4-6599-577A-6DF54668ADAE}"/>
    <pc:docChg chg="delSld modSld">
      <pc:chgData name="Tran, Huong A" userId="S::huong.a.tran@sanjoseca.gov::f6064434-b4ab-404a-9c8d-d51c3d2eecb1" providerId="AD" clId="Web-{223D5EE5-37A4-6599-577A-6DF54668ADAE}" dt="2022-10-19T16:32:54.275" v="175" actId="20577"/>
      <pc:docMkLst>
        <pc:docMk/>
      </pc:docMkLst>
      <pc:sldChg chg="addSp modSp">
        <pc:chgData name="Tran, Huong A" userId="S::huong.a.tran@sanjoseca.gov::f6064434-b4ab-404a-9c8d-d51c3d2eecb1" providerId="AD" clId="Web-{223D5EE5-37A4-6599-577A-6DF54668ADAE}" dt="2022-10-18T21:12:20.218" v="84" actId="20577"/>
        <pc:sldMkLst>
          <pc:docMk/>
          <pc:sldMk cId="3590772871" sldId="811"/>
        </pc:sldMkLst>
        <pc:spChg chg="mod">
          <ac:chgData name="Tran, Huong A" userId="S::huong.a.tran@sanjoseca.gov::f6064434-b4ab-404a-9c8d-d51c3d2eecb1" providerId="AD" clId="Web-{223D5EE5-37A4-6599-577A-6DF54668ADAE}" dt="2022-10-18T21:12:20.218" v="84" actId="20577"/>
          <ac:spMkLst>
            <pc:docMk/>
            <pc:sldMk cId="3590772871" sldId="811"/>
            <ac:spMk id="2" creationId="{4273DD5C-CB39-4832-A921-E2096D3CDA6D}"/>
          </ac:spMkLst>
        </pc:spChg>
        <pc:spChg chg="add">
          <ac:chgData name="Tran, Huong A" userId="S::huong.a.tran@sanjoseca.gov::f6064434-b4ab-404a-9c8d-d51c3d2eecb1" providerId="AD" clId="Web-{223D5EE5-37A4-6599-577A-6DF54668ADAE}" dt="2022-10-18T21:10:45.982" v="66"/>
          <ac:spMkLst>
            <pc:docMk/>
            <pc:sldMk cId="3590772871" sldId="811"/>
            <ac:spMk id="8" creationId="{849316F3-2318-B48F-A5F1-A1A18704661D}"/>
          </ac:spMkLst>
        </pc:spChg>
        <pc:spChg chg="add">
          <ac:chgData name="Tran, Huong A" userId="S::huong.a.tran@sanjoseca.gov::f6064434-b4ab-404a-9c8d-d51c3d2eecb1" providerId="AD" clId="Web-{223D5EE5-37A4-6599-577A-6DF54668ADAE}" dt="2022-10-18T21:10:46.997" v="67"/>
          <ac:spMkLst>
            <pc:docMk/>
            <pc:sldMk cId="3590772871" sldId="811"/>
            <ac:spMk id="9" creationId="{8234F7F5-261A-B4BD-3E1C-CDA14F48596E}"/>
          </ac:spMkLst>
        </pc:spChg>
        <pc:spChg chg="add">
          <ac:chgData name="Tran, Huong A" userId="S::huong.a.tran@sanjoseca.gov::f6064434-b4ab-404a-9c8d-d51c3d2eecb1" providerId="AD" clId="Web-{223D5EE5-37A4-6599-577A-6DF54668ADAE}" dt="2022-10-18T21:10:54.685" v="69"/>
          <ac:spMkLst>
            <pc:docMk/>
            <pc:sldMk cId="3590772871" sldId="811"/>
            <ac:spMk id="10" creationId="{02938A81-4CA5-4E46-E8FF-992DC13CF060}"/>
          </ac:spMkLst>
        </pc:spChg>
      </pc:sldChg>
      <pc:sldChg chg="modSp">
        <pc:chgData name="Tran, Huong A" userId="S::huong.a.tran@sanjoseca.gov::f6064434-b4ab-404a-9c8d-d51c3d2eecb1" providerId="AD" clId="Web-{223D5EE5-37A4-6599-577A-6DF54668ADAE}" dt="2022-10-18T22:19:47.614" v="163" actId="20577"/>
        <pc:sldMkLst>
          <pc:docMk/>
          <pc:sldMk cId="1081753839" sldId="812"/>
        </pc:sldMkLst>
        <pc:spChg chg="mod">
          <ac:chgData name="Tran, Huong A" userId="S::huong.a.tran@sanjoseca.gov::f6064434-b4ab-404a-9c8d-d51c3d2eecb1" providerId="AD" clId="Web-{223D5EE5-37A4-6599-577A-6DF54668ADAE}" dt="2022-10-18T22:19:47.614" v="163" actId="20577"/>
          <ac:spMkLst>
            <pc:docMk/>
            <pc:sldMk cId="1081753839" sldId="812"/>
            <ac:spMk id="9" creationId="{E21A0D7C-E800-CBE0-84FE-100CF8452B2C}"/>
          </ac:spMkLst>
        </pc:spChg>
      </pc:sldChg>
      <pc:sldChg chg="modSp">
        <pc:chgData name="Tran, Huong A" userId="S::huong.a.tran@sanjoseca.gov::f6064434-b4ab-404a-9c8d-d51c3d2eecb1" providerId="AD" clId="Web-{223D5EE5-37A4-6599-577A-6DF54668ADAE}" dt="2022-10-19T16:32:54.275" v="175" actId="20577"/>
        <pc:sldMkLst>
          <pc:docMk/>
          <pc:sldMk cId="947595019" sldId="814"/>
        </pc:sldMkLst>
        <pc:graphicFrameChg chg="mod modGraphic">
          <ac:chgData name="Tran, Huong A" userId="S::huong.a.tran@sanjoseca.gov::f6064434-b4ab-404a-9c8d-d51c3d2eecb1" providerId="AD" clId="Web-{223D5EE5-37A4-6599-577A-6DF54668ADAE}" dt="2022-10-19T16:32:54.275" v="175" actId="20577"/>
          <ac:graphicFrameMkLst>
            <pc:docMk/>
            <pc:sldMk cId="947595019" sldId="814"/>
            <ac:graphicFrameMk id="15" creationId="{95A80321-AA04-4DB6-8CBE-9E2E56D16AB5}"/>
          </ac:graphicFrameMkLst>
        </pc:graphicFrameChg>
      </pc:sldChg>
      <pc:sldChg chg="modSp">
        <pc:chgData name="Tran, Huong A" userId="S::huong.a.tran@sanjoseca.gov::f6064434-b4ab-404a-9c8d-d51c3d2eecb1" providerId="AD" clId="Web-{223D5EE5-37A4-6599-577A-6DF54668ADAE}" dt="2022-10-18T20:37:31.668" v="29" actId="20577"/>
        <pc:sldMkLst>
          <pc:docMk/>
          <pc:sldMk cId="1684188165" sldId="815"/>
        </pc:sldMkLst>
        <pc:spChg chg="mod">
          <ac:chgData name="Tran, Huong A" userId="S::huong.a.tran@sanjoseca.gov::f6064434-b4ab-404a-9c8d-d51c3d2eecb1" providerId="AD" clId="Web-{223D5EE5-37A4-6599-577A-6DF54668ADAE}" dt="2022-10-18T20:37:31.668" v="29" actId="20577"/>
          <ac:spMkLst>
            <pc:docMk/>
            <pc:sldMk cId="1684188165" sldId="815"/>
            <ac:spMk id="5" creationId="{EB6A5B95-5724-45BB-B728-1A1D374B8437}"/>
          </ac:spMkLst>
        </pc:spChg>
      </pc:sldChg>
      <pc:sldChg chg="modSp">
        <pc:chgData name="Tran, Huong A" userId="S::huong.a.tran@sanjoseca.gov::f6064434-b4ab-404a-9c8d-d51c3d2eecb1" providerId="AD" clId="Web-{223D5EE5-37A4-6599-577A-6DF54668ADAE}" dt="2022-10-18T20:48:52.837" v="65" actId="20577"/>
        <pc:sldMkLst>
          <pc:docMk/>
          <pc:sldMk cId="3432960357" sldId="816"/>
        </pc:sldMkLst>
        <pc:spChg chg="mod">
          <ac:chgData name="Tran, Huong A" userId="S::huong.a.tran@sanjoseca.gov::f6064434-b4ab-404a-9c8d-d51c3d2eecb1" providerId="AD" clId="Web-{223D5EE5-37A4-6599-577A-6DF54668ADAE}" dt="2022-10-18T20:48:52.837" v="65" actId="20577"/>
          <ac:spMkLst>
            <pc:docMk/>
            <pc:sldMk cId="3432960357" sldId="816"/>
            <ac:spMk id="5" creationId="{07372109-FD6D-4116-95A4-35B5D3C30A1D}"/>
          </ac:spMkLst>
        </pc:spChg>
      </pc:sldChg>
      <pc:sldChg chg="modSp">
        <pc:chgData name="Tran, Huong A" userId="S::huong.a.tran@sanjoseca.gov::f6064434-b4ab-404a-9c8d-d51c3d2eecb1" providerId="AD" clId="Web-{223D5EE5-37A4-6599-577A-6DF54668ADAE}" dt="2022-10-18T21:37:35.370" v="130" actId="20577"/>
        <pc:sldMkLst>
          <pc:docMk/>
          <pc:sldMk cId="3252836028" sldId="818"/>
        </pc:sldMkLst>
        <pc:spChg chg="mod">
          <ac:chgData name="Tran, Huong A" userId="S::huong.a.tran@sanjoseca.gov::f6064434-b4ab-404a-9c8d-d51c3d2eecb1" providerId="AD" clId="Web-{223D5EE5-37A4-6599-577A-6DF54668ADAE}" dt="2022-10-18T21:37:35.370" v="130" actId="20577"/>
          <ac:spMkLst>
            <pc:docMk/>
            <pc:sldMk cId="3252836028" sldId="818"/>
            <ac:spMk id="9" creationId="{36F13801-75E8-429C-9277-5772E30A3090}"/>
          </ac:spMkLst>
        </pc:spChg>
      </pc:sldChg>
      <pc:sldChg chg="modSp">
        <pc:chgData name="Tran, Huong A" userId="S::huong.a.tran@sanjoseca.gov::f6064434-b4ab-404a-9c8d-d51c3d2eecb1" providerId="AD" clId="Web-{223D5EE5-37A4-6599-577A-6DF54668ADAE}" dt="2022-10-18T22:10:16.669" v="135" actId="20577"/>
        <pc:sldMkLst>
          <pc:docMk/>
          <pc:sldMk cId="1736916420" sldId="819"/>
        </pc:sldMkLst>
        <pc:graphicFrameChg chg="mod modGraphic">
          <ac:chgData name="Tran, Huong A" userId="S::huong.a.tran@sanjoseca.gov::f6064434-b4ab-404a-9c8d-d51c3d2eecb1" providerId="AD" clId="Web-{223D5EE5-37A4-6599-577A-6DF54668ADAE}" dt="2022-10-18T22:10:16.669" v="135" actId="20577"/>
          <ac:graphicFrameMkLst>
            <pc:docMk/>
            <pc:sldMk cId="1736916420" sldId="819"/>
            <ac:graphicFrameMk id="15" creationId="{95A80321-AA04-4DB6-8CBE-9E2E56D16AB5}"/>
          </ac:graphicFrameMkLst>
        </pc:graphicFrameChg>
      </pc:sldChg>
      <pc:sldChg chg="modSp">
        <pc:chgData name="Tran, Huong A" userId="S::huong.a.tran@sanjoseca.gov::f6064434-b4ab-404a-9c8d-d51c3d2eecb1" providerId="AD" clId="Web-{223D5EE5-37A4-6599-577A-6DF54668ADAE}" dt="2022-10-18T20:46:59.600" v="45" actId="20577"/>
        <pc:sldMkLst>
          <pc:docMk/>
          <pc:sldMk cId="1418327378" sldId="826"/>
        </pc:sldMkLst>
        <pc:spChg chg="mod">
          <ac:chgData name="Tran, Huong A" userId="S::huong.a.tran@sanjoseca.gov::f6064434-b4ab-404a-9c8d-d51c3d2eecb1" providerId="AD" clId="Web-{223D5EE5-37A4-6599-577A-6DF54668ADAE}" dt="2022-10-18T20:46:59.600" v="45" actId="20577"/>
          <ac:spMkLst>
            <pc:docMk/>
            <pc:sldMk cId="1418327378" sldId="826"/>
            <ac:spMk id="5" creationId="{EB6A5B95-5724-45BB-B728-1A1D374B8437}"/>
          </ac:spMkLst>
        </pc:spChg>
      </pc:sldChg>
      <pc:sldChg chg="modSp">
        <pc:chgData name="Tran, Huong A" userId="S::huong.a.tran@sanjoseca.gov::f6064434-b4ab-404a-9c8d-d51c3d2eecb1" providerId="AD" clId="Web-{223D5EE5-37A4-6599-577A-6DF54668ADAE}" dt="2022-10-18T21:21:55.588" v="106" actId="20577"/>
        <pc:sldMkLst>
          <pc:docMk/>
          <pc:sldMk cId="2502788974" sldId="827"/>
        </pc:sldMkLst>
        <pc:spChg chg="mod">
          <ac:chgData name="Tran, Huong A" userId="S::huong.a.tran@sanjoseca.gov::f6064434-b4ab-404a-9c8d-d51c3d2eecb1" providerId="AD" clId="Web-{223D5EE5-37A4-6599-577A-6DF54668ADAE}" dt="2022-10-18T21:21:55.588" v="106" actId="20577"/>
          <ac:spMkLst>
            <pc:docMk/>
            <pc:sldMk cId="2502788974" sldId="827"/>
            <ac:spMk id="5" creationId="{07372109-FD6D-4116-95A4-35B5D3C30A1D}"/>
          </ac:spMkLst>
        </pc:spChg>
      </pc:sldChg>
      <pc:sldChg chg="addSp delSp modSp">
        <pc:chgData name="Tran, Huong A" userId="S::huong.a.tran@sanjoseca.gov::f6064434-b4ab-404a-9c8d-d51c3d2eecb1" providerId="AD" clId="Web-{223D5EE5-37A4-6599-577A-6DF54668ADAE}" dt="2022-10-18T22:11:57.061" v="140" actId="20577"/>
        <pc:sldMkLst>
          <pc:docMk/>
          <pc:sldMk cId="1643880202" sldId="828"/>
        </pc:sldMkLst>
        <pc:graphicFrameChg chg="add del modGraphic">
          <ac:chgData name="Tran, Huong A" userId="S::huong.a.tran@sanjoseca.gov::f6064434-b4ab-404a-9c8d-d51c3d2eecb1" providerId="AD" clId="Web-{223D5EE5-37A4-6599-577A-6DF54668ADAE}" dt="2022-10-18T22:11:57.061" v="140" actId="20577"/>
          <ac:graphicFrameMkLst>
            <pc:docMk/>
            <pc:sldMk cId="1643880202" sldId="828"/>
            <ac:graphicFrameMk id="15" creationId="{95A80321-AA04-4DB6-8CBE-9E2E56D16AB5}"/>
          </ac:graphicFrameMkLst>
        </pc:graphicFrameChg>
      </pc:sldChg>
      <pc:sldChg chg="modSp">
        <pc:chgData name="Tran, Huong A" userId="S::huong.a.tran@sanjoseca.gov::f6064434-b4ab-404a-9c8d-d51c3d2eecb1" providerId="AD" clId="Web-{223D5EE5-37A4-6599-577A-6DF54668ADAE}" dt="2022-10-18T22:13:12.281" v="149" actId="20577"/>
        <pc:sldMkLst>
          <pc:docMk/>
          <pc:sldMk cId="4060276348" sldId="831"/>
        </pc:sldMkLst>
        <pc:spChg chg="mod">
          <ac:chgData name="Tran, Huong A" userId="S::huong.a.tran@sanjoseca.gov::f6064434-b4ab-404a-9c8d-d51c3d2eecb1" providerId="AD" clId="Web-{223D5EE5-37A4-6599-577A-6DF54668ADAE}" dt="2022-10-18T22:13:12.281" v="149" actId="20577"/>
          <ac:spMkLst>
            <pc:docMk/>
            <pc:sldMk cId="4060276348" sldId="831"/>
            <ac:spMk id="5" creationId="{07372109-FD6D-4116-95A4-35B5D3C30A1D}"/>
          </ac:spMkLst>
        </pc:spChg>
      </pc:sldChg>
      <pc:sldChg chg="del">
        <pc:chgData name="Tran, Huong A" userId="S::huong.a.tran@sanjoseca.gov::f6064434-b4ab-404a-9c8d-d51c3d2eecb1" providerId="AD" clId="Web-{223D5EE5-37A4-6599-577A-6DF54668ADAE}" dt="2022-10-18T22:19:57.130" v="164"/>
        <pc:sldMkLst>
          <pc:docMk/>
          <pc:sldMk cId="3973227362" sldId="83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6" dt="2022-10-13T14:57:49.888" idx="1">
    <p:pos x="10" y="10"/>
    <p:text>ALTERNATIVE to slide 15. City team, you decide. I see there is an overall timeline upfront as well, so I don't mind leaving ours as drafted, but I made this version just in case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AEA6452B-8462-4D1F-B1F3-D287608E8339}">
      <dgm:prSet/>
      <dgm:spPr/>
      <dgm:t>
        <a:bodyPr/>
        <a:lstStyle/>
        <a:p>
          <a:endParaRPr lang="en-US"/>
        </a:p>
      </dgm:t>
    </dgm:pt>
    <dgm:pt modelId="{EDD264FE-D36B-4C6E-8FD5-73BF1D995234}">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Tháng 6 năm 2021</a:t>
          </a:r>
          <a:endParaRPr lang="en-US" sz="5400">
            <a:solidFill>
              <a:schemeClr val="bg2"/>
            </a:solidFill>
          </a:endParaRPr>
        </a:p>
      </dgm:t>
    </dgm:pt>
    <dgm:pt modelId="{3B9F749E-9C5B-4D1E-841C-174E7034447D}" type="parTrans" cxnId="{2226D6B9-C4DF-4541-A189-513F13F1A33C}">
      <dgm:prSet/>
      <dgm:spPr/>
      <dgm:t>
        <a:bodyPr/>
        <a:lstStyle/>
        <a:p>
          <a:endParaRPr lang="en-US"/>
        </a:p>
      </dgm:t>
    </dgm:pt>
    <dgm:pt modelId="{77DB8F4C-42DB-4CEB-9155-5484449A1F10}">
      <dgm:prSet custT="1"/>
      <dgm:spPr>
        <a:noFill/>
        <a:ln>
          <a:noFill/>
        </a:ln>
      </dgm:spPr>
      <dgm:t>
        <a:bodyPr/>
        <a:lstStyle/>
        <a:p>
          <a:r>
            <a:rPr lang="x-none" sz="4000" b="0" i="0" strike="noStrike" cap="none" spc="0" baseline="0">
              <a:solidFill>
                <a:srgbClr val="FFFFFF"/>
              </a:solidFill>
              <a:effectLst/>
              <a:latin typeface="Arial"/>
              <a:ea typeface="Arial"/>
              <a:cs typeface="Arial"/>
            </a:rPr>
            <a:t>Phê duyệt dự án phân vùng lại của Hội đồng Thành phố</a:t>
          </a:r>
          <a:endParaRPr lang="en-US" sz="4000"/>
        </a:p>
      </dgm:t>
    </dgm:pt>
    <dgm:pt modelId="{617B6FFF-37A0-4A70-B76D-90F4FE2CF2F7}" type="sibTrans" cxnId="{2226D6B9-C4DF-4541-A189-513F13F1A33C}">
      <dgm:prSet/>
      <dgm:spPr/>
      <dgm:t>
        <a:bodyPr/>
        <a:lstStyle/>
        <a:p>
          <a:endParaRPr lang="en-US"/>
        </a:p>
      </dgm:t>
    </dgm:pt>
    <dgm:pt modelId="{C3458F1C-BAF4-428B-94B2-31E47CEB3917}" type="sibTrans" cxnId="{AEA6452B-8462-4D1F-B1F3-D287608E8339}">
      <dgm:prSet/>
      <dgm:spPr/>
      <dgm:t>
        <a:bodyPr/>
        <a:lstStyle/>
        <a:p>
          <a:endParaRPr lang="en-US"/>
        </a:p>
      </dgm:t>
    </dgm:pt>
    <dgm:pt modelId="{B9E0D31C-C9EF-46E7-93D8-9320432DDC8A}" type="parTrans" cxnId="{09B5944E-A4E3-41AD-98BA-6B6A0F1100E5}">
      <dgm:prSet/>
      <dgm:spPr/>
      <dgm:t>
        <a:bodyPr/>
        <a:lstStyle/>
        <a:p>
          <a:endParaRPr lang="en-US"/>
        </a:p>
      </dgm:t>
    </dgm:pt>
    <dgm:pt modelId="{1891FEFF-D9BD-4A69-963F-513930D66529}">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Mùa hè 2021</a:t>
          </a:r>
          <a:endParaRPr lang="en-US" sz="5400">
            <a:solidFill>
              <a:schemeClr val="bg2"/>
            </a:solidFill>
          </a:endParaRPr>
        </a:p>
      </dgm:t>
    </dgm:pt>
    <dgm:pt modelId="{4AB11669-A20F-48DC-9076-52F402C10473}" type="parTrans" cxnId="{6947DEC1-4698-47BE-BA05-F3D8F91F91AE}">
      <dgm:prSet/>
      <dgm:spPr/>
      <dgm:t>
        <a:bodyPr/>
        <a:lstStyle/>
        <a:p>
          <a:endParaRPr lang="en-US"/>
        </a:p>
      </dgm:t>
    </dgm:pt>
    <dgm:pt modelId="{D49297DE-C429-4C8E-AF7B-CB0061199256}">
      <dgm:prSet custT="1"/>
      <dgm:spPr>
        <a:noFill/>
        <a:ln>
          <a:noFill/>
        </a:ln>
      </dgm:spPr>
      <dgm:t>
        <a:bodyPr/>
        <a:lstStyle/>
        <a:p>
          <a:r>
            <a:rPr lang="x-none" sz="4000" b="0" i="0" strike="noStrike" cap="none" spc="0" baseline="0">
              <a:solidFill>
                <a:srgbClr val="FFFFFF"/>
              </a:solidFill>
              <a:effectLst/>
              <a:latin typeface="Arial"/>
              <a:ea typeface="Arial"/>
              <a:cs typeface="Arial"/>
            </a:rPr>
            <a:t>OEDCA bắt đầu gặp mặt với đại diện tiểu thương; khởi động tiếp cận cộng đồng</a:t>
          </a:r>
          <a:endParaRPr lang="en-US" sz="4000">
            <a:solidFill>
              <a:schemeClr val="bg2"/>
            </a:solidFill>
          </a:endParaRPr>
        </a:p>
      </dgm:t>
    </dgm:pt>
    <dgm:pt modelId="{9DDFE48F-A9D8-4710-B95A-CFDAF2AB7EC0}" type="sibTrans" cxnId="{6947DEC1-4698-47BE-BA05-F3D8F91F91AE}">
      <dgm:prSet/>
      <dgm:spPr/>
      <dgm:t>
        <a:bodyPr/>
        <a:lstStyle/>
        <a:p>
          <a:endParaRPr lang="en-US"/>
        </a:p>
      </dgm:t>
    </dgm:pt>
    <dgm:pt modelId="{9FDB316E-BFE6-41E0-A5EB-86C705FA138B}" type="sibTrans" cxnId="{09B5944E-A4E3-41AD-98BA-6B6A0F1100E5}">
      <dgm:prSet/>
      <dgm:spPr/>
      <dgm:t>
        <a:bodyPr/>
        <a:lstStyle/>
        <a:p>
          <a:endParaRPr lang="en-US"/>
        </a:p>
      </dgm:t>
    </dgm:pt>
    <dgm:pt modelId="{D8A87D23-CBCF-4631-958B-9AC7C1C37E79}" type="parTrans" cxnId="{44376F49-FB68-4409-83FC-E87ECB5915FC}">
      <dgm:prSet/>
      <dgm:spPr/>
      <dgm:t>
        <a:bodyPr/>
        <a:lstStyle/>
        <a:p>
          <a:endParaRPr lang="en-US"/>
        </a:p>
      </dgm:t>
    </dgm:pt>
    <dgm:pt modelId="{96E3E10B-15E4-4B6C-B6F0-8C49DCDA819A}">
      <dgm:prSet custT="1"/>
      <dgm:spPr>
        <a:noFill/>
        <a:ln>
          <a:noFill/>
        </a:ln>
      </dgm:spPr>
      <dgm:t>
        <a:bodyPr/>
        <a:lstStyle/>
        <a:p>
          <a:pPr>
            <a:defRPr b="1"/>
          </a:pPr>
          <a:r>
            <a:rPr lang="x-none" sz="5400" b="1" i="0" strike="noStrike" cap="none" spc="0" baseline="0">
              <a:solidFill>
                <a:srgbClr val="FFFFFF"/>
              </a:solidFill>
              <a:effectLst/>
              <a:latin typeface="Arial"/>
              <a:ea typeface="Arial"/>
              <a:cs typeface="Arial"/>
            </a:rPr>
            <a:t>Tháng 2 năm 2022</a:t>
          </a:r>
        </a:p>
      </dgm:t>
    </dgm:pt>
    <dgm:pt modelId="{90E9A6F0-D635-45A0-8DE6-1F4DFB6FD431}" type="parTrans" cxnId="{B7C93744-234E-45F9-93CB-E08C16317E8B}">
      <dgm:prSet/>
      <dgm:spPr/>
      <dgm:t>
        <a:bodyPr/>
        <a:lstStyle/>
        <a:p>
          <a:endParaRPr lang="en-US"/>
        </a:p>
      </dgm:t>
    </dgm:pt>
    <dgm:pt modelId="{9B1BE09A-82C9-4D0D-B781-1A36D4D07D16}">
      <dgm:prSet custT="1"/>
      <dgm:spPr>
        <a:noFill/>
        <a:ln>
          <a:noFill/>
        </a:ln>
      </dgm:spPr>
      <dgm:t>
        <a:bodyPr/>
        <a:lstStyle/>
        <a:p>
          <a:r>
            <a:rPr lang="x-none" sz="4000" b="0" i="0" strike="noStrike" cap="none" spc="0" baseline="0">
              <a:solidFill>
                <a:srgbClr val="FFFFFF"/>
              </a:solidFill>
              <a:effectLst/>
              <a:latin typeface="Arial"/>
              <a:ea typeface="Arial"/>
              <a:cs typeface="Arial"/>
            </a:rPr>
            <a:t>OEDCA tổ chức một buổi gặp mặt với Tiểu thương và Hội chợ Nguồn lực</a:t>
          </a:r>
          <a:endParaRPr lang="en-US" sz="4000" b="0">
            <a:solidFill>
              <a:schemeClr val="bg2"/>
            </a:solidFill>
            <a:latin typeface="Arial"/>
          </a:endParaRPr>
        </a:p>
      </dgm:t>
    </dgm:pt>
    <dgm:pt modelId="{90A9EA59-87EE-4A5A-95F2-1AFA18368ABB}" type="sibTrans" cxnId="{B7C93744-234E-45F9-93CB-E08C16317E8B}">
      <dgm:prSet/>
      <dgm:spPr/>
      <dgm:t>
        <a:bodyPr/>
        <a:lstStyle/>
        <a:p>
          <a:endParaRPr lang="en-US"/>
        </a:p>
      </dgm:t>
    </dgm:pt>
    <dgm:pt modelId="{CE0A6993-A277-4EEF-AAB8-1FDB9407415D}" type="sibTrans" cxnId="{44376F49-FB68-4409-83FC-E87ECB5915FC}">
      <dgm:prSet/>
      <dgm:spPr/>
      <dgm:t>
        <a:bodyPr/>
        <a:lstStyle/>
        <a:p>
          <a:endParaRPr lang="en-US"/>
        </a:p>
      </dgm:t>
    </dgm:pt>
    <dgm:pt modelId="{7F5CF034-6B16-4BDE-8B02-C524BA146190}" type="parTrans" cxnId="{BA0722C7-0C73-4CCC-8E60-9F6295001D62}">
      <dgm:prSet/>
      <dgm:spPr/>
      <dgm:t>
        <a:bodyPr/>
        <a:lstStyle/>
        <a:p>
          <a:endParaRPr lang="en-US"/>
        </a:p>
      </dgm:t>
    </dgm:pt>
    <dgm:pt modelId="{DE6F0853-1FEA-4741-A659-55E16783A5C0}">
      <dgm:prSet custT="1"/>
      <dgm:spPr>
        <a:noFill/>
        <a:ln>
          <a:noFill/>
        </a:ln>
      </dgm:spPr>
      <dgm:t>
        <a:bodyPr/>
        <a:lstStyle/>
        <a:p>
          <a:pPr>
            <a:defRPr b="1"/>
          </a:pPr>
          <a:r>
            <a:rPr lang="x-none" sz="5400" b="1" i="0" strike="noStrike" cap="none" spc="0" baseline="0">
              <a:solidFill>
                <a:srgbClr val="FFFFFF"/>
              </a:solidFill>
              <a:effectLst/>
              <a:latin typeface="Arial"/>
              <a:ea typeface="Arial"/>
              <a:cs typeface="Arial"/>
            </a:rPr>
            <a:t>Tháng 8 năm 2022</a:t>
          </a:r>
          <a:endParaRPr lang="en-US" sz="5400" b="1">
            <a:solidFill>
              <a:schemeClr val="bg2"/>
            </a:solidFill>
          </a:endParaRPr>
        </a:p>
      </dgm:t>
    </dgm:pt>
    <dgm:pt modelId="{7CB77521-B257-4E60-B6A6-C9ACE71FD489}" type="parTrans" cxnId="{947A2A35-BAD8-4D3B-8EF7-5D54D2DA5C30}">
      <dgm:prSet/>
      <dgm:spPr/>
      <dgm:t>
        <a:bodyPr/>
        <a:lstStyle/>
        <a:p>
          <a:endParaRPr lang="en-US"/>
        </a:p>
      </dgm:t>
    </dgm:pt>
    <dgm:pt modelId="{61231250-A4A9-47DF-A5FB-169801548912}">
      <dgm:prSet custT="1"/>
      <dgm:spPr>
        <a:noFill/>
        <a:ln>
          <a:noFill/>
        </a:ln>
      </dgm:spPr>
      <dgm:t>
        <a:bodyPr/>
        <a:lstStyle/>
        <a:p>
          <a:r>
            <a:rPr lang="x-none" sz="4000" b="0" i="0" strike="noStrike" cap="none" spc="0" baseline="0">
              <a:solidFill>
                <a:srgbClr val="FFFFFF"/>
              </a:solidFill>
              <a:effectLst/>
              <a:latin typeface="Arial"/>
              <a:ea typeface="Arial"/>
              <a:cs typeface="Arial"/>
            </a:rPr>
            <a:t>Hội đồng phê duyệt các chuyên gia tư vấn</a:t>
          </a:r>
          <a:endParaRPr lang="en-US" sz="4000">
            <a:solidFill>
              <a:schemeClr val="bg2"/>
            </a:solidFill>
          </a:endParaRPr>
        </a:p>
      </dgm:t>
    </dgm:pt>
    <dgm:pt modelId="{9669028F-8028-4E4C-A9BC-E288A82CD02C}" type="sibTrans" cxnId="{947A2A35-BAD8-4D3B-8EF7-5D54D2DA5C30}">
      <dgm:prSet/>
      <dgm:spPr/>
      <dgm:t>
        <a:bodyPr/>
        <a:lstStyle/>
        <a:p>
          <a:endParaRPr lang="en-US"/>
        </a:p>
      </dgm:t>
    </dgm:pt>
    <dgm:pt modelId="{FAD63DB9-0B6F-407F-A30D-4CC2B3DFADFF}" type="sibTrans" cxnId="{BA0722C7-0C73-4CCC-8E60-9F6295001D62}">
      <dgm:prSet/>
      <dgm:spPr/>
      <dgm:t>
        <a:bodyPr/>
        <a:lstStyle/>
        <a:p>
          <a:endParaRPr lang="en-US"/>
        </a:p>
      </dgm:t>
    </dgm:pt>
    <dgm:pt modelId="{40CC32DA-26DF-4359-A9FB-8D077D2D2A18}" type="parTrans" cxnId="{A63C0A1E-5271-480D-BD3C-7C01FDF9232C}">
      <dgm:prSet/>
      <dgm:spPr/>
      <dgm:t>
        <a:bodyPr/>
        <a:lstStyle/>
        <a:p>
          <a:endParaRPr lang="en-US"/>
        </a:p>
      </dgm:t>
    </dgm:pt>
    <dgm:pt modelId="{686F1B55-27A3-4A8D-96B3-F0D7F66F61C7}">
      <dgm:prSet custT="1"/>
      <dgm:spPr>
        <a:noFill/>
        <a:ln>
          <a:noFill/>
        </a:ln>
      </dgm:spPr>
      <dgm:t>
        <a:bodyPr/>
        <a:lstStyle/>
        <a:p>
          <a:pPr>
            <a:defRPr b="1"/>
          </a:pPr>
          <a:r>
            <a:rPr lang="x-none" sz="5400" b="0" i="0" strike="noStrike" cap="none" spc="0" baseline="0">
              <a:solidFill>
                <a:srgbClr val="FFFF00"/>
              </a:solidFill>
              <a:effectLst/>
              <a:latin typeface="Arial"/>
              <a:ea typeface="Arial"/>
              <a:cs typeface="Arial"/>
            </a:rPr>
            <a:t>Tháng 7 năm 2023</a:t>
          </a:r>
          <a:endParaRPr lang="en-US" sz="5400">
            <a:solidFill>
              <a:srgbClr val="FFFF00"/>
            </a:solidFill>
          </a:endParaRPr>
        </a:p>
      </dgm:t>
    </dgm:pt>
    <dgm:pt modelId="{A9191D8C-E4DC-4BF1-A52E-11E43D0C650B}" type="parTrans" cxnId="{993F1D14-A1DF-4E86-81BE-BE7E3AFD81E9}">
      <dgm:prSet/>
      <dgm:spPr/>
      <dgm:t>
        <a:bodyPr/>
        <a:lstStyle/>
        <a:p>
          <a:endParaRPr lang="en-US"/>
        </a:p>
      </dgm:t>
    </dgm:pt>
    <dgm:pt modelId="{538864E6-11E2-4F0D-AC95-8E68138EBFAD}">
      <dgm:prSet custT="1"/>
      <dgm:spPr>
        <a:noFill/>
        <a:ln>
          <a:noFill/>
        </a:ln>
      </dgm:spPr>
      <dgm:t>
        <a:bodyPr/>
        <a:lstStyle/>
        <a:p>
          <a:pPr rtl="0"/>
          <a:r>
            <a:rPr lang="vi-VN" sz="4000" b="0" i="0" strike="noStrike" cap="none" spc="0" baseline="0" dirty="0">
              <a:solidFill>
                <a:srgbClr val="FFFFFF"/>
              </a:solidFill>
              <a:effectLst/>
              <a:latin typeface="Arial"/>
              <a:ea typeface="Arial"/>
              <a:cs typeface="Arial"/>
            </a:rPr>
            <a:t>S</a:t>
          </a:r>
          <a:r>
            <a:rPr lang="x-none" sz="4000" b="0" i="0" strike="noStrike" cap="none" spc="0" baseline="0" dirty="0">
              <a:solidFill>
                <a:srgbClr val="FFFFFF"/>
              </a:solidFill>
              <a:effectLst/>
              <a:latin typeface="Arial"/>
              <a:ea typeface="Arial"/>
              <a:cs typeface="Arial"/>
            </a:rPr>
            <a:t>ớm </a:t>
          </a:r>
          <a:r>
            <a:rPr lang="x-none" sz="4000" b="0" i="0" strike="noStrike" cap="none" spc="0" baseline="0" dirty="0">
              <a:solidFill>
                <a:srgbClr val="FFFFFF"/>
              </a:solidFill>
              <a:effectLst/>
              <a:latin typeface="+mn-lt"/>
              <a:ea typeface="+mn-ea"/>
              <a:cs typeface="+mn-cs"/>
            </a:rPr>
            <a:t>nhất</a:t>
          </a:r>
          <a:r>
            <a:rPr lang="vi-VN" sz="4000" b="0" i="0" strike="noStrike" cap="none" spc="0" baseline="0" dirty="0">
              <a:solidFill>
                <a:srgbClr val="FFFFFF"/>
              </a:solidFill>
              <a:effectLst/>
              <a:latin typeface="+mn-lt"/>
              <a:ea typeface="+mn-ea"/>
              <a:cs typeface="+mn-cs"/>
            </a:rPr>
            <a:t> </a:t>
          </a:r>
          <a:r>
            <a:rPr lang="x-none" sz="4000" b="0" i="0" strike="noStrike" cap="none" spc="0" baseline="0" dirty="0">
              <a:solidFill>
                <a:srgbClr val="FFFFFF"/>
              </a:solidFill>
              <a:effectLst/>
              <a:latin typeface="+mn-lt"/>
              <a:ea typeface="+mn-ea"/>
              <a:cs typeface="+mn-cs"/>
            </a:rPr>
            <a:t>có thể </a:t>
          </a:r>
          <a:r>
            <a:rPr lang="vi-VN" sz="4000" b="0" i="0" strike="noStrike" cap="none" spc="0" baseline="0" dirty="0">
              <a:solidFill>
                <a:srgbClr val="FFFFFF"/>
              </a:solidFill>
              <a:effectLst/>
              <a:latin typeface="+mn-lt"/>
              <a:ea typeface="+mn-ea"/>
              <a:cs typeface="+mn-cs"/>
            </a:rPr>
            <a:t>t</a:t>
          </a:r>
          <a:r>
            <a:rPr lang="x-none" sz="4000" b="0" i="0" strike="noStrike" cap="none" spc="0" baseline="0" dirty="0">
              <a:solidFill>
                <a:srgbClr val="FFFFFF"/>
              </a:solidFill>
              <a:effectLst/>
              <a:latin typeface="+mn-lt"/>
              <a:ea typeface="+mn-ea"/>
              <a:cs typeface="+mn-cs"/>
            </a:rPr>
            <a:t>hông báo trước</a:t>
          </a:r>
          <a:r>
            <a:rPr lang="vi-VN" sz="4000" b="0" i="0" strike="noStrike" cap="none" spc="0" baseline="0" dirty="0">
              <a:solidFill>
                <a:srgbClr val="FFFFFF"/>
              </a:solidFill>
              <a:effectLst/>
              <a:latin typeface="Arial"/>
              <a:ea typeface="Arial"/>
              <a:cs typeface="Arial"/>
            </a:rPr>
            <a:t> </a:t>
          </a:r>
          <a:r>
            <a:rPr lang="x-none" sz="4000" b="0" i="0" strike="noStrike" cap="none" spc="0" baseline="0" dirty="0">
              <a:solidFill>
                <a:srgbClr val="FFFFFF"/>
              </a:solidFill>
              <a:effectLst/>
              <a:latin typeface="Arial"/>
              <a:ea typeface="Arial"/>
              <a:cs typeface="Arial"/>
            </a:rPr>
            <a:t>1 năm về việc đóng cửa khu chợ</a:t>
          </a:r>
          <a:endParaRPr lang="en-US" sz="4000" dirty="0">
            <a:solidFill>
              <a:schemeClr val="bg2"/>
            </a:solidFill>
          </a:endParaRPr>
        </a:p>
      </dgm:t>
    </dgm:pt>
    <dgm:pt modelId="{39351508-EEB9-433F-8804-3EDCA8BA9F80}" type="sibTrans" cxnId="{993F1D14-A1DF-4E86-81BE-BE7E3AFD81E9}">
      <dgm:prSet/>
      <dgm:spPr/>
      <dgm:t>
        <a:bodyPr/>
        <a:lstStyle/>
        <a:p>
          <a:endParaRPr lang="en-US"/>
        </a:p>
      </dgm:t>
    </dgm:pt>
    <dgm:pt modelId="{D10A158C-3946-4F7D-8E42-0C8032D0011B}" type="sibTrans" cxnId="{A63C0A1E-5271-480D-BD3C-7C01FDF9232C}">
      <dgm:prSet/>
      <dgm:spPr/>
      <dgm:t>
        <a:bodyPr/>
        <a:lstStyle/>
        <a:p>
          <a:endParaRPr lang="en-US"/>
        </a:p>
      </dgm:t>
    </dgm:pt>
    <dgm:pt modelId="{3F7937B6-1AAB-4A28-BE91-FEC3F18ED039}" type="parTrans" cxnId="{96ECA1D9-260E-4D12-A688-6FB9EC7A972F}">
      <dgm:prSet/>
      <dgm:spPr/>
      <dgm:t>
        <a:bodyPr/>
        <a:lstStyle/>
        <a:p>
          <a:endParaRPr lang="en-US"/>
        </a:p>
      </dgm:t>
    </dgm:pt>
    <dgm:pt modelId="{20CFA2C0-BBA7-4404-AC8E-516954A16624}">
      <dgm:prSet custT="1"/>
      <dgm:spPr>
        <a:noFill/>
        <a:ln>
          <a:noFill/>
        </a:ln>
      </dgm:spPr>
      <dgm:t>
        <a:bodyPr/>
        <a:lstStyle/>
        <a:p>
          <a:pPr>
            <a:defRPr b="1"/>
          </a:pPr>
          <a:r>
            <a:rPr lang="x-none" sz="5400" b="0" i="0" strike="noStrike" cap="none" spc="0" baseline="0">
              <a:solidFill>
                <a:srgbClr val="FFFF00"/>
              </a:solidFill>
              <a:effectLst/>
              <a:latin typeface="Arial"/>
              <a:ea typeface="Arial"/>
              <a:cs typeface="Arial"/>
            </a:rPr>
            <a:t>Tháng 7 năm 2024</a:t>
          </a:r>
        </a:p>
      </dgm:t>
    </dgm:pt>
    <dgm:pt modelId="{39B5848A-A9C2-46A3-9346-5DD6F29BF138}" type="parTrans" cxnId="{237CFD29-4750-4A62-B886-CCF3335F005B}">
      <dgm:prSet/>
      <dgm:spPr/>
      <dgm:t>
        <a:bodyPr/>
        <a:lstStyle/>
        <a:p>
          <a:endParaRPr lang="en-US"/>
        </a:p>
      </dgm:t>
    </dgm:pt>
    <dgm:pt modelId="{CC51AE94-AF49-4319-938A-B693FD864AD6}">
      <dgm:prSet custT="1"/>
      <dgm:spPr>
        <a:noFill/>
        <a:ln>
          <a:noFill/>
        </a:ln>
      </dgm:spPr>
      <dgm:t>
        <a:bodyPr/>
        <a:lstStyle/>
        <a:p>
          <a:r>
            <a:rPr lang="x-none" sz="4000" b="0" i="0" strike="noStrike" cap="none" spc="0" baseline="0">
              <a:solidFill>
                <a:srgbClr val="FFFFFF"/>
              </a:solidFill>
              <a:effectLst/>
              <a:latin typeface="Arial"/>
              <a:ea typeface="Arial"/>
              <a:cs typeface="Arial"/>
            </a:rPr>
            <a:t>Đóng cửa khu chợ sớm nhất có thể</a:t>
          </a:r>
        </a:p>
      </dgm:t>
    </dgm:pt>
    <dgm:pt modelId="{A14CCA3A-B333-466D-B450-27A77A539648}" type="sibTrans" cxnId="{237CFD29-4750-4A62-B886-CCF3335F005B}">
      <dgm:prSet/>
      <dgm:spPr/>
      <dgm:t>
        <a:bodyPr/>
        <a:lstStyle/>
        <a:p>
          <a:endParaRPr lang="en-US"/>
        </a:p>
      </dgm:t>
    </dgm:pt>
    <dgm:pt modelId="{8459D5BC-A09B-4F1D-861A-DB64FB7A01A0}" type="sibTrans" cxnId="{96ECA1D9-260E-4D12-A688-6FB9EC7A972F}">
      <dgm:prSet/>
      <dgm:spPr/>
      <dgm:t>
        <a:bodyPr/>
        <a:lstStyle/>
        <a:p>
          <a:endParaRPr lang="en-US"/>
        </a:p>
      </dgm:t>
    </dgm:pt>
    <dgm:pt modelId="{6C98513F-B63F-48C4-A7EA-738999930AAE}" type="pres">
      <dgm:prSet presAssocID="{2A242973-4B52-4580-B7FD-28F61914C486}" presName="root" presStyleCnt="0">
        <dgm:presLayoutVars>
          <dgm:chMax/>
          <dgm:chPref/>
          <dgm:animLvl val="lvl"/>
        </dgm:presLayoutVars>
      </dgm:prSet>
      <dgm:spPr/>
    </dgm:pt>
    <dgm:pt modelId="{C2FB06FE-6E35-423A-B550-4ABB37A4D955}" type="pres">
      <dgm:prSet presAssocID="{2A242973-4B52-4580-B7FD-28F61914C48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pt>
    <dgm:pt modelId="{A8BC6C38-FAAD-4105-A9A4-CAC9E4F4416F}" type="pres">
      <dgm:prSet presAssocID="{2A242973-4B52-4580-B7FD-28F61914C486}" presName="nodes" presStyleCnt="0">
        <dgm:presLayoutVars>
          <dgm:chMax/>
          <dgm:chPref/>
          <dgm:animLvl val="lvl"/>
        </dgm:presLayoutVars>
      </dgm:prSet>
      <dgm:spPr/>
    </dgm:pt>
    <dgm:pt modelId="{003B85CA-45B2-4D1C-B9BE-370963B06B91}" type="pres">
      <dgm:prSet presAssocID="{EDD264FE-D36B-4C6E-8FD5-73BF1D995234}" presName="composite" presStyleCnt="0"/>
      <dgm:spPr/>
    </dgm:pt>
    <dgm:pt modelId="{F27A9AB8-6C1A-493B-B729-A3DD4DED3EC2}" type="pres">
      <dgm:prSet presAssocID="{EDD264FE-D36B-4C6E-8FD5-73BF1D995234}"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pt>
    <dgm:pt modelId="{753B559E-1655-422B-AD88-7D0E3008EB01}" type="pres">
      <dgm:prSet presAssocID="{EDD264FE-D36B-4C6E-8FD5-73BF1D995234}" presName="DropPinPlaceHolder" presStyleCnt="0"/>
      <dgm:spPr/>
    </dgm:pt>
    <dgm:pt modelId="{965FEA32-2FCE-45DC-A666-D16E3BF0036E}" type="pres">
      <dgm:prSet presAssocID="{EDD264FE-D36B-4C6E-8FD5-73BF1D995234}" presName="DropPin" presStyleLbl="alignNode1" presStyleIdx="0" presStyleCnt="6"/>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C17B7A55-9F7E-47BC-9340-246B037D0C49}" type="pres">
      <dgm:prSet presAssocID="{EDD264FE-D36B-4C6E-8FD5-73BF1D995234}" presName="Ellipse" presStyleLbl="fgAcc1" presStyleIdx="1" presStyleCnt="7"/>
      <dgm:spPr>
        <a:solidFill>
          <a:schemeClr val="lt1">
            <a:alpha val="90000"/>
            <a:hueOff val="0"/>
            <a:satOff val="0"/>
            <a:lumOff val="0"/>
            <a:alphaOff val="0"/>
          </a:schemeClr>
        </a:solidFill>
        <a:ln w="12700" cap="flat" cmpd="sng" algn="ctr">
          <a:noFill/>
          <a:prstDash val="solid"/>
          <a:miter lim="800000"/>
        </a:ln>
      </dgm:spPr>
    </dgm:pt>
    <dgm:pt modelId="{E08D367A-48AB-4169-94DF-93B716AA0C80}" type="pres">
      <dgm:prSet presAssocID="{EDD264FE-D36B-4C6E-8FD5-73BF1D995234}" presName="L2TextContainer" presStyleLbl="revTx" presStyleIdx="0" presStyleCnt="12">
        <dgm:presLayoutVars>
          <dgm:bulletEnabled val="1"/>
        </dgm:presLayoutVars>
      </dgm:prSet>
      <dgm:spPr/>
    </dgm:pt>
    <dgm:pt modelId="{41C24F6B-D226-4C1F-9415-376A5174BACE}" type="pres">
      <dgm:prSet presAssocID="{EDD264FE-D36B-4C6E-8FD5-73BF1D995234}" presName="L1TextContainer" presStyleLbl="revTx" presStyleIdx="1" presStyleCnt="12">
        <dgm:presLayoutVars>
          <dgm:chMax val="1"/>
          <dgm:chPref val="1"/>
          <dgm:bulletEnabled val="1"/>
        </dgm:presLayoutVars>
      </dgm:prSet>
      <dgm:spPr/>
    </dgm:pt>
    <dgm:pt modelId="{ADD56B83-FA00-4469-838D-72CB141CB6D0}" type="pres">
      <dgm:prSet presAssocID="{EDD264FE-D36B-4C6E-8FD5-73BF1D995234}" presName="ConnectLine" presStyleLbl="sibTrans1D1" presStyleIdx="0" presStyleCnt="6"/>
      <dgm:spPr>
        <a:noFill/>
        <a:ln w="12700" cap="flat" cmpd="sng" algn="ctr">
          <a:solidFill>
            <a:schemeClr val="accent2">
              <a:hueOff val="0"/>
              <a:satOff val="0"/>
              <a:lumOff val="0"/>
              <a:alphaOff val="0"/>
            </a:schemeClr>
          </a:solidFill>
          <a:prstDash val="dash"/>
          <a:miter lim="800000"/>
        </a:ln>
      </dgm:spPr>
    </dgm:pt>
    <dgm:pt modelId="{471FD9F5-D689-42BB-89A6-26BE8421EAE6}" type="pres">
      <dgm:prSet presAssocID="{EDD264FE-D36B-4C6E-8FD5-73BF1D995234}" presName="EmptyPlaceHolder" presStyleCnt="0"/>
      <dgm:spPr/>
    </dgm:pt>
    <dgm:pt modelId="{6AFECD4D-902D-45F1-B1CF-2752872F791A}" type="pres">
      <dgm:prSet presAssocID="{C3458F1C-BAF4-428B-94B2-31E47CEB3917}" presName="spaceBetweenRectangles" presStyleCnt="0"/>
      <dgm:spPr/>
    </dgm:pt>
    <dgm:pt modelId="{96FB4135-8668-46F2-92D9-ACA771071ABD}" type="pres">
      <dgm:prSet presAssocID="{1891FEFF-D9BD-4A69-963F-513930D66529}" presName="composite" presStyleCnt="0"/>
      <dgm:spPr/>
    </dgm:pt>
    <dgm:pt modelId="{F8BF3757-E1FB-4189-A8FC-6832B37F1D3E}" type="pres">
      <dgm:prSet presAssocID="{1891FEFF-D9BD-4A69-963F-513930D66529}" presName="ConnectorPoint" presStyleLbl="lnNode1" presStyleIdx="1" presStyleCnt="6"/>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pt>
    <dgm:pt modelId="{EC683118-0D5C-4D08-9DBE-3E326A841F2C}" type="pres">
      <dgm:prSet presAssocID="{1891FEFF-D9BD-4A69-963F-513930D66529}" presName="DropPinPlaceHolder" presStyleCnt="0"/>
      <dgm:spPr/>
    </dgm:pt>
    <dgm:pt modelId="{A1123495-E6EF-4482-A792-26B122341360}" type="pres">
      <dgm:prSet presAssocID="{1891FEFF-D9BD-4A69-963F-513930D66529}" presName="DropPin" presStyleLbl="alignNode1" presStyleIdx="1" presStyleCnt="6"/>
      <dgm:spPr>
        <a:solidFill>
          <a:schemeClr val="accent2">
            <a:hueOff val="1474266"/>
            <a:satOff val="-2651"/>
            <a:lumOff val="118"/>
            <a:alphaOff val="0"/>
          </a:schemeClr>
        </a:solidFill>
        <a:ln w="12700" cap="flat" cmpd="sng" algn="ctr">
          <a:solidFill>
            <a:schemeClr val="accent2">
              <a:hueOff val="1474266"/>
              <a:satOff val="-2651"/>
              <a:lumOff val="118"/>
              <a:alphaOff val="0"/>
            </a:schemeClr>
          </a:solidFill>
          <a:prstDash val="solid"/>
          <a:miter lim="800000"/>
        </a:ln>
      </dgm:spPr>
    </dgm:pt>
    <dgm:pt modelId="{264074A2-D97E-46C0-A805-8A003CECE0EE}" type="pres">
      <dgm:prSet presAssocID="{1891FEFF-D9BD-4A69-963F-513930D66529}" presName="Ellipse" presStyleLbl="fgAcc1" presStyleIdx="2" presStyleCnt="7"/>
      <dgm:spPr>
        <a:solidFill>
          <a:schemeClr val="lt1">
            <a:alpha val="90000"/>
            <a:hueOff val="0"/>
            <a:satOff val="0"/>
            <a:lumOff val="0"/>
            <a:alphaOff val="0"/>
          </a:schemeClr>
        </a:solidFill>
        <a:ln w="12700" cap="flat" cmpd="sng" algn="ctr">
          <a:noFill/>
          <a:prstDash val="solid"/>
          <a:miter lim="800000"/>
        </a:ln>
      </dgm:spPr>
    </dgm:pt>
    <dgm:pt modelId="{6B1088FA-3041-4D88-B40D-83CE89B26DE0}" type="pres">
      <dgm:prSet presAssocID="{1891FEFF-D9BD-4A69-963F-513930D66529}" presName="L2TextContainer" presStyleLbl="revTx" presStyleIdx="2" presStyleCnt="12">
        <dgm:presLayoutVars>
          <dgm:bulletEnabled val="1"/>
        </dgm:presLayoutVars>
      </dgm:prSet>
      <dgm:spPr/>
    </dgm:pt>
    <dgm:pt modelId="{A677F13A-31B8-4C9E-B880-FA6B5E27F4B0}" type="pres">
      <dgm:prSet presAssocID="{1891FEFF-D9BD-4A69-963F-513930D66529}" presName="L1TextContainer" presStyleLbl="revTx" presStyleIdx="3" presStyleCnt="12">
        <dgm:presLayoutVars>
          <dgm:chMax val="1"/>
          <dgm:chPref val="1"/>
          <dgm:bulletEnabled val="1"/>
        </dgm:presLayoutVars>
      </dgm:prSet>
      <dgm:spPr/>
    </dgm:pt>
    <dgm:pt modelId="{1B314AB6-795F-483A-8DA9-44B671C2897D}" type="pres">
      <dgm:prSet presAssocID="{1891FEFF-D9BD-4A69-963F-513930D66529}" presName="ConnectLine" presStyleLbl="sibTrans1D1" presStyleIdx="1" presStyleCnt="6"/>
      <dgm:spPr>
        <a:noFill/>
        <a:ln w="12700" cap="flat" cmpd="sng" algn="ctr">
          <a:solidFill>
            <a:schemeClr val="accent2">
              <a:hueOff val="4914219"/>
              <a:satOff val="-8837"/>
              <a:lumOff val="392"/>
              <a:alphaOff val="0"/>
            </a:schemeClr>
          </a:solidFill>
          <a:prstDash val="dash"/>
          <a:miter lim="800000"/>
        </a:ln>
      </dgm:spPr>
    </dgm:pt>
    <dgm:pt modelId="{955E6631-636D-4528-9FD2-D18E13912329}" type="pres">
      <dgm:prSet presAssocID="{1891FEFF-D9BD-4A69-963F-513930D66529}" presName="EmptyPlaceHolder" presStyleCnt="0"/>
      <dgm:spPr/>
    </dgm:pt>
    <dgm:pt modelId="{7EE152E8-BC52-4852-AEBE-E2DBA383E150}" type="pres">
      <dgm:prSet presAssocID="{9FDB316E-BFE6-41E0-A5EB-86C705FA138B}" presName="spaceBetweenRectangles" presStyleCnt="0"/>
      <dgm:spPr/>
    </dgm:pt>
    <dgm:pt modelId="{23F9A392-9EC4-48BC-87CA-36C10BD1BCFB}" type="pres">
      <dgm:prSet presAssocID="{96E3E10B-15E4-4B6C-B6F0-8C49DCDA819A}" presName="composite" presStyleCnt="0"/>
      <dgm:spPr/>
    </dgm:pt>
    <dgm:pt modelId="{720EE834-5BEE-40C1-A711-00E324389B26}" type="pres">
      <dgm:prSet presAssocID="{96E3E10B-15E4-4B6C-B6F0-8C49DCDA819A}" presName="ConnectorPoint" presStyleLbl="lnNode1" presStyleIdx="2" presStyleCnt="6"/>
      <dgm:spPr>
        <a:solidFill>
          <a:schemeClr val="accent2">
            <a:hueOff val="3685664"/>
            <a:satOff val="-6628"/>
            <a:lumOff val="294"/>
            <a:alphaOff val="0"/>
          </a:schemeClr>
        </a:solidFill>
        <a:ln w="6350" cap="flat" cmpd="sng" algn="ctr">
          <a:solidFill>
            <a:schemeClr val="lt1">
              <a:hueOff val="0"/>
              <a:satOff val="0"/>
              <a:lumOff val="0"/>
              <a:alphaOff val="0"/>
            </a:schemeClr>
          </a:solidFill>
          <a:prstDash val="solid"/>
          <a:miter lim="800000"/>
        </a:ln>
      </dgm:spPr>
    </dgm:pt>
    <dgm:pt modelId="{A880B1FC-D311-4409-88B6-A63B257C99FD}" type="pres">
      <dgm:prSet presAssocID="{96E3E10B-15E4-4B6C-B6F0-8C49DCDA819A}" presName="DropPinPlaceHolder" presStyleCnt="0"/>
      <dgm:spPr/>
    </dgm:pt>
    <dgm:pt modelId="{3E85FDF4-4DB1-4DC2-A3A3-B97485EA2D92}" type="pres">
      <dgm:prSet presAssocID="{96E3E10B-15E4-4B6C-B6F0-8C49DCDA819A}" presName="DropPin" presStyleLbl="alignNode1" presStyleIdx="2" presStyleCnt="6"/>
      <dgm:spPr>
        <a:solidFill>
          <a:schemeClr val="accent2">
            <a:hueOff val="2948531"/>
            <a:satOff val="-5302"/>
            <a:lumOff val="235"/>
            <a:alphaOff val="0"/>
          </a:schemeClr>
        </a:solidFill>
        <a:ln w="12700" cap="flat" cmpd="sng" algn="ctr">
          <a:solidFill>
            <a:schemeClr val="accent2">
              <a:hueOff val="2948531"/>
              <a:satOff val="-5302"/>
              <a:lumOff val="235"/>
              <a:alphaOff val="0"/>
            </a:schemeClr>
          </a:solidFill>
          <a:prstDash val="solid"/>
          <a:miter lim="800000"/>
        </a:ln>
      </dgm:spPr>
    </dgm:pt>
    <dgm:pt modelId="{884CD5C2-87E7-4911-BA13-749F79A65015}" type="pres">
      <dgm:prSet presAssocID="{96E3E10B-15E4-4B6C-B6F0-8C49DCDA819A}" presName="Ellipse" presStyleLbl="fgAcc1" presStyleIdx="3" presStyleCnt="7"/>
      <dgm:spPr>
        <a:solidFill>
          <a:schemeClr val="lt1">
            <a:alpha val="90000"/>
            <a:hueOff val="0"/>
            <a:satOff val="0"/>
            <a:lumOff val="0"/>
            <a:alphaOff val="0"/>
          </a:schemeClr>
        </a:solidFill>
        <a:ln w="12700" cap="flat" cmpd="sng" algn="ctr">
          <a:noFill/>
          <a:prstDash val="solid"/>
          <a:miter lim="800000"/>
        </a:ln>
      </dgm:spPr>
    </dgm:pt>
    <dgm:pt modelId="{4140A0BC-EC2B-4EE2-BC2A-AF7E51503AA9}" type="pres">
      <dgm:prSet presAssocID="{96E3E10B-15E4-4B6C-B6F0-8C49DCDA819A}" presName="L2TextContainer" presStyleLbl="revTx" presStyleIdx="4" presStyleCnt="12">
        <dgm:presLayoutVars>
          <dgm:bulletEnabled val="1"/>
        </dgm:presLayoutVars>
      </dgm:prSet>
      <dgm:spPr/>
    </dgm:pt>
    <dgm:pt modelId="{1B9AC218-1088-4CBC-941C-3AFBB0C185FE}" type="pres">
      <dgm:prSet presAssocID="{96E3E10B-15E4-4B6C-B6F0-8C49DCDA819A}" presName="L1TextContainer" presStyleLbl="revTx" presStyleIdx="5" presStyleCnt="12">
        <dgm:presLayoutVars>
          <dgm:chMax val="1"/>
          <dgm:chPref val="1"/>
          <dgm:bulletEnabled val="1"/>
        </dgm:presLayoutVars>
      </dgm:prSet>
      <dgm:spPr/>
    </dgm:pt>
    <dgm:pt modelId="{DB38BAF5-601C-45F2-BCA5-561645DD918D}" type="pres">
      <dgm:prSet presAssocID="{96E3E10B-15E4-4B6C-B6F0-8C49DCDA819A}" presName="ConnectLine" presStyleLbl="sibTrans1D1" presStyleIdx="2" presStyleCnt="6"/>
      <dgm:spPr>
        <a:noFill/>
        <a:ln w="12700" cap="flat" cmpd="sng" algn="ctr">
          <a:solidFill>
            <a:schemeClr val="accent2">
              <a:hueOff val="3685664"/>
              <a:satOff val="-6628"/>
              <a:lumOff val="294"/>
              <a:alphaOff val="0"/>
            </a:schemeClr>
          </a:solidFill>
          <a:prstDash val="dash"/>
          <a:miter lim="800000"/>
        </a:ln>
      </dgm:spPr>
    </dgm:pt>
    <dgm:pt modelId="{AB8861A1-6019-455A-A146-77703B8F09BA}" type="pres">
      <dgm:prSet presAssocID="{96E3E10B-15E4-4B6C-B6F0-8C49DCDA819A}" presName="EmptyPlaceHolder" presStyleCnt="0"/>
      <dgm:spPr/>
    </dgm:pt>
    <dgm:pt modelId="{36513D92-7230-4372-A53C-301CBAB200BA}" type="pres">
      <dgm:prSet presAssocID="{CE0A6993-A277-4EEF-AAB8-1FDB9407415D}" presName="spaceBetweenRectangles" presStyleCnt="0"/>
      <dgm:spPr/>
    </dgm:pt>
    <dgm:pt modelId="{5D365AA5-3BF8-4238-A76F-1ACC393C1E12}" type="pres">
      <dgm:prSet presAssocID="{DE6F0853-1FEA-4741-A659-55E16783A5C0}" presName="composite" presStyleCnt="0"/>
      <dgm:spPr/>
    </dgm:pt>
    <dgm:pt modelId="{364C4B27-DA6F-412C-A2DF-1C7D6903807C}" type="pres">
      <dgm:prSet presAssocID="{DE6F0853-1FEA-4741-A659-55E16783A5C0}" presName="ConnectorPoint" presStyleLbl="lnNode1" presStyleIdx="3" presStyleCnt="6"/>
      <dgm:spPr>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dgm:spPr>
    </dgm:pt>
    <dgm:pt modelId="{E8E56684-936A-4915-8D95-B7ACB6319CDF}" type="pres">
      <dgm:prSet presAssocID="{DE6F0853-1FEA-4741-A659-55E16783A5C0}" presName="DropPinPlaceHolder" presStyleCnt="0"/>
      <dgm:spPr/>
    </dgm:pt>
    <dgm:pt modelId="{0BACDA79-BCB1-4FE1-8F59-0C4BF94E6FCE}" type="pres">
      <dgm:prSet presAssocID="{DE6F0853-1FEA-4741-A659-55E16783A5C0}" presName="DropPin" presStyleLbl="alignNode1" presStyleIdx="3" presStyleCnt="6"/>
      <dgm:spPr>
        <a:solidFill>
          <a:schemeClr val="accent2">
            <a:hueOff val="4422797"/>
            <a:satOff val="-7953"/>
            <a:lumOff val="353"/>
            <a:alphaOff val="0"/>
          </a:schemeClr>
        </a:solidFill>
        <a:ln w="12700" cap="flat" cmpd="sng" algn="ctr">
          <a:solidFill>
            <a:schemeClr val="accent2">
              <a:hueOff val="4422797"/>
              <a:satOff val="-7953"/>
              <a:lumOff val="353"/>
              <a:alphaOff val="0"/>
            </a:schemeClr>
          </a:solidFill>
          <a:prstDash val="solid"/>
          <a:miter lim="800000"/>
        </a:ln>
      </dgm:spPr>
    </dgm:pt>
    <dgm:pt modelId="{EFE5B408-C4E2-4B0E-9871-2A2DB35A41D0}" type="pres">
      <dgm:prSet presAssocID="{DE6F0853-1FEA-4741-A659-55E16783A5C0}" presName="Ellipse" presStyleLbl="fgAcc1" presStyleIdx="4" presStyleCnt="7"/>
      <dgm:spPr>
        <a:solidFill>
          <a:schemeClr val="lt1">
            <a:alpha val="90000"/>
            <a:hueOff val="0"/>
            <a:satOff val="0"/>
            <a:lumOff val="0"/>
            <a:alphaOff val="0"/>
          </a:schemeClr>
        </a:solidFill>
        <a:ln w="12700" cap="flat" cmpd="sng" algn="ctr">
          <a:noFill/>
          <a:prstDash val="solid"/>
          <a:miter lim="800000"/>
        </a:ln>
      </dgm:spPr>
    </dgm:pt>
    <dgm:pt modelId="{BBEA86E8-E121-4438-88A7-D043404802D1}" type="pres">
      <dgm:prSet presAssocID="{DE6F0853-1FEA-4741-A659-55E16783A5C0}" presName="L2TextContainer" presStyleLbl="revTx" presStyleIdx="6" presStyleCnt="12">
        <dgm:presLayoutVars>
          <dgm:bulletEnabled val="1"/>
        </dgm:presLayoutVars>
      </dgm:prSet>
      <dgm:spPr/>
    </dgm:pt>
    <dgm:pt modelId="{CCFC7454-4827-4BCD-ACC2-4E6C5A467589}" type="pres">
      <dgm:prSet presAssocID="{DE6F0853-1FEA-4741-A659-55E16783A5C0}" presName="L1TextContainer" presStyleLbl="revTx" presStyleIdx="7" presStyleCnt="12">
        <dgm:presLayoutVars>
          <dgm:chMax val="1"/>
          <dgm:chPref val="1"/>
          <dgm:bulletEnabled val="1"/>
        </dgm:presLayoutVars>
      </dgm:prSet>
      <dgm:spPr/>
    </dgm:pt>
    <dgm:pt modelId="{F342E828-3573-49C9-B8D4-8146F8717DB5}" type="pres">
      <dgm:prSet presAssocID="{DE6F0853-1FEA-4741-A659-55E16783A5C0}" presName="ConnectLine" presStyleLbl="sibTrans1D1" presStyleIdx="3" presStyleCnt="6"/>
      <dgm:spPr>
        <a:noFill/>
        <a:ln w="12700" cap="flat" cmpd="sng" algn="ctr">
          <a:solidFill>
            <a:schemeClr val="accent2">
              <a:hueOff val="7371328"/>
              <a:satOff val="-13255"/>
              <a:lumOff val="588"/>
              <a:alphaOff val="0"/>
            </a:schemeClr>
          </a:solidFill>
          <a:prstDash val="dash"/>
          <a:miter lim="800000"/>
        </a:ln>
      </dgm:spPr>
    </dgm:pt>
    <dgm:pt modelId="{CAB66742-5F93-45E3-8227-4D7F42DEB09B}" type="pres">
      <dgm:prSet presAssocID="{DE6F0853-1FEA-4741-A659-55E16783A5C0}" presName="EmptyPlaceHolder" presStyleCnt="0"/>
      <dgm:spPr/>
    </dgm:pt>
    <dgm:pt modelId="{44DE2194-D50A-42A2-8BB6-1EDB667E2902}" type="pres">
      <dgm:prSet presAssocID="{FAD63DB9-0B6F-407F-A30D-4CC2B3DFADFF}" presName="spaceBetweenRectangles" presStyleCnt="0"/>
      <dgm:spPr/>
    </dgm:pt>
    <dgm:pt modelId="{B20FA868-54A8-4406-8BC3-6C60B65A5290}" type="pres">
      <dgm:prSet presAssocID="{686F1B55-27A3-4A8D-96B3-F0D7F66F61C7}" presName="composite" presStyleCnt="0"/>
      <dgm:spPr/>
    </dgm:pt>
    <dgm:pt modelId="{3477745B-A0BF-4338-B1CF-FD8703C3A287}" type="pres">
      <dgm:prSet presAssocID="{686F1B55-27A3-4A8D-96B3-F0D7F66F61C7}" presName="ConnectorPoint" presStyleLbl="lnNode1" presStyleIdx="4" presStyleCnt="6"/>
      <dgm:spPr>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dgm:spPr>
    </dgm:pt>
    <dgm:pt modelId="{4C36810C-5442-48E8-A15D-49AA775F4EA4}" type="pres">
      <dgm:prSet presAssocID="{686F1B55-27A3-4A8D-96B3-F0D7F66F61C7}" presName="DropPinPlaceHolder" presStyleCnt="0"/>
      <dgm:spPr/>
    </dgm:pt>
    <dgm:pt modelId="{07292452-B05D-4C65-A006-2C6691D82721}" type="pres">
      <dgm:prSet presAssocID="{686F1B55-27A3-4A8D-96B3-F0D7F66F61C7}" presName="DropPin" presStyleLbl="alignNode1" presStyleIdx="4" presStyleCnt="6"/>
      <dgm:spPr>
        <a:solidFill>
          <a:schemeClr val="accent2">
            <a:hueOff val="5897063"/>
            <a:satOff val="-10604"/>
            <a:lumOff val="470"/>
            <a:alphaOff val="0"/>
          </a:schemeClr>
        </a:solidFill>
        <a:ln w="12700" cap="flat" cmpd="sng" algn="ctr">
          <a:solidFill>
            <a:schemeClr val="accent2">
              <a:hueOff val="5897063"/>
              <a:satOff val="-10604"/>
              <a:lumOff val="470"/>
              <a:alphaOff val="0"/>
            </a:schemeClr>
          </a:solidFill>
          <a:prstDash val="solid"/>
          <a:miter lim="800000"/>
        </a:ln>
      </dgm:spPr>
    </dgm:pt>
    <dgm:pt modelId="{11B42107-EF78-4A6B-B54E-6F9A56893979}" type="pres">
      <dgm:prSet presAssocID="{686F1B55-27A3-4A8D-96B3-F0D7F66F61C7}" presName="Ellipse" presStyleLbl="fgAcc1" presStyleIdx="5" presStyleCnt="7"/>
      <dgm:spPr>
        <a:solidFill>
          <a:schemeClr val="lt1">
            <a:alpha val="90000"/>
            <a:hueOff val="0"/>
            <a:satOff val="0"/>
            <a:lumOff val="0"/>
            <a:alphaOff val="0"/>
          </a:schemeClr>
        </a:solidFill>
        <a:ln w="12700" cap="flat" cmpd="sng" algn="ctr">
          <a:noFill/>
          <a:prstDash val="solid"/>
          <a:miter lim="800000"/>
        </a:ln>
      </dgm:spPr>
    </dgm:pt>
    <dgm:pt modelId="{4D6A2968-572C-48C6-8117-B7AA60680EB3}" type="pres">
      <dgm:prSet presAssocID="{686F1B55-27A3-4A8D-96B3-F0D7F66F61C7}" presName="L2TextContainer" presStyleLbl="revTx" presStyleIdx="8" presStyleCnt="12">
        <dgm:presLayoutVars>
          <dgm:bulletEnabled val="1"/>
        </dgm:presLayoutVars>
      </dgm:prSet>
      <dgm:spPr/>
    </dgm:pt>
    <dgm:pt modelId="{75858C51-9C89-44E2-9360-C6A45958F7D6}" type="pres">
      <dgm:prSet presAssocID="{686F1B55-27A3-4A8D-96B3-F0D7F66F61C7}" presName="L1TextContainer" presStyleLbl="revTx" presStyleIdx="9" presStyleCnt="12">
        <dgm:presLayoutVars>
          <dgm:chMax val="1"/>
          <dgm:chPref val="1"/>
          <dgm:bulletEnabled val="1"/>
        </dgm:presLayoutVars>
      </dgm:prSet>
      <dgm:spPr/>
    </dgm:pt>
    <dgm:pt modelId="{5CCE92DA-9158-44C5-99EF-589F52A134B7}" type="pres">
      <dgm:prSet presAssocID="{686F1B55-27A3-4A8D-96B3-F0D7F66F61C7}" presName="ConnectLine" presStyleLbl="sibTrans1D1" presStyleIdx="4" presStyleCnt="6"/>
      <dgm:spPr>
        <a:noFill/>
        <a:ln w="12700" cap="flat" cmpd="sng" algn="ctr">
          <a:solidFill>
            <a:schemeClr val="accent2">
              <a:hueOff val="7371328"/>
              <a:satOff val="-13255"/>
              <a:lumOff val="588"/>
              <a:alphaOff val="0"/>
            </a:schemeClr>
          </a:solidFill>
          <a:prstDash val="dash"/>
          <a:miter lim="800000"/>
        </a:ln>
      </dgm:spPr>
    </dgm:pt>
    <dgm:pt modelId="{1E7217BA-C2CB-4E03-BD54-68D83012C2B7}" type="pres">
      <dgm:prSet presAssocID="{686F1B55-27A3-4A8D-96B3-F0D7F66F61C7}" presName="EmptyPlaceHolder" presStyleCnt="0"/>
      <dgm:spPr/>
    </dgm:pt>
    <dgm:pt modelId="{37D73DFD-A760-4D2D-8AD3-55681ADA05DD}" type="pres">
      <dgm:prSet presAssocID="{D10A158C-3946-4F7D-8E42-0C8032D0011B}" presName="spaceBetweenRectangles" presStyleCnt="0"/>
      <dgm:spPr/>
    </dgm:pt>
    <dgm:pt modelId="{98366EF8-E6F2-47F8-9104-F52D2EC5BFC1}" type="pres">
      <dgm:prSet presAssocID="{20CFA2C0-BBA7-4404-AC8E-516954A16624}" presName="composite" presStyleCnt="0"/>
      <dgm:spPr/>
    </dgm:pt>
    <dgm:pt modelId="{1AC23B45-6B36-43DD-A938-B980070B9855}" type="pres">
      <dgm:prSet presAssocID="{20CFA2C0-BBA7-4404-AC8E-516954A16624}" presName="ConnectorPoint" presStyleLbl="lnNode1" presStyleIdx="5" presStyleCnt="6"/>
      <dgm:spPr>
        <a:solidFill>
          <a:schemeClr val="accent2">
            <a:hueOff val="6142773"/>
            <a:satOff val="-11046"/>
            <a:lumOff val="490"/>
            <a:alphaOff val="0"/>
          </a:schemeClr>
        </a:solidFill>
        <a:ln w="6350" cap="flat" cmpd="sng" algn="ctr">
          <a:solidFill>
            <a:schemeClr val="lt1">
              <a:hueOff val="0"/>
              <a:satOff val="0"/>
              <a:lumOff val="0"/>
              <a:alphaOff val="0"/>
            </a:schemeClr>
          </a:solidFill>
          <a:prstDash val="solid"/>
          <a:miter lim="800000"/>
        </a:ln>
      </dgm:spPr>
    </dgm:pt>
    <dgm:pt modelId="{62A4A10F-9A47-4E02-B265-D2330C461E0F}" type="pres">
      <dgm:prSet presAssocID="{20CFA2C0-BBA7-4404-AC8E-516954A16624}" presName="DropPinPlaceHolder" presStyleCnt="0"/>
      <dgm:spPr/>
    </dgm:pt>
    <dgm:pt modelId="{DFFEA42B-A5EC-421D-9541-05B8305C2302}" type="pres">
      <dgm:prSet presAssocID="{20CFA2C0-BBA7-4404-AC8E-516954A16624}" presName="DropPin" presStyleLbl="alignNode1" presStyleIdx="5" presStyleCnt="6"/>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pt>
    <dgm:pt modelId="{545A2682-E7A9-4080-8E57-6057F8D2060E}" type="pres">
      <dgm:prSet presAssocID="{20CFA2C0-BBA7-4404-AC8E-516954A16624}" presName="Ellipse" presStyleLbl="fgAcc1" presStyleIdx="6" presStyleCnt="7"/>
      <dgm:spPr>
        <a:solidFill>
          <a:schemeClr val="lt1">
            <a:alpha val="90000"/>
            <a:hueOff val="0"/>
            <a:satOff val="0"/>
            <a:lumOff val="0"/>
            <a:alphaOff val="0"/>
          </a:schemeClr>
        </a:solidFill>
        <a:ln w="12700" cap="flat" cmpd="sng" algn="ctr">
          <a:noFill/>
          <a:prstDash val="solid"/>
          <a:miter lim="800000"/>
        </a:ln>
      </dgm:spPr>
    </dgm:pt>
    <dgm:pt modelId="{7F49CAC5-98C5-4D0B-819A-461A5C577F5C}" type="pres">
      <dgm:prSet presAssocID="{20CFA2C0-BBA7-4404-AC8E-516954A16624}" presName="L2TextContainer" presStyleLbl="revTx" presStyleIdx="10" presStyleCnt="12">
        <dgm:presLayoutVars>
          <dgm:bulletEnabled val="1"/>
        </dgm:presLayoutVars>
      </dgm:prSet>
      <dgm:spPr/>
    </dgm:pt>
    <dgm:pt modelId="{4C0F08C5-14EA-47D8-8CBE-0FC153BB3FD3}" type="pres">
      <dgm:prSet presAssocID="{20CFA2C0-BBA7-4404-AC8E-516954A16624}" presName="L1TextContainer" presStyleLbl="revTx" presStyleIdx="11" presStyleCnt="12">
        <dgm:presLayoutVars>
          <dgm:chMax val="1"/>
          <dgm:chPref val="1"/>
          <dgm:bulletEnabled val="1"/>
        </dgm:presLayoutVars>
      </dgm:prSet>
      <dgm:spPr/>
    </dgm:pt>
    <dgm:pt modelId="{6A76DCB2-BA26-417C-B478-E66DA311F673}" type="pres">
      <dgm:prSet presAssocID="{20CFA2C0-BBA7-4404-AC8E-516954A16624}" presName="ConnectLine" presStyleLbl="sibTrans1D1" presStyleIdx="5" presStyleCnt="6"/>
      <dgm:spPr>
        <a:noFill/>
        <a:ln w="12700" cap="flat" cmpd="sng" algn="ctr">
          <a:solidFill>
            <a:schemeClr val="accent2">
              <a:hueOff val="6142773"/>
              <a:satOff val="-11046"/>
              <a:lumOff val="490"/>
              <a:alphaOff val="0"/>
            </a:schemeClr>
          </a:solidFill>
          <a:prstDash val="dash"/>
          <a:miter lim="800000"/>
        </a:ln>
      </dgm:spPr>
    </dgm:pt>
    <dgm:pt modelId="{831D5E67-A602-4F21-96CD-68298892CFDA}" type="pres">
      <dgm:prSet presAssocID="{20CFA2C0-BBA7-4404-AC8E-516954A16624}" presName="EmptyPlaceHolder" presStyleCnt="0"/>
      <dgm:spPr/>
    </dgm:pt>
  </dgm:ptLst>
  <dgm:cxnLst>
    <dgm:cxn modelId="{993F1D14-A1DF-4E86-81BE-BE7E3AFD81E9}" srcId="{686F1B55-27A3-4A8D-96B3-F0D7F66F61C7}" destId="{538864E6-11E2-4F0D-AC95-8E68138EBFAD}" srcOrd="0" destOrd="0" parTransId="{A9191D8C-E4DC-4BF1-A52E-11E43D0C650B}" sibTransId="{39351508-EEB9-433F-8804-3EDCA8BA9F80}"/>
    <dgm:cxn modelId="{A63C0A1E-5271-480D-BD3C-7C01FDF9232C}" srcId="{2A242973-4B52-4580-B7FD-28F61914C486}" destId="{686F1B55-27A3-4A8D-96B3-F0D7F66F61C7}" srcOrd="4" destOrd="0" parTransId="{40CC32DA-26DF-4359-A9FB-8D077D2D2A18}" sibTransId="{D10A158C-3946-4F7D-8E42-0C8032D0011B}"/>
    <dgm:cxn modelId="{237CFD29-4750-4A62-B886-CCF3335F005B}" srcId="{20CFA2C0-BBA7-4404-AC8E-516954A16624}" destId="{CC51AE94-AF49-4319-938A-B693FD864AD6}" srcOrd="0" destOrd="0" parTransId="{39B5848A-A9C2-46A3-9346-5DD6F29BF138}" sibTransId="{A14CCA3A-B333-466D-B450-27A77A539648}"/>
    <dgm:cxn modelId="{AEA6452B-8462-4D1F-B1F3-D287608E8339}" srcId="{2A242973-4B52-4580-B7FD-28F61914C486}" destId="{EDD264FE-D36B-4C6E-8FD5-73BF1D995234}" srcOrd="0" destOrd="0" parTransId="{689BECE4-4F1A-49AC-B613-FC24558054D2}" sibTransId="{C3458F1C-BAF4-428B-94B2-31E47CEB3917}"/>
    <dgm:cxn modelId="{947A2A35-BAD8-4D3B-8EF7-5D54D2DA5C30}" srcId="{DE6F0853-1FEA-4741-A659-55E16783A5C0}" destId="{61231250-A4A9-47DF-A5FB-169801548912}" srcOrd="0" destOrd="0" parTransId="{7CB77521-B257-4E60-B6A6-C9ACE71FD489}" sibTransId="{9669028F-8028-4E4C-A9BC-E288A82CD02C}"/>
    <dgm:cxn modelId="{01903D3B-2666-43ED-B154-C27C0BC25902}" type="presOf" srcId="{9B1BE09A-82C9-4D0D-B781-1A36D4D07D16}" destId="{4140A0BC-EC2B-4EE2-BC2A-AF7E51503AA9}" srcOrd="0" destOrd="0" presId="urn:microsoft.com/office/officeart/2017/3/layout/DropPinTimeline"/>
    <dgm:cxn modelId="{5A06E85D-7912-436E-9001-0ED66FB2A8A7}" type="presOf" srcId="{20CFA2C0-BBA7-4404-AC8E-516954A16624}" destId="{4C0F08C5-14EA-47D8-8CBE-0FC153BB3FD3}" srcOrd="0" destOrd="0" presId="urn:microsoft.com/office/officeart/2017/3/layout/DropPinTimeline"/>
    <dgm:cxn modelId="{B7C93744-234E-45F9-93CB-E08C16317E8B}" srcId="{96E3E10B-15E4-4B6C-B6F0-8C49DCDA819A}" destId="{9B1BE09A-82C9-4D0D-B781-1A36D4D07D16}" srcOrd="0" destOrd="0" parTransId="{90E9A6F0-D635-45A0-8DE6-1F4DFB6FD431}" sibTransId="{90A9EA59-87EE-4A5A-95F2-1AFA18368ABB}"/>
    <dgm:cxn modelId="{44376F49-FB68-4409-83FC-E87ECB5915FC}" srcId="{2A242973-4B52-4580-B7FD-28F61914C486}" destId="{96E3E10B-15E4-4B6C-B6F0-8C49DCDA819A}" srcOrd="2" destOrd="0" parTransId="{D8A87D23-CBCF-4631-958B-9AC7C1C37E79}" sibTransId="{CE0A6993-A277-4EEF-AAB8-1FDB9407415D}"/>
    <dgm:cxn modelId="{E156E74D-962D-41CA-AADC-AB5FDDFDFF92}" type="presOf" srcId="{DE6F0853-1FEA-4741-A659-55E16783A5C0}" destId="{CCFC7454-4827-4BCD-ACC2-4E6C5A467589}" srcOrd="0" destOrd="0" presId="urn:microsoft.com/office/officeart/2017/3/layout/DropPinTimeline"/>
    <dgm:cxn modelId="{09B5944E-A4E3-41AD-98BA-6B6A0F1100E5}" srcId="{2A242973-4B52-4580-B7FD-28F61914C486}" destId="{1891FEFF-D9BD-4A69-963F-513930D66529}" srcOrd="1" destOrd="0" parTransId="{B9E0D31C-C9EF-46E7-93D8-9320432DDC8A}" sibTransId="{9FDB316E-BFE6-41E0-A5EB-86C705FA138B}"/>
    <dgm:cxn modelId="{F4436B70-C936-481C-BBCE-327AC8A4CFB7}" type="presOf" srcId="{77DB8F4C-42DB-4CEB-9155-5484449A1F10}" destId="{E08D367A-48AB-4169-94DF-93B716AA0C80}" srcOrd="0" destOrd="0" presId="urn:microsoft.com/office/officeart/2017/3/layout/DropPinTimeline"/>
    <dgm:cxn modelId="{D43BF079-589B-489D-AFCD-6189CB959252}" type="presOf" srcId="{2A242973-4B52-4580-B7FD-28F61914C486}" destId="{6C98513F-B63F-48C4-A7EA-738999930AAE}" srcOrd="0" destOrd="0" presId="urn:microsoft.com/office/officeart/2017/3/layout/DropPinTimeline"/>
    <dgm:cxn modelId="{52068581-1D79-4AE0-A953-ABD5B4FB889A}" type="presOf" srcId="{D49297DE-C429-4C8E-AF7B-CB0061199256}" destId="{6B1088FA-3041-4D88-B40D-83CE89B26DE0}" srcOrd="0" destOrd="0" presId="urn:microsoft.com/office/officeart/2017/3/layout/DropPinTimeline"/>
    <dgm:cxn modelId="{8EBD1897-32FA-4C11-B835-4768EB9177A4}" type="presOf" srcId="{686F1B55-27A3-4A8D-96B3-F0D7F66F61C7}" destId="{75858C51-9C89-44E2-9360-C6A45958F7D6}" srcOrd="0" destOrd="0" presId="urn:microsoft.com/office/officeart/2017/3/layout/DropPinTimeline"/>
    <dgm:cxn modelId="{2226D6B9-C4DF-4541-A189-513F13F1A33C}" srcId="{EDD264FE-D36B-4C6E-8FD5-73BF1D995234}" destId="{77DB8F4C-42DB-4CEB-9155-5484449A1F10}" srcOrd="0" destOrd="0" parTransId="{3B9F749E-9C5B-4D1E-841C-174E7034447D}" sibTransId="{617B6FFF-37A0-4A70-B76D-90F4FE2CF2F7}"/>
    <dgm:cxn modelId="{6947DEC1-4698-47BE-BA05-F3D8F91F91AE}" srcId="{1891FEFF-D9BD-4A69-963F-513930D66529}" destId="{D49297DE-C429-4C8E-AF7B-CB0061199256}" srcOrd="0" destOrd="0" parTransId="{4AB11669-A20F-48DC-9076-52F402C10473}" sibTransId="{9DDFE48F-A9D8-4710-B95A-CFDAF2AB7EC0}"/>
    <dgm:cxn modelId="{D220BEC3-0C14-42BD-8B37-9ED2A76CD2E8}" type="presOf" srcId="{1891FEFF-D9BD-4A69-963F-513930D66529}" destId="{A677F13A-31B8-4C9E-B880-FA6B5E27F4B0}" srcOrd="0" destOrd="0" presId="urn:microsoft.com/office/officeart/2017/3/layout/DropPinTimeline"/>
    <dgm:cxn modelId="{BA0722C7-0C73-4CCC-8E60-9F6295001D62}" srcId="{2A242973-4B52-4580-B7FD-28F61914C486}" destId="{DE6F0853-1FEA-4741-A659-55E16783A5C0}" srcOrd="3" destOrd="0" parTransId="{7F5CF034-6B16-4BDE-8B02-C524BA146190}" sibTransId="{FAD63DB9-0B6F-407F-A30D-4CC2B3DFADFF}"/>
    <dgm:cxn modelId="{2B4842CA-910B-499F-A877-664E649B0B19}" type="presOf" srcId="{CC51AE94-AF49-4319-938A-B693FD864AD6}" destId="{7F49CAC5-98C5-4D0B-819A-461A5C577F5C}" srcOrd="0" destOrd="0" presId="urn:microsoft.com/office/officeart/2017/3/layout/DropPinTimeline"/>
    <dgm:cxn modelId="{28367FCF-5205-43A4-BFBA-8191C6BA250D}" type="presOf" srcId="{EDD264FE-D36B-4C6E-8FD5-73BF1D995234}" destId="{41C24F6B-D226-4C1F-9415-376A5174BACE}" srcOrd="0" destOrd="0" presId="urn:microsoft.com/office/officeart/2017/3/layout/DropPinTimeline"/>
    <dgm:cxn modelId="{96ECA1D9-260E-4D12-A688-6FB9EC7A972F}" srcId="{2A242973-4B52-4580-B7FD-28F61914C486}" destId="{20CFA2C0-BBA7-4404-AC8E-516954A16624}" srcOrd="5" destOrd="0" parTransId="{3F7937B6-1AAB-4A28-BE91-FEC3F18ED039}" sibTransId="{8459D5BC-A09B-4F1D-861A-DB64FB7A01A0}"/>
    <dgm:cxn modelId="{4DB476E2-B8D1-49CE-8D55-FE3B6A67CCBB}" type="presOf" srcId="{61231250-A4A9-47DF-A5FB-169801548912}" destId="{BBEA86E8-E121-4438-88A7-D043404802D1}" srcOrd="0" destOrd="0" presId="urn:microsoft.com/office/officeart/2017/3/layout/DropPinTimeline"/>
    <dgm:cxn modelId="{DC87A1E3-C37F-4ABB-8D14-517E55C04690}" type="presOf" srcId="{96E3E10B-15E4-4B6C-B6F0-8C49DCDA819A}" destId="{1B9AC218-1088-4CBC-941C-3AFBB0C185FE}" srcOrd="0" destOrd="0" presId="urn:microsoft.com/office/officeart/2017/3/layout/DropPinTimeline"/>
    <dgm:cxn modelId="{207030F9-B56E-49CA-A694-25EE57814207}" type="presOf" srcId="{538864E6-11E2-4F0D-AC95-8E68138EBFAD}" destId="{4D6A2968-572C-48C6-8117-B7AA60680EB3}" srcOrd="0" destOrd="0" presId="urn:microsoft.com/office/officeart/2017/3/layout/DropPinTimeline"/>
    <dgm:cxn modelId="{24952B9C-E8B4-4F52-B9F6-923762DEBBC4}" type="presParOf" srcId="{6C98513F-B63F-48C4-A7EA-738999930AAE}" destId="{C2FB06FE-6E35-423A-B550-4ABB37A4D955}" srcOrd="0" destOrd="0" presId="urn:microsoft.com/office/officeart/2017/3/layout/DropPinTimeline"/>
    <dgm:cxn modelId="{85159AF1-CF58-4B4B-917D-0114D6DE1A5B}" type="presParOf" srcId="{6C98513F-B63F-48C4-A7EA-738999930AAE}" destId="{A8BC6C38-FAAD-4105-A9A4-CAC9E4F4416F}" srcOrd="1" destOrd="0" presId="urn:microsoft.com/office/officeart/2017/3/layout/DropPinTimeline"/>
    <dgm:cxn modelId="{F91C2BE7-902D-4FA6-B7A0-37860B133338}" type="presParOf" srcId="{A8BC6C38-FAAD-4105-A9A4-CAC9E4F4416F}" destId="{003B85CA-45B2-4D1C-B9BE-370963B06B91}" srcOrd="0" destOrd="0" presId="urn:microsoft.com/office/officeart/2017/3/layout/DropPinTimeline"/>
    <dgm:cxn modelId="{17D610C8-FE34-40C0-9DFF-295FE1615FCA}" type="presParOf" srcId="{003B85CA-45B2-4D1C-B9BE-370963B06B91}" destId="{F27A9AB8-6C1A-493B-B729-A3DD4DED3EC2}" srcOrd="0" destOrd="0" presId="urn:microsoft.com/office/officeart/2017/3/layout/DropPinTimeline"/>
    <dgm:cxn modelId="{BE14580A-0AE7-4823-BD96-C23E99A36022}" type="presParOf" srcId="{003B85CA-45B2-4D1C-B9BE-370963B06B91}" destId="{753B559E-1655-422B-AD88-7D0E3008EB01}" srcOrd="1" destOrd="0" presId="urn:microsoft.com/office/officeart/2017/3/layout/DropPinTimeline"/>
    <dgm:cxn modelId="{3E438237-325E-453A-96E4-84170721FA70}" type="presParOf" srcId="{753B559E-1655-422B-AD88-7D0E3008EB01}" destId="{965FEA32-2FCE-45DC-A666-D16E3BF0036E}" srcOrd="0" destOrd="0" presId="urn:microsoft.com/office/officeart/2017/3/layout/DropPinTimeline"/>
    <dgm:cxn modelId="{E7DCA72B-88F5-4DEC-B1CC-40DE5CA9802E}" type="presParOf" srcId="{753B559E-1655-422B-AD88-7D0E3008EB01}" destId="{C17B7A55-9F7E-47BC-9340-246B037D0C49}" srcOrd="1" destOrd="0" presId="urn:microsoft.com/office/officeart/2017/3/layout/DropPinTimeline"/>
    <dgm:cxn modelId="{47E0173F-3E1D-451E-9987-EDE7D29F8A25}" type="presParOf" srcId="{003B85CA-45B2-4D1C-B9BE-370963B06B91}" destId="{E08D367A-48AB-4169-94DF-93B716AA0C80}" srcOrd="2" destOrd="0" presId="urn:microsoft.com/office/officeart/2017/3/layout/DropPinTimeline"/>
    <dgm:cxn modelId="{7F3BAD0C-62C8-4907-93CA-2BA9AFE246DC}" type="presParOf" srcId="{003B85CA-45B2-4D1C-B9BE-370963B06B91}" destId="{41C24F6B-D226-4C1F-9415-376A5174BACE}" srcOrd="3" destOrd="0" presId="urn:microsoft.com/office/officeart/2017/3/layout/DropPinTimeline"/>
    <dgm:cxn modelId="{8713CDB2-A43F-42BB-B961-02653452C515}" type="presParOf" srcId="{003B85CA-45B2-4D1C-B9BE-370963B06B91}" destId="{ADD56B83-FA00-4469-838D-72CB141CB6D0}" srcOrd="4" destOrd="0" presId="urn:microsoft.com/office/officeart/2017/3/layout/DropPinTimeline"/>
    <dgm:cxn modelId="{04356F97-E93C-4325-902C-EE7A5693C69C}" type="presParOf" srcId="{003B85CA-45B2-4D1C-B9BE-370963B06B91}" destId="{471FD9F5-D689-42BB-89A6-26BE8421EAE6}" srcOrd="5" destOrd="0" presId="urn:microsoft.com/office/officeart/2017/3/layout/DropPinTimeline"/>
    <dgm:cxn modelId="{D52B9755-33BB-4F47-9E4F-9045376CD9E0}" type="presParOf" srcId="{A8BC6C38-FAAD-4105-A9A4-CAC9E4F4416F}" destId="{6AFECD4D-902D-45F1-B1CF-2752872F791A}" srcOrd="1" destOrd="0" presId="urn:microsoft.com/office/officeart/2017/3/layout/DropPinTimeline"/>
    <dgm:cxn modelId="{F7EBAA01-1EE4-440C-822F-9E5BC564997E}" type="presParOf" srcId="{A8BC6C38-FAAD-4105-A9A4-CAC9E4F4416F}" destId="{96FB4135-8668-46F2-92D9-ACA771071ABD}" srcOrd="2" destOrd="0" presId="urn:microsoft.com/office/officeart/2017/3/layout/DropPinTimeline"/>
    <dgm:cxn modelId="{3949F6F2-95A1-49A7-8380-D70031E4487D}" type="presParOf" srcId="{96FB4135-8668-46F2-92D9-ACA771071ABD}" destId="{F8BF3757-E1FB-4189-A8FC-6832B37F1D3E}" srcOrd="0" destOrd="0" presId="urn:microsoft.com/office/officeart/2017/3/layout/DropPinTimeline"/>
    <dgm:cxn modelId="{AED619E0-71F4-4B1D-8991-DC1CC60F6116}" type="presParOf" srcId="{96FB4135-8668-46F2-92D9-ACA771071ABD}" destId="{EC683118-0D5C-4D08-9DBE-3E326A841F2C}" srcOrd="1" destOrd="0" presId="urn:microsoft.com/office/officeart/2017/3/layout/DropPinTimeline"/>
    <dgm:cxn modelId="{3BCCBD49-B08F-4552-96E7-CF124E76495E}" type="presParOf" srcId="{EC683118-0D5C-4D08-9DBE-3E326A841F2C}" destId="{A1123495-E6EF-4482-A792-26B122341360}" srcOrd="0" destOrd="0" presId="urn:microsoft.com/office/officeart/2017/3/layout/DropPinTimeline"/>
    <dgm:cxn modelId="{10E5F97E-6B85-4BE3-B56C-BAFD3DD3F6A6}" type="presParOf" srcId="{EC683118-0D5C-4D08-9DBE-3E326A841F2C}" destId="{264074A2-D97E-46C0-A805-8A003CECE0EE}" srcOrd="1" destOrd="0" presId="urn:microsoft.com/office/officeart/2017/3/layout/DropPinTimeline"/>
    <dgm:cxn modelId="{3F758487-4BA3-42BB-BFF8-F244EC9D3814}" type="presParOf" srcId="{96FB4135-8668-46F2-92D9-ACA771071ABD}" destId="{6B1088FA-3041-4D88-B40D-83CE89B26DE0}" srcOrd="2" destOrd="0" presId="urn:microsoft.com/office/officeart/2017/3/layout/DropPinTimeline"/>
    <dgm:cxn modelId="{43D614C6-B24F-463B-BBD7-BD2FB060A999}" type="presParOf" srcId="{96FB4135-8668-46F2-92D9-ACA771071ABD}" destId="{A677F13A-31B8-4C9E-B880-FA6B5E27F4B0}" srcOrd="3" destOrd="0" presId="urn:microsoft.com/office/officeart/2017/3/layout/DropPinTimeline"/>
    <dgm:cxn modelId="{1AE324B5-8FCC-40D5-9B6D-054EC18D5D97}" type="presParOf" srcId="{96FB4135-8668-46F2-92D9-ACA771071ABD}" destId="{1B314AB6-795F-483A-8DA9-44B671C2897D}" srcOrd="4" destOrd="0" presId="urn:microsoft.com/office/officeart/2017/3/layout/DropPinTimeline"/>
    <dgm:cxn modelId="{4478EA08-9622-436B-A5FB-AEF2CFF4F0C6}" type="presParOf" srcId="{96FB4135-8668-46F2-92D9-ACA771071ABD}" destId="{955E6631-636D-4528-9FD2-D18E13912329}" srcOrd="5" destOrd="0" presId="urn:microsoft.com/office/officeart/2017/3/layout/DropPinTimeline"/>
    <dgm:cxn modelId="{DE827DCF-69E1-4079-828D-E3E188843753}" type="presParOf" srcId="{A8BC6C38-FAAD-4105-A9A4-CAC9E4F4416F}" destId="{7EE152E8-BC52-4852-AEBE-E2DBA383E150}" srcOrd="3" destOrd="0" presId="urn:microsoft.com/office/officeart/2017/3/layout/DropPinTimeline"/>
    <dgm:cxn modelId="{72727400-758D-4E13-A963-1D27FB53BDE0}" type="presParOf" srcId="{A8BC6C38-FAAD-4105-A9A4-CAC9E4F4416F}" destId="{23F9A392-9EC4-48BC-87CA-36C10BD1BCFB}" srcOrd="4" destOrd="0" presId="urn:microsoft.com/office/officeart/2017/3/layout/DropPinTimeline"/>
    <dgm:cxn modelId="{06C2D3D7-70F8-4FBB-8264-B7C8097C2BD2}" type="presParOf" srcId="{23F9A392-9EC4-48BC-87CA-36C10BD1BCFB}" destId="{720EE834-5BEE-40C1-A711-00E324389B26}" srcOrd="0" destOrd="0" presId="urn:microsoft.com/office/officeart/2017/3/layout/DropPinTimeline"/>
    <dgm:cxn modelId="{79F83281-54BD-4A14-89DB-7008D717B88E}" type="presParOf" srcId="{23F9A392-9EC4-48BC-87CA-36C10BD1BCFB}" destId="{A880B1FC-D311-4409-88B6-A63B257C99FD}" srcOrd="1" destOrd="0" presId="urn:microsoft.com/office/officeart/2017/3/layout/DropPinTimeline"/>
    <dgm:cxn modelId="{14CF78D0-3EEA-480A-A061-2A2D71DF95E3}" type="presParOf" srcId="{A880B1FC-D311-4409-88B6-A63B257C99FD}" destId="{3E85FDF4-4DB1-4DC2-A3A3-B97485EA2D92}" srcOrd="0" destOrd="0" presId="urn:microsoft.com/office/officeart/2017/3/layout/DropPinTimeline"/>
    <dgm:cxn modelId="{1690544E-9C2C-4DBF-8D38-8DADDEDFAFE1}" type="presParOf" srcId="{A880B1FC-D311-4409-88B6-A63B257C99FD}" destId="{884CD5C2-87E7-4911-BA13-749F79A65015}" srcOrd="1" destOrd="0" presId="urn:microsoft.com/office/officeart/2017/3/layout/DropPinTimeline"/>
    <dgm:cxn modelId="{509D1CE1-9D3A-4E73-97BE-4D0E10485EB3}" type="presParOf" srcId="{23F9A392-9EC4-48BC-87CA-36C10BD1BCFB}" destId="{4140A0BC-EC2B-4EE2-BC2A-AF7E51503AA9}" srcOrd="2" destOrd="0" presId="urn:microsoft.com/office/officeart/2017/3/layout/DropPinTimeline"/>
    <dgm:cxn modelId="{E919A41F-D995-4740-A152-7DEF16CBC447}" type="presParOf" srcId="{23F9A392-9EC4-48BC-87CA-36C10BD1BCFB}" destId="{1B9AC218-1088-4CBC-941C-3AFBB0C185FE}" srcOrd="3" destOrd="0" presId="urn:microsoft.com/office/officeart/2017/3/layout/DropPinTimeline"/>
    <dgm:cxn modelId="{3C8DE8A3-58C8-4880-AA6F-BD2BA218F5E7}" type="presParOf" srcId="{23F9A392-9EC4-48BC-87CA-36C10BD1BCFB}" destId="{DB38BAF5-601C-45F2-BCA5-561645DD918D}" srcOrd="4" destOrd="0" presId="urn:microsoft.com/office/officeart/2017/3/layout/DropPinTimeline"/>
    <dgm:cxn modelId="{3B17E7B3-BB26-40E7-A0E3-6A60148C7639}" type="presParOf" srcId="{23F9A392-9EC4-48BC-87CA-36C10BD1BCFB}" destId="{AB8861A1-6019-455A-A146-77703B8F09BA}" srcOrd="5" destOrd="0" presId="urn:microsoft.com/office/officeart/2017/3/layout/DropPinTimeline"/>
    <dgm:cxn modelId="{4ADCF2C1-198B-42F4-AEB0-C244159C6D7F}" type="presParOf" srcId="{A8BC6C38-FAAD-4105-A9A4-CAC9E4F4416F}" destId="{36513D92-7230-4372-A53C-301CBAB200BA}" srcOrd="5" destOrd="0" presId="urn:microsoft.com/office/officeart/2017/3/layout/DropPinTimeline"/>
    <dgm:cxn modelId="{D4B075E5-ED03-474C-B7E6-58CFDD948B2C}" type="presParOf" srcId="{A8BC6C38-FAAD-4105-A9A4-CAC9E4F4416F}" destId="{5D365AA5-3BF8-4238-A76F-1ACC393C1E12}" srcOrd="6" destOrd="0" presId="urn:microsoft.com/office/officeart/2017/3/layout/DropPinTimeline"/>
    <dgm:cxn modelId="{85CE1555-B906-432B-B561-577806437F6B}" type="presParOf" srcId="{5D365AA5-3BF8-4238-A76F-1ACC393C1E12}" destId="{364C4B27-DA6F-412C-A2DF-1C7D6903807C}" srcOrd="0" destOrd="0" presId="urn:microsoft.com/office/officeart/2017/3/layout/DropPinTimeline"/>
    <dgm:cxn modelId="{D11C553E-B719-44ED-B365-68B2E637EC5E}" type="presParOf" srcId="{5D365AA5-3BF8-4238-A76F-1ACC393C1E12}" destId="{E8E56684-936A-4915-8D95-B7ACB6319CDF}" srcOrd="1" destOrd="0" presId="urn:microsoft.com/office/officeart/2017/3/layout/DropPinTimeline"/>
    <dgm:cxn modelId="{1061A48C-B0EC-45D6-80E4-6EAD2C218EB0}" type="presParOf" srcId="{E8E56684-936A-4915-8D95-B7ACB6319CDF}" destId="{0BACDA79-BCB1-4FE1-8F59-0C4BF94E6FCE}" srcOrd="0" destOrd="0" presId="urn:microsoft.com/office/officeart/2017/3/layout/DropPinTimeline"/>
    <dgm:cxn modelId="{E0F87B68-8B1B-4DEA-9EE1-95C275AC1EC8}" type="presParOf" srcId="{E8E56684-936A-4915-8D95-B7ACB6319CDF}" destId="{EFE5B408-C4E2-4B0E-9871-2A2DB35A41D0}" srcOrd="1" destOrd="0" presId="urn:microsoft.com/office/officeart/2017/3/layout/DropPinTimeline"/>
    <dgm:cxn modelId="{70CB4B3F-FED5-472F-B1DE-9E8815D1F012}" type="presParOf" srcId="{5D365AA5-3BF8-4238-A76F-1ACC393C1E12}" destId="{BBEA86E8-E121-4438-88A7-D043404802D1}" srcOrd="2" destOrd="0" presId="urn:microsoft.com/office/officeart/2017/3/layout/DropPinTimeline"/>
    <dgm:cxn modelId="{446E1B7F-7927-4598-8C15-42411868AF2E}" type="presParOf" srcId="{5D365AA5-3BF8-4238-A76F-1ACC393C1E12}" destId="{CCFC7454-4827-4BCD-ACC2-4E6C5A467589}" srcOrd="3" destOrd="0" presId="urn:microsoft.com/office/officeart/2017/3/layout/DropPinTimeline"/>
    <dgm:cxn modelId="{D99A63D1-ED5B-4F72-9F87-EF7C31730701}" type="presParOf" srcId="{5D365AA5-3BF8-4238-A76F-1ACC393C1E12}" destId="{F342E828-3573-49C9-B8D4-8146F8717DB5}" srcOrd="4" destOrd="0" presId="urn:microsoft.com/office/officeart/2017/3/layout/DropPinTimeline"/>
    <dgm:cxn modelId="{B10AC147-48F5-4E6B-9FEF-7F98A047DB8A}" type="presParOf" srcId="{5D365AA5-3BF8-4238-A76F-1ACC393C1E12}" destId="{CAB66742-5F93-45E3-8227-4D7F42DEB09B}" srcOrd="5" destOrd="0" presId="urn:microsoft.com/office/officeart/2017/3/layout/DropPinTimeline"/>
    <dgm:cxn modelId="{56383E17-2878-4B25-91F3-7E65E1FD413C}" type="presParOf" srcId="{A8BC6C38-FAAD-4105-A9A4-CAC9E4F4416F}" destId="{44DE2194-D50A-42A2-8BB6-1EDB667E2902}" srcOrd="7" destOrd="0" presId="urn:microsoft.com/office/officeart/2017/3/layout/DropPinTimeline"/>
    <dgm:cxn modelId="{8E0C15BF-7B7E-457D-ACFF-A53FB00C71B1}" type="presParOf" srcId="{A8BC6C38-FAAD-4105-A9A4-CAC9E4F4416F}" destId="{B20FA868-54A8-4406-8BC3-6C60B65A5290}" srcOrd="8" destOrd="0" presId="urn:microsoft.com/office/officeart/2017/3/layout/DropPinTimeline"/>
    <dgm:cxn modelId="{5BAE64A1-E66C-4B34-AD94-B754EECF98E7}" type="presParOf" srcId="{B20FA868-54A8-4406-8BC3-6C60B65A5290}" destId="{3477745B-A0BF-4338-B1CF-FD8703C3A287}" srcOrd="0" destOrd="0" presId="urn:microsoft.com/office/officeart/2017/3/layout/DropPinTimeline"/>
    <dgm:cxn modelId="{DB2B07F6-CCD6-463F-9CC6-A76713F1AEBE}" type="presParOf" srcId="{B20FA868-54A8-4406-8BC3-6C60B65A5290}" destId="{4C36810C-5442-48E8-A15D-49AA775F4EA4}" srcOrd="1" destOrd="0" presId="urn:microsoft.com/office/officeart/2017/3/layout/DropPinTimeline"/>
    <dgm:cxn modelId="{91B1AB6E-A907-4B29-A668-A9EFC9E94E58}" type="presParOf" srcId="{4C36810C-5442-48E8-A15D-49AA775F4EA4}" destId="{07292452-B05D-4C65-A006-2C6691D82721}" srcOrd="0" destOrd="0" presId="urn:microsoft.com/office/officeart/2017/3/layout/DropPinTimeline"/>
    <dgm:cxn modelId="{6D82E1D1-BBC4-443F-AA46-E74B5A631B3D}" type="presParOf" srcId="{4C36810C-5442-48E8-A15D-49AA775F4EA4}" destId="{11B42107-EF78-4A6B-B54E-6F9A56893979}" srcOrd="1" destOrd="0" presId="urn:microsoft.com/office/officeart/2017/3/layout/DropPinTimeline"/>
    <dgm:cxn modelId="{F73BF9EA-2DBA-4A32-B79F-D898747352CB}" type="presParOf" srcId="{B20FA868-54A8-4406-8BC3-6C60B65A5290}" destId="{4D6A2968-572C-48C6-8117-B7AA60680EB3}" srcOrd="2" destOrd="0" presId="urn:microsoft.com/office/officeart/2017/3/layout/DropPinTimeline"/>
    <dgm:cxn modelId="{F9628502-4E02-4DBC-86D7-414D18AB0841}" type="presParOf" srcId="{B20FA868-54A8-4406-8BC3-6C60B65A5290}" destId="{75858C51-9C89-44E2-9360-C6A45958F7D6}" srcOrd="3" destOrd="0" presId="urn:microsoft.com/office/officeart/2017/3/layout/DropPinTimeline"/>
    <dgm:cxn modelId="{AE43ADCE-F1F5-4953-A086-3C0FC9FB5498}" type="presParOf" srcId="{B20FA868-54A8-4406-8BC3-6C60B65A5290}" destId="{5CCE92DA-9158-44C5-99EF-589F52A134B7}" srcOrd="4" destOrd="0" presId="urn:microsoft.com/office/officeart/2017/3/layout/DropPinTimeline"/>
    <dgm:cxn modelId="{563E9AFB-710B-4E7A-AF20-20F044303245}" type="presParOf" srcId="{B20FA868-54A8-4406-8BC3-6C60B65A5290}" destId="{1E7217BA-C2CB-4E03-BD54-68D83012C2B7}" srcOrd="5" destOrd="0" presId="urn:microsoft.com/office/officeart/2017/3/layout/DropPinTimeline"/>
    <dgm:cxn modelId="{B5EBC4BD-E51F-4564-B29A-48F2E157E6C1}" type="presParOf" srcId="{A8BC6C38-FAAD-4105-A9A4-CAC9E4F4416F}" destId="{37D73DFD-A760-4D2D-8AD3-55681ADA05DD}" srcOrd="9" destOrd="0" presId="urn:microsoft.com/office/officeart/2017/3/layout/DropPinTimeline"/>
    <dgm:cxn modelId="{F870CE0E-38AB-4FD6-9A94-15664913E080}" type="presParOf" srcId="{A8BC6C38-FAAD-4105-A9A4-CAC9E4F4416F}" destId="{98366EF8-E6F2-47F8-9104-F52D2EC5BFC1}" srcOrd="10" destOrd="0" presId="urn:microsoft.com/office/officeart/2017/3/layout/DropPinTimeline"/>
    <dgm:cxn modelId="{EE93D60F-EE0E-44D5-A2EB-CF9012249791}" type="presParOf" srcId="{98366EF8-E6F2-47F8-9104-F52D2EC5BFC1}" destId="{1AC23B45-6B36-43DD-A938-B980070B9855}" srcOrd="0" destOrd="0" presId="urn:microsoft.com/office/officeart/2017/3/layout/DropPinTimeline"/>
    <dgm:cxn modelId="{292259D4-5C57-4A5E-BE8D-977F7F4A3578}" type="presParOf" srcId="{98366EF8-E6F2-47F8-9104-F52D2EC5BFC1}" destId="{62A4A10F-9A47-4E02-B265-D2330C461E0F}" srcOrd="1" destOrd="0" presId="urn:microsoft.com/office/officeart/2017/3/layout/DropPinTimeline"/>
    <dgm:cxn modelId="{0EE7C9F1-5375-4CCB-A652-835A09C77A26}" type="presParOf" srcId="{62A4A10F-9A47-4E02-B265-D2330C461E0F}" destId="{DFFEA42B-A5EC-421D-9541-05B8305C2302}" srcOrd="0" destOrd="0" presId="urn:microsoft.com/office/officeart/2017/3/layout/DropPinTimeline"/>
    <dgm:cxn modelId="{9E9C1380-5AD1-49C6-A18C-1EF1666A7FB4}" type="presParOf" srcId="{62A4A10F-9A47-4E02-B265-D2330C461E0F}" destId="{545A2682-E7A9-4080-8E57-6057F8D2060E}" srcOrd="1" destOrd="0" presId="urn:microsoft.com/office/officeart/2017/3/layout/DropPinTimeline"/>
    <dgm:cxn modelId="{20E825AC-22D7-4ADC-ACED-34C9D2A28E46}" type="presParOf" srcId="{98366EF8-E6F2-47F8-9104-F52D2EC5BFC1}" destId="{7F49CAC5-98C5-4D0B-819A-461A5C577F5C}" srcOrd="2" destOrd="0" presId="urn:microsoft.com/office/officeart/2017/3/layout/DropPinTimeline"/>
    <dgm:cxn modelId="{B6CAE624-D5B4-4039-B165-8AD517397504}" type="presParOf" srcId="{98366EF8-E6F2-47F8-9104-F52D2EC5BFC1}" destId="{4C0F08C5-14EA-47D8-8CBE-0FC153BB3FD3}" srcOrd="3" destOrd="0" presId="urn:microsoft.com/office/officeart/2017/3/layout/DropPinTimeline"/>
    <dgm:cxn modelId="{2EE6BC9D-BD44-4EE4-80B2-B168966A0943}" type="presParOf" srcId="{98366EF8-E6F2-47F8-9104-F52D2EC5BFC1}" destId="{6A76DCB2-BA26-417C-B478-E66DA311F673}" srcOrd="4" destOrd="0" presId="urn:microsoft.com/office/officeart/2017/3/layout/DropPinTimeline"/>
    <dgm:cxn modelId="{04F28E49-8A37-48C5-9253-362890AFD909}" type="presParOf" srcId="{98366EF8-E6F2-47F8-9104-F52D2EC5BFC1}" destId="{831D5E67-A602-4F21-96CD-68298892CFD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E04FEAF3-82FF-4B20-8498-EEC8B0AF9432}">
      <dgm:prSet/>
      <dgm:spPr/>
      <dgm:t>
        <a:bodyPr/>
        <a:lstStyle/>
        <a:p>
          <a:endParaRPr lang="en-US"/>
        </a:p>
      </dgm:t>
    </dgm:pt>
    <dgm:pt modelId="{EDD264FE-D36B-4C6E-8FD5-73BF1D995234}">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Mùa thu năm 2022</a:t>
          </a:r>
          <a:endParaRPr lang="en-US" sz="5400">
            <a:solidFill>
              <a:schemeClr val="bg2"/>
            </a:solidFill>
          </a:endParaRPr>
        </a:p>
      </dgm:t>
    </dgm:pt>
    <dgm:pt modelId="{3B9F749E-9C5B-4D1E-841C-174E7034447D}" type="parTrans" cxnId="{45B323C1-DA2E-4491-A11B-654C5C555B02}">
      <dgm:prSet/>
      <dgm:spPr/>
      <dgm:t>
        <a:bodyPr/>
        <a:lstStyle/>
        <a:p>
          <a:endParaRPr lang="en-US"/>
        </a:p>
      </dgm:t>
    </dgm:pt>
    <dgm:pt modelId="{77DB8F4C-42DB-4CEB-9155-5484449A1F10}">
      <dgm:prSet custT="1"/>
      <dgm:spPr>
        <a:noFill/>
        <a:ln>
          <a:noFill/>
        </a:ln>
      </dgm:spPr>
      <dgm:t>
        <a:bodyPr/>
        <a:lstStyle/>
        <a:p>
          <a:r>
            <a:rPr lang="x-none" sz="4000" b="0" i="0" strike="noStrike" cap="none" spc="0" baseline="0">
              <a:solidFill>
                <a:srgbClr val="FFFFFF"/>
              </a:solidFill>
              <a:effectLst/>
              <a:latin typeface="Arial"/>
              <a:ea typeface="Arial"/>
              <a:cs typeface="Arial"/>
            </a:rPr>
            <a:t>Phản hồi từ các tiểu thương để thông báo điều lệ của Tổ Tư vấn (các cuộc phỏng vấn, cuộc họp, phỏng vấn theo nhóm)</a:t>
          </a:r>
          <a:br>
            <a:rPr sz="5400" dirty="0"/>
          </a:br>
          <a:endParaRPr lang="en-US" dirty="0">
            <a:solidFill>
              <a:schemeClr val="bg2"/>
            </a:solidFill>
          </a:endParaRPr>
        </a:p>
      </dgm:t>
    </dgm:pt>
    <dgm:pt modelId="{617B6FFF-37A0-4A70-B76D-90F4FE2CF2F7}" type="sibTrans" cxnId="{45B323C1-DA2E-4491-A11B-654C5C555B02}">
      <dgm:prSet/>
      <dgm:spPr/>
      <dgm:t>
        <a:bodyPr/>
        <a:lstStyle/>
        <a:p>
          <a:endParaRPr lang="en-US"/>
        </a:p>
      </dgm:t>
    </dgm:pt>
    <dgm:pt modelId="{C3458F1C-BAF4-428B-94B2-31E47CEB3917}" type="sibTrans" cxnId="{E04FEAF3-82FF-4B20-8498-EEC8B0AF9432}">
      <dgm:prSet/>
      <dgm:spPr/>
      <dgm:t>
        <a:bodyPr/>
        <a:lstStyle/>
        <a:p>
          <a:endParaRPr lang="en-US"/>
        </a:p>
      </dgm:t>
    </dgm:pt>
    <dgm:pt modelId="{B9E0D31C-C9EF-46E7-93D8-9320432DDC8A}" type="parTrans" cxnId="{F0E8CB3D-B088-45E2-88D7-E55B2B9435EC}">
      <dgm:prSet/>
      <dgm:spPr/>
      <dgm:t>
        <a:bodyPr/>
        <a:lstStyle/>
        <a:p>
          <a:endParaRPr lang="en-US"/>
        </a:p>
      </dgm:t>
    </dgm:pt>
    <dgm:pt modelId="{1891FEFF-D9BD-4A69-963F-513930D66529}">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Mùa đông năm 2023</a:t>
          </a:r>
          <a:endParaRPr lang="en-US" sz="5400">
            <a:solidFill>
              <a:schemeClr val="bg2"/>
            </a:solidFill>
          </a:endParaRPr>
        </a:p>
      </dgm:t>
    </dgm:pt>
    <dgm:pt modelId="{4AB11669-A20F-48DC-9076-52F402C10473}" type="parTrans" cxnId="{4D04F31F-A5FC-4789-A3FF-672CF0B3B927}">
      <dgm:prSet/>
      <dgm:spPr/>
      <dgm:t>
        <a:bodyPr/>
        <a:lstStyle/>
        <a:p>
          <a:endParaRPr lang="en-US"/>
        </a:p>
      </dgm:t>
    </dgm:pt>
    <dgm:pt modelId="{D49297DE-C429-4C8E-AF7B-CB0061199256}">
      <dgm:prSet custT="1"/>
      <dgm:spPr>
        <a:noFill/>
        <a:ln>
          <a:noFill/>
        </a:ln>
      </dgm:spPr>
      <dgm:t>
        <a:bodyPr/>
        <a:lstStyle/>
        <a:p>
          <a:pPr rtl="0"/>
          <a:r>
            <a:rPr lang="x-none" sz="4000" b="0" i="0" strike="noStrike" cap="none" spc="0" baseline="0">
              <a:solidFill>
                <a:srgbClr val="FFFFFF"/>
              </a:solidFill>
              <a:effectLst/>
              <a:latin typeface="Arial"/>
              <a:ea typeface="Arial"/>
              <a:cs typeface="Arial"/>
            </a:rPr>
            <a:t>Phê duyệt điều lệ Tổ Tư vấn của Ban Hội đồng Thành phố, tiếp theo là quy trình lựa chọn thành viên </a:t>
          </a:r>
          <a:endParaRPr lang="en-US" sz="4000">
            <a:solidFill>
              <a:schemeClr val="bg2"/>
            </a:solidFill>
          </a:endParaRPr>
        </a:p>
      </dgm:t>
    </dgm:pt>
    <dgm:pt modelId="{9DDFE48F-A9D8-4710-B95A-CFDAF2AB7EC0}" type="sibTrans" cxnId="{4D04F31F-A5FC-4789-A3FF-672CF0B3B927}">
      <dgm:prSet/>
      <dgm:spPr/>
      <dgm:t>
        <a:bodyPr/>
        <a:lstStyle/>
        <a:p>
          <a:endParaRPr lang="en-US"/>
        </a:p>
      </dgm:t>
    </dgm:pt>
    <dgm:pt modelId="{9FDB316E-BFE6-41E0-A5EB-86C705FA138B}" type="sibTrans" cxnId="{F0E8CB3D-B088-45E2-88D7-E55B2B9435EC}">
      <dgm:prSet/>
      <dgm:spPr/>
      <dgm:t>
        <a:bodyPr/>
        <a:lstStyle/>
        <a:p>
          <a:endParaRPr lang="en-US"/>
        </a:p>
      </dgm:t>
    </dgm:pt>
    <dgm:pt modelId="{D8A87D23-CBCF-4631-958B-9AC7C1C37E79}" type="parTrans" cxnId="{092BCA97-397E-4152-86C2-6527A2BECC41}">
      <dgm:prSet/>
      <dgm:spPr/>
      <dgm:t>
        <a:bodyPr/>
        <a:lstStyle/>
        <a:p>
          <a:endParaRPr lang="en-US"/>
        </a:p>
      </dgm:t>
    </dgm:pt>
    <dgm:pt modelId="{96E3E10B-15E4-4B6C-B6F0-8C49DCDA819A}">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Mùa xuân năm 2023</a:t>
          </a:r>
        </a:p>
      </dgm:t>
    </dgm:pt>
    <dgm:pt modelId="{90E9A6F0-D635-45A0-8DE6-1F4DFB6FD431}" type="parTrans" cxnId="{1AFB8107-3357-4380-9AA1-EC38A6522678}">
      <dgm:prSet/>
      <dgm:spPr/>
      <dgm:t>
        <a:bodyPr/>
        <a:lstStyle/>
        <a:p>
          <a:endParaRPr lang="en-US"/>
        </a:p>
      </dgm:t>
    </dgm:pt>
    <dgm:pt modelId="{9B1BE09A-82C9-4D0D-B781-1A36D4D07D16}">
      <dgm:prSet custT="1"/>
      <dgm:spPr>
        <a:noFill/>
        <a:ln>
          <a:noFill/>
        </a:ln>
      </dgm:spPr>
      <dgm:t>
        <a:bodyPr/>
        <a:lstStyle/>
        <a:p>
          <a:r>
            <a:rPr lang="x-none" sz="4000" b="0" i="0" strike="noStrike" cap="none" spc="0" baseline="0">
              <a:solidFill>
                <a:srgbClr val="FFFFFF"/>
              </a:solidFill>
              <a:effectLst/>
              <a:latin typeface="Arial"/>
              <a:ea typeface="Arial"/>
              <a:cs typeface="Arial"/>
            </a:rPr>
            <a:t>Tổ Tư vấn bắt đầu cuộc họp</a:t>
          </a:r>
          <a:endParaRPr lang="en-US" sz="4000">
            <a:solidFill>
              <a:schemeClr val="bg2"/>
            </a:solidFill>
          </a:endParaRPr>
        </a:p>
      </dgm:t>
    </dgm:pt>
    <dgm:pt modelId="{90A9EA59-87EE-4A5A-95F2-1AFA18368ABB}" type="sibTrans" cxnId="{1AFB8107-3357-4380-9AA1-EC38A6522678}">
      <dgm:prSet/>
      <dgm:spPr/>
      <dgm:t>
        <a:bodyPr/>
        <a:lstStyle/>
        <a:p>
          <a:endParaRPr lang="en-US"/>
        </a:p>
      </dgm:t>
    </dgm:pt>
    <dgm:pt modelId="{CE0A6993-A277-4EEF-AAB8-1FDB9407415D}" type="sibTrans" cxnId="{092BCA97-397E-4152-86C2-6527A2BECC41}">
      <dgm:prSet/>
      <dgm:spPr/>
      <dgm:t>
        <a:bodyPr/>
        <a:lstStyle/>
        <a:p>
          <a:endParaRPr lang="en-US"/>
        </a:p>
      </dgm:t>
    </dgm:pt>
    <dgm:pt modelId="{6C98513F-B63F-48C4-A7EA-738999930AAE}" type="pres">
      <dgm:prSet presAssocID="{2A242973-4B52-4580-B7FD-28F61914C486}" presName="root" presStyleCnt="0">
        <dgm:presLayoutVars>
          <dgm:chMax/>
          <dgm:chPref/>
          <dgm:animLvl val="lvl"/>
        </dgm:presLayoutVars>
      </dgm:prSet>
      <dgm:spPr/>
    </dgm:pt>
    <dgm:pt modelId="{C2FB06FE-6E35-423A-B550-4ABB37A4D955}" type="pres">
      <dgm:prSet presAssocID="{2A242973-4B52-4580-B7FD-28F61914C486}"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pt>
    <dgm:pt modelId="{A8BC6C38-FAAD-4105-A9A4-CAC9E4F4416F}" type="pres">
      <dgm:prSet presAssocID="{2A242973-4B52-4580-B7FD-28F61914C486}" presName="nodes" presStyleCnt="0">
        <dgm:presLayoutVars>
          <dgm:chMax/>
          <dgm:chPref/>
          <dgm:animLvl val="lvl"/>
        </dgm:presLayoutVars>
      </dgm:prSet>
      <dgm:spPr/>
    </dgm:pt>
    <dgm:pt modelId="{003B85CA-45B2-4D1C-B9BE-370963B06B91}" type="pres">
      <dgm:prSet presAssocID="{EDD264FE-D36B-4C6E-8FD5-73BF1D995234}" presName="composite" presStyleCnt="0"/>
      <dgm:spPr/>
    </dgm:pt>
    <dgm:pt modelId="{F27A9AB8-6C1A-493B-B729-A3DD4DED3EC2}" type="pres">
      <dgm:prSet presAssocID="{EDD264FE-D36B-4C6E-8FD5-73BF1D995234}"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pt>
    <dgm:pt modelId="{753B559E-1655-422B-AD88-7D0E3008EB01}" type="pres">
      <dgm:prSet presAssocID="{EDD264FE-D36B-4C6E-8FD5-73BF1D995234}" presName="DropPinPlaceHolder" presStyleCnt="0"/>
      <dgm:spPr/>
    </dgm:pt>
    <dgm:pt modelId="{965FEA32-2FCE-45DC-A666-D16E3BF0036E}" type="pres">
      <dgm:prSet presAssocID="{EDD264FE-D36B-4C6E-8FD5-73BF1D995234}" presName="DropPin" presStyleLbl="alignNode1" presStyleIdx="0" presStyleCnt="3"/>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C17B7A55-9F7E-47BC-9340-246B037D0C49}" type="pres">
      <dgm:prSet presAssocID="{EDD264FE-D36B-4C6E-8FD5-73BF1D995234}" presName="Ellipse" presStyleLbl="fgAcc1" presStyleIdx="1" presStyleCnt="4"/>
      <dgm:spPr>
        <a:solidFill>
          <a:schemeClr val="lt1">
            <a:alpha val="90000"/>
            <a:hueOff val="0"/>
            <a:satOff val="0"/>
            <a:lumOff val="0"/>
            <a:alphaOff val="0"/>
          </a:schemeClr>
        </a:solidFill>
        <a:ln w="12700" cap="flat" cmpd="sng" algn="ctr">
          <a:noFill/>
          <a:prstDash val="solid"/>
          <a:miter lim="800000"/>
        </a:ln>
      </dgm:spPr>
    </dgm:pt>
    <dgm:pt modelId="{E08D367A-48AB-4169-94DF-93B716AA0C80}" type="pres">
      <dgm:prSet presAssocID="{EDD264FE-D36B-4C6E-8FD5-73BF1D995234}" presName="L2TextContainer" presStyleLbl="revTx" presStyleIdx="0" presStyleCnt="6">
        <dgm:presLayoutVars>
          <dgm:bulletEnabled val="1"/>
        </dgm:presLayoutVars>
      </dgm:prSet>
      <dgm:spPr/>
    </dgm:pt>
    <dgm:pt modelId="{41C24F6B-D226-4C1F-9415-376A5174BACE}" type="pres">
      <dgm:prSet presAssocID="{EDD264FE-D36B-4C6E-8FD5-73BF1D995234}" presName="L1TextContainer" presStyleLbl="revTx" presStyleIdx="1" presStyleCnt="6">
        <dgm:presLayoutVars>
          <dgm:chMax val="1"/>
          <dgm:chPref val="1"/>
          <dgm:bulletEnabled val="1"/>
        </dgm:presLayoutVars>
      </dgm:prSet>
      <dgm:spPr/>
    </dgm:pt>
    <dgm:pt modelId="{ADD56B83-FA00-4469-838D-72CB141CB6D0}" type="pres">
      <dgm:prSet presAssocID="{EDD264FE-D36B-4C6E-8FD5-73BF1D995234}" presName="ConnectLine" presStyleLbl="sibTrans1D1" presStyleIdx="0" presStyleCnt="3"/>
      <dgm:spPr>
        <a:noFill/>
        <a:ln w="12700" cap="flat" cmpd="sng" algn="ctr">
          <a:solidFill>
            <a:schemeClr val="accent2">
              <a:hueOff val="0"/>
              <a:satOff val="0"/>
              <a:lumOff val="0"/>
              <a:alphaOff val="0"/>
            </a:schemeClr>
          </a:solidFill>
          <a:prstDash val="dash"/>
          <a:miter lim="800000"/>
        </a:ln>
      </dgm:spPr>
    </dgm:pt>
    <dgm:pt modelId="{471FD9F5-D689-42BB-89A6-26BE8421EAE6}" type="pres">
      <dgm:prSet presAssocID="{EDD264FE-D36B-4C6E-8FD5-73BF1D995234}" presName="EmptyPlaceHolder" presStyleCnt="0"/>
      <dgm:spPr/>
    </dgm:pt>
    <dgm:pt modelId="{6AFECD4D-902D-45F1-B1CF-2752872F791A}" type="pres">
      <dgm:prSet presAssocID="{C3458F1C-BAF4-428B-94B2-31E47CEB3917}" presName="spaceBetweenRectangles" presStyleCnt="0"/>
      <dgm:spPr/>
    </dgm:pt>
    <dgm:pt modelId="{96FB4135-8668-46F2-92D9-ACA771071ABD}" type="pres">
      <dgm:prSet presAssocID="{1891FEFF-D9BD-4A69-963F-513930D66529}" presName="composite" presStyleCnt="0"/>
      <dgm:spPr/>
    </dgm:pt>
    <dgm:pt modelId="{F8BF3757-E1FB-4189-A8FC-6832B37F1D3E}" type="pres">
      <dgm:prSet presAssocID="{1891FEFF-D9BD-4A69-963F-513930D66529}" presName="ConnectorPoint" presStyleLbl="lnNode1" presStyleIdx="1" presStyleCnt="3"/>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pt>
    <dgm:pt modelId="{EC683118-0D5C-4D08-9DBE-3E326A841F2C}" type="pres">
      <dgm:prSet presAssocID="{1891FEFF-D9BD-4A69-963F-513930D66529}" presName="DropPinPlaceHolder" presStyleCnt="0"/>
      <dgm:spPr/>
    </dgm:pt>
    <dgm:pt modelId="{A1123495-E6EF-4482-A792-26B122341360}" type="pres">
      <dgm:prSet presAssocID="{1891FEFF-D9BD-4A69-963F-513930D66529}" presName="DropPin" presStyleLbl="alignNode1" presStyleIdx="1" presStyleCnt="3"/>
      <dgm:spPr>
        <a:solidFill>
          <a:schemeClr val="accent2">
            <a:hueOff val="3685664"/>
            <a:satOff val="-6628"/>
            <a:lumOff val="294"/>
            <a:alphaOff val="0"/>
          </a:schemeClr>
        </a:solidFill>
        <a:ln w="12700" cap="flat" cmpd="sng" algn="ctr">
          <a:solidFill>
            <a:schemeClr val="accent2">
              <a:hueOff val="3685664"/>
              <a:satOff val="-6628"/>
              <a:lumOff val="294"/>
              <a:alphaOff val="0"/>
            </a:schemeClr>
          </a:solidFill>
          <a:prstDash val="solid"/>
          <a:miter lim="800000"/>
        </a:ln>
      </dgm:spPr>
    </dgm:pt>
    <dgm:pt modelId="{264074A2-D97E-46C0-A805-8A003CECE0EE}" type="pres">
      <dgm:prSet presAssocID="{1891FEFF-D9BD-4A69-963F-513930D66529}" presName="Ellipse" presStyleLbl="fgAcc1" presStyleIdx="2" presStyleCnt="4"/>
      <dgm:spPr>
        <a:solidFill>
          <a:schemeClr val="lt1">
            <a:alpha val="90000"/>
            <a:hueOff val="0"/>
            <a:satOff val="0"/>
            <a:lumOff val="0"/>
            <a:alphaOff val="0"/>
          </a:schemeClr>
        </a:solidFill>
        <a:ln w="12700" cap="flat" cmpd="sng" algn="ctr">
          <a:noFill/>
          <a:prstDash val="solid"/>
          <a:miter lim="800000"/>
        </a:ln>
      </dgm:spPr>
    </dgm:pt>
    <dgm:pt modelId="{6B1088FA-3041-4D88-B40D-83CE89B26DE0}" type="pres">
      <dgm:prSet presAssocID="{1891FEFF-D9BD-4A69-963F-513930D66529}" presName="L2TextContainer" presStyleLbl="revTx" presStyleIdx="2" presStyleCnt="6">
        <dgm:presLayoutVars>
          <dgm:bulletEnabled val="1"/>
        </dgm:presLayoutVars>
      </dgm:prSet>
      <dgm:spPr/>
    </dgm:pt>
    <dgm:pt modelId="{A677F13A-31B8-4C9E-B880-FA6B5E27F4B0}" type="pres">
      <dgm:prSet presAssocID="{1891FEFF-D9BD-4A69-963F-513930D66529}" presName="L1TextContainer" presStyleLbl="revTx" presStyleIdx="3" presStyleCnt="6">
        <dgm:presLayoutVars>
          <dgm:chMax val="1"/>
          <dgm:chPref val="1"/>
          <dgm:bulletEnabled val="1"/>
        </dgm:presLayoutVars>
      </dgm:prSet>
      <dgm:spPr/>
    </dgm:pt>
    <dgm:pt modelId="{1B314AB6-795F-483A-8DA9-44B671C2897D}" type="pres">
      <dgm:prSet presAssocID="{1891FEFF-D9BD-4A69-963F-513930D66529}" presName="ConnectLine" presStyleLbl="sibTrans1D1" presStyleIdx="1" presStyleCnt="3"/>
      <dgm:spPr>
        <a:noFill/>
        <a:ln w="12700" cap="flat" cmpd="sng" algn="ctr">
          <a:solidFill>
            <a:schemeClr val="accent2">
              <a:hueOff val="4914219"/>
              <a:satOff val="-8837"/>
              <a:lumOff val="392"/>
              <a:alphaOff val="0"/>
            </a:schemeClr>
          </a:solidFill>
          <a:prstDash val="dash"/>
          <a:miter lim="800000"/>
        </a:ln>
      </dgm:spPr>
    </dgm:pt>
    <dgm:pt modelId="{955E6631-636D-4528-9FD2-D18E13912329}" type="pres">
      <dgm:prSet presAssocID="{1891FEFF-D9BD-4A69-963F-513930D66529}" presName="EmptyPlaceHolder" presStyleCnt="0"/>
      <dgm:spPr/>
    </dgm:pt>
    <dgm:pt modelId="{7EE152E8-BC52-4852-AEBE-E2DBA383E150}" type="pres">
      <dgm:prSet presAssocID="{9FDB316E-BFE6-41E0-A5EB-86C705FA138B}" presName="spaceBetweenRectangles" presStyleCnt="0"/>
      <dgm:spPr/>
    </dgm:pt>
    <dgm:pt modelId="{23F9A392-9EC4-48BC-87CA-36C10BD1BCFB}" type="pres">
      <dgm:prSet presAssocID="{96E3E10B-15E4-4B6C-B6F0-8C49DCDA819A}" presName="composite" presStyleCnt="0"/>
      <dgm:spPr/>
    </dgm:pt>
    <dgm:pt modelId="{720EE834-5BEE-40C1-A711-00E324389B26}" type="pres">
      <dgm:prSet presAssocID="{96E3E10B-15E4-4B6C-B6F0-8C49DCDA819A}" presName="ConnectorPoint" presStyleLbl="lnNode1" presStyleIdx="2" presStyleCnt="3"/>
      <dgm:spPr>
        <a:solidFill>
          <a:schemeClr val="accent2">
            <a:hueOff val="3685664"/>
            <a:satOff val="-6628"/>
            <a:lumOff val="294"/>
            <a:alphaOff val="0"/>
          </a:schemeClr>
        </a:solidFill>
        <a:ln w="6350" cap="flat" cmpd="sng" algn="ctr">
          <a:solidFill>
            <a:schemeClr val="lt1">
              <a:hueOff val="0"/>
              <a:satOff val="0"/>
              <a:lumOff val="0"/>
              <a:alphaOff val="0"/>
            </a:schemeClr>
          </a:solidFill>
          <a:prstDash val="solid"/>
          <a:miter lim="800000"/>
        </a:ln>
      </dgm:spPr>
    </dgm:pt>
    <dgm:pt modelId="{A880B1FC-D311-4409-88B6-A63B257C99FD}" type="pres">
      <dgm:prSet presAssocID="{96E3E10B-15E4-4B6C-B6F0-8C49DCDA819A}" presName="DropPinPlaceHolder" presStyleCnt="0"/>
      <dgm:spPr/>
    </dgm:pt>
    <dgm:pt modelId="{3E85FDF4-4DB1-4DC2-A3A3-B97485EA2D92}" type="pres">
      <dgm:prSet presAssocID="{96E3E10B-15E4-4B6C-B6F0-8C49DCDA819A}" presName="DropPin" presStyleLbl="alignNode1" presStyleIdx="2" presStyleCnt="3"/>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pt>
    <dgm:pt modelId="{884CD5C2-87E7-4911-BA13-749F79A65015}" type="pres">
      <dgm:prSet presAssocID="{96E3E10B-15E4-4B6C-B6F0-8C49DCDA819A}" presName="Ellipse" presStyleLbl="fgAcc1" presStyleIdx="3" presStyleCnt="4"/>
      <dgm:spPr>
        <a:solidFill>
          <a:schemeClr val="lt1">
            <a:alpha val="90000"/>
            <a:hueOff val="0"/>
            <a:satOff val="0"/>
            <a:lumOff val="0"/>
            <a:alphaOff val="0"/>
          </a:schemeClr>
        </a:solidFill>
        <a:ln w="12700" cap="flat" cmpd="sng" algn="ctr">
          <a:noFill/>
          <a:prstDash val="solid"/>
          <a:miter lim="800000"/>
        </a:ln>
      </dgm:spPr>
    </dgm:pt>
    <dgm:pt modelId="{4140A0BC-EC2B-4EE2-BC2A-AF7E51503AA9}" type="pres">
      <dgm:prSet presAssocID="{96E3E10B-15E4-4B6C-B6F0-8C49DCDA819A}" presName="L2TextContainer" presStyleLbl="revTx" presStyleIdx="4" presStyleCnt="6">
        <dgm:presLayoutVars>
          <dgm:bulletEnabled val="1"/>
        </dgm:presLayoutVars>
      </dgm:prSet>
      <dgm:spPr/>
    </dgm:pt>
    <dgm:pt modelId="{1B9AC218-1088-4CBC-941C-3AFBB0C185FE}" type="pres">
      <dgm:prSet presAssocID="{96E3E10B-15E4-4B6C-B6F0-8C49DCDA819A}" presName="L1TextContainer" presStyleLbl="revTx" presStyleIdx="5" presStyleCnt="6">
        <dgm:presLayoutVars>
          <dgm:chMax val="1"/>
          <dgm:chPref val="1"/>
          <dgm:bulletEnabled val="1"/>
        </dgm:presLayoutVars>
      </dgm:prSet>
      <dgm:spPr/>
    </dgm:pt>
    <dgm:pt modelId="{DB38BAF5-601C-45F2-BCA5-561645DD918D}" type="pres">
      <dgm:prSet presAssocID="{96E3E10B-15E4-4B6C-B6F0-8C49DCDA819A}" presName="ConnectLine" presStyleLbl="sibTrans1D1" presStyleIdx="2" presStyleCnt="3"/>
      <dgm:spPr>
        <a:noFill/>
        <a:ln w="12700" cap="flat" cmpd="sng" algn="ctr">
          <a:solidFill>
            <a:schemeClr val="accent2">
              <a:hueOff val="3685664"/>
              <a:satOff val="-6628"/>
              <a:lumOff val="294"/>
              <a:alphaOff val="0"/>
            </a:schemeClr>
          </a:solidFill>
          <a:prstDash val="dash"/>
          <a:miter lim="800000"/>
        </a:ln>
      </dgm:spPr>
    </dgm:pt>
    <dgm:pt modelId="{AB8861A1-6019-455A-A146-77703B8F09BA}" type="pres">
      <dgm:prSet presAssocID="{96E3E10B-15E4-4B6C-B6F0-8C49DCDA819A}" presName="EmptyPlaceHolder" presStyleCnt="0"/>
      <dgm:spPr/>
    </dgm:pt>
  </dgm:ptLst>
  <dgm:cxnLst>
    <dgm:cxn modelId="{1AFB8107-3357-4380-9AA1-EC38A6522678}" srcId="{96E3E10B-15E4-4B6C-B6F0-8C49DCDA819A}" destId="{9B1BE09A-82C9-4D0D-B781-1A36D4D07D16}" srcOrd="0" destOrd="0" parTransId="{90E9A6F0-D635-45A0-8DE6-1F4DFB6FD431}" sibTransId="{90A9EA59-87EE-4A5A-95F2-1AFA18368ABB}"/>
    <dgm:cxn modelId="{4D04F31F-A5FC-4789-A3FF-672CF0B3B927}" srcId="{1891FEFF-D9BD-4A69-963F-513930D66529}" destId="{D49297DE-C429-4C8E-AF7B-CB0061199256}" srcOrd="0" destOrd="0" parTransId="{4AB11669-A20F-48DC-9076-52F402C10473}" sibTransId="{9DDFE48F-A9D8-4710-B95A-CFDAF2AB7EC0}"/>
    <dgm:cxn modelId="{4D0CA82E-B9C0-4D76-B7B5-74D6A323109B}" type="presOf" srcId="{2A242973-4B52-4580-B7FD-28F61914C486}" destId="{6C98513F-B63F-48C4-A7EA-738999930AAE}" srcOrd="0" destOrd="0" presId="urn:microsoft.com/office/officeart/2017/3/layout/DropPinTimeline"/>
    <dgm:cxn modelId="{F0E8CB3D-B088-45E2-88D7-E55B2B9435EC}" srcId="{2A242973-4B52-4580-B7FD-28F61914C486}" destId="{1891FEFF-D9BD-4A69-963F-513930D66529}" srcOrd="1" destOrd="0" parTransId="{B9E0D31C-C9EF-46E7-93D8-9320432DDC8A}" sibTransId="{9FDB316E-BFE6-41E0-A5EB-86C705FA138B}"/>
    <dgm:cxn modelId="{9CF94F5B-C108-4103-9050-0344C771DDFD}" type="presOf" srcId="{1891FEFF-D9BD-4A69-963F-513930D66529}" destId="{A677F13A-31B8-4C9E-B880-FA6B5E27F4B0}" srcOrd="0" destOrd="0" presId="urn:microsoft.com/office/officeart/2017/3/layout/DropPinTimeline"/>
    <dgm:cxn modelId="{79DA224C-3167-4B58-8CF4-A26C17F39A6F}" type="presOf" srcId="{77DB8F4C-42DB-4CEB-9155-5484449A1F10}" destId="{E08D367A-48AB-4169-94DF-93B716AA0C80}" srcOrd="0" destOrd="0" presId="urn:microsoft.com/office/officeart/2017/3/layout/DropPinTimeline"/>
    <dgm:cxn modelId="{E1A00189-1C45-475E-B3C9-4D308B7FD417}" type="presOf" srcId="{9B1BE09A-82C9-4D0D-B781-1A36D4D07D16}" destId="{4140A0BC-EC2B-4EE2-BC2A-AF7E51503AA9}" srcOrd="0" destOrd="0" presId="urn:microsoft.com/office/officeart/2017/3/layout/DropPinTimeline"/>
    <dgm:cxn modelId="{092BCA97-397E-4152-86C2-6527A2BECC41}" srcId="{2A242973-4B52-4580-B7FD-28F61914C486}" destId="{96E3E10B-15E4-4B6C-B6F0-8C49DCDA819A}" srcOrd="2" destOrd="0" parTransId="{D8A87D23-CBCF-4631-958B-9AC7C1C37E79}" sibTransId="{CE0A6993-A277-4EEF-AAB8-1FDB9407415D}"/>
    <dgm:cxn modelId="{A456679E-AEE0-49CB-B8FF-55B3F443DEDC}" type="presOf" srcId="{96E3E10B-15E4-4B6C-B6F0-8C49DCDA819A}" destId="{1B9AC218-1088-4CBC-941C-3AFBB0C185FE}" srcOrd="0" destOrd="0" presId="urn:microsoft.com/office/officeart/2017/3/layout/DropPinTimeline"/>
    <dgm:cxn modelId="{64BADBB2-DF03-4D4C-A51D-51C4E03CF9F9}" type="presOf" srcId="{D49297DE-C429-4C8E-AF7B-CB0061199256}" destId="{6B1088FA-3041-4D88-B40D-83CE89B26DE0}" srcOrd="0" destOrd="0" presId="urn:microsoft.com/office/officeart/2017/3/layout/DropPinTimeline"/>
    <dgm:cxn modelId="{FCDDE8B8-3A2C-40FF-8F5E-5143A45FCFB8}" type="presOf" srcId="{EDD264FE-D36B-4C6E-8FD5-73BF1D995234}" destId="{41C24F6B-D226-4C1F-9415-376A5174BACE}" srcOrd="0" destOrd="0" presId="urn:microsoft.com/office/officeart/2017/3/layout/DropPinTimeline"/>
    <dgm:cxn modelId="{45B323C1-DA2E-4491-A11B-654C5C555B02}" srcId="{EDD264FE-D36B-4C6E-8FD5-73BF1D995234}" destId="{77DB8F4C-42DB-4CEB-9155-5484449A1F10}" srcOrd="0" destOrd="0" parTransId="{3B9F749E-9C5B-4D1E-841C-174E7034447D}" sibTransId="{617B6FFF-37A0-4A70-B76D-90F4FE2CF2F7}"/>
    <dgm:cxn modelId="{E04FEAF3-82FF-4B20-8498-EEC8B0AF9432}" srcId="{2A242973-4B52-4580-B7FD-28F61914C486}" destId="{EDD264FE-D36B-4C6E-8FD5-73BF1D995234}" srcOrd="0" destOrd="0" parTransId="{689BECE4-4F1A-49AC-B613-FC24558054D2}" sibTransId="{C3458F1C-BAF4-428B-94B2-31E47CEB3917}"/>
    <dgm:cxn modelId="{36A42C25-B850-454E-B921-B84136141416}" type="presParOf" srcId="{6C98513F-B63F-48C4-A7EA-738999930AAE}" destId="{C2FB06FE-6E35-423A-B550-4ABB37A4D955}" srcOrd="0" destOrd="0" presId="urn:microsoft.com/office/officeart/2017/3/layout/DropPinTimeline"/>
    <dgm:cxn modelId="{53AAEAA2-2A0B-46EF-92CC-F840B699AC12}" type="presParOf" srcId="{6C98513F-B63F-48C4-A7EA-738999930AAE}" destId="{A8BC6C38-FAAD-4105-A9A4-CAC9E4F4416F}" srcOrd="1" destOrd="0" presId="urn:microsoft.com/office/officeart/2017/3/layout/DropPinTimeline"/>
    <dgm:cxn modelId="{D6E3BF9C-4CBB-4579-BF29-3E5F7946CD7D}" type="presParOf" srcId="{A8BC6C38-FAAD-4105-A9A4-CAC9E4F4416F}" destId="{003B85CA-45B2-4D1C-B9BE-370963B06B91}" srcOrd="0" destOrd="0" presId="urn:microsoft.com/office/officeart/2017/3/layout/DropPinTimeline"/>
    <dgm:cxn modelId="{2E1EB166-A749-4830-9658-3B41B18164B0}" type="presParOf" srcId="{003B85CA-45B2-4D1C-B9BE-370963B06B91}" destId="{F27A9AB8-6C1A-493B-B729-A3DD4DED3EC2}" srcOrd="0" destOrd="0" presId="urn:microsoft.com/office/officeart/2017/3/layout/DropPinTimeline"/>
    <dgm:cxn modelId="{8A1E7764-6A89-4D39-AFF9-186E10C51BF4}" type="presParOf" srcId="{003B85CA-45B2-4D1C-B9BE-370963B06B91}" destId="{753B559E-1655-422B-AD88-7D0E3008EB01}" srcOrd="1" destOrd="0" presId="urn:microsoft.com/office/officeart/2017/3/layout/DropPinTimeline"/>
    <dgm:cxn modelId="{47A3C232-7002-4B9F-8964-54BC7F6048AA}" type="presParOf" srcId="{753B559E-1655-422B-AD88-7D0E3008EB01}" destId="{965FEA32-2FCE-45DC-A666-D16E3BF0036E}" srcOrd="0" destOrd="0" presId="urn:microsoft.com/office/officeart/2017/3/layout/DropPinTimeline"/>
    <dgm:cxn modelId="{A2A58C91-BF19-4CF6-9A61-544CA3203AA6}" type="presParOf" srcId="{753B559E-1655-422B-AD88-7D0E3008EB01}" destId="{C17B7A55-9F7E-47BC-9340-246B037D0C49}" srcOrd="1" destOrd="0" presId="urn:microsoft.com/office/officeart/2017/3/layout/DropPinTimeline"/>
    <dgm:cxn modelId="{936DF238-42BF-4B01-A4C9-11D28852E537}" type="presParOf" srcId="{003B85CA-45B2-4D1C-B9BE-370963B06B91}" destId="{E08D367A-48AB-4169-94DF-93B716AA0C80}" srcOrd="2" destOrd="0" presId="urn:microsoft.com/office/officeart/2017/3/layout/DropPinTimeline"/>
    <dgm:cxn modelId="{7978C755-52A3-4DE8-99E6-47C1CC4E9B3B}" type="presParOf" srcId="{003B85CA-45B2-4D1C-B9BE-370963B06B91}" destId="{41C24F6B-D226-4C1F-9415-376A5174BACE}" srcOrd="3" destOrd="0" presId="urn:microsoft.com/office/officeart/2017/3/layout/DropPinTimeline"/>
    <dgm:cxn modelId="{992E994B-F074-4C58-B7EB-BEC538F1AB05}" type="presParOf" srcId="{003B85CA-45B2-4D1C-B9BE-370963B06B91}" destId="{ADD56B83-FA00-4469-838D-72CB141CB6D0}" srcOrd="4" destOrd="0" presId="urn:microsoft.com/office/officeart/2017/3/layout/DropPinTimeline"/>
    <dgm:cxn modelId="{2165BEB1-50D7-4CD4-BEB3-220A5CD32112}" type="presParOf" srcId="{003B85CA-45B2-4D1C-B9BE-370963B06B91}" destId="{471FD9F5-D689-42BB-89A6-26BE8421EAE6}" srcOrd="5" destOrd="0" presId="urn:microsoft.com/office/officeart/2017/3/layout/DropPinTimeline"/>
    <dgm:cxn modelId="{BC8D301C-25A2-45C0-B8DF-FF0FE5387826}" type="presParOf" srcId="{A8BC6C38-FAAD-4105-A9A4-CAC9E4F4416F}" destId="{6AFECD4D-902D-45F1-B1CF-2752872F791A}" srcOrd="1" destOrd="0" presId="urn:microsoft.com/office/officeart/2017/3/layout/DropPinTimeline"/>
    <dgm:cxn modelId="{CEB914EC-C19A-4C07-A671-5823C207E2B9}" type="presParOf" srcId="{A8BC6C38-FAAD-4105-A9A4-CAC9E4F4416F}" destId="{96FB4135-8668-46F2-92D9-ACA771071ABD}" srcOrd="2" destOrd="0" presId="urn:microsoft.com/office/officeart/2017/3/layout/DropPinTimeline"/>
    <dgm:cxn modelId="{D4ECF236-A267-49D9-9193-1801C40014AE}" type="presParOf" srcId="{96FB4135-8668-46F2-92D9-ACA771071ABD}" destId="{F8BF3757-E1FB-4189-A8FC-6832B37F1D3E}" srcOrd="0" destOrd="0" presId="urn:microsoft.com/office/officeart/2017/3/layout/DropPinTimeline"/>
    <dgm:cxn modelId="{3F0B486D-7C68-4E3D-BB88-E1FD3C91FE17}" type="presParOf" srcId="{96FB4135-8668-46F2-92D9-ACA771071ABD}" destId="{EC683118-0D5C-4D08-9DBE-3E326A841F2C}" srcOrd="1" destOrd="0" presId="urn:microsoft.com/office/officeart/2017/3/layout/DropPinTimeline"/>
    <dgm:cxn modelId="{35A30050-AA29-4E43-94B0-2B33B4EEC4CF}" type="presParOf" srcId="{EC683118-0D5C-4D08-9DBE-3E326A841F2C}" destId="{A1123495-E6EF-4482-A792-26B122341360}" srcOrd="0" destOrd="0" presId="urn:microsoft.com/office/officeart/2017/3/layout/DropPinTimeline"/>
    <dgm:cxn modelId="{7455E9D7-4F41-443C-B5E9-B47402A11D4E}" type="presParOf" srcId="{EC683118-0D5C-4D08-9DBE-3E326A841F2C}" destId="{264074A2-D97E-46C0-A805-8A003CECE0EE}" srcOrd="1" destOrd="0" presId="urn:microsoft.com/office/officeart/2017/3/layout/DropPinTimeline"/>
    <dgm:cxn modelId="{D7E2D2E9-60DF-4CFD-B8DF-461B33DC2202}" type="presParOf" srcId="{96FB4135-8668-46F2-92D9-ACA771071ABD}" destId="{6B1088FA-3041-4D88-B40D-83CE89B26DE0}" srcOrd="2" destOrd="0" presId="urn:microsoft.com/office/officeart/2017/3/layout/DropPinTimeline"/>
    <dgm:cxn modelId="{B5BC312C-F483-4461-A881-9CCEE66DCD18}" type="presParOf" srcId="{96FB4135-8668-46F2-92D9-ACA771071ABD}" destId="{A677F13A-31B8-4C9E-B880-FA6B5E27F4B0}" srcOrd="3" destOrd="0" presId="urn:microsoft.com/office/officeart/2017/3/layout/DropPinTimeline"/>
    <dgm:cxn modelId="{530D5EE6-4521-4F2F-8805-EDBBC4DC250F}" type="presParOf" srcId="{96FB4135-8668-46F2-92D9-ACA771071ABD}" destId="{1B314AB6-795F-483A-8DA9-44B671C2897D}" srcOrd="4" destOrd="0" presId="urn:microsoft.com/office/officeart/2017/3/layout/DropPinTimeline"/>
    <dgm:cxn modelId="{A3589A91-037F-45E9-9179-77FC537F4E30}" type="presParOf" srcId="{96FB4135-8668-46F2-92D9-ACA771071ABD}" destId="{955E6631-636D-4528-9FD2-D18E13912329}" srcOrd="5" destOrd="0" presId="urn:microsoft.com/office/officeart/2017/3/layout/DropPinTimeline"/>
    <dgm:cxn modelId="{1AC96078-84CD-44DE-9FCC-CCF291BEBDE1}" type="presParOf" srcId="{A8BC6C38-FAAD-4105-A9A4-CAC9E4F4416F}" destId="{7EE152E8-BC52-4852-AEBE-E2DBA383E150}" srcOrd="3" destOrd="0" presId="urn:microsoft.com/office/officeart/2017/3/layout/DropPinTimeline"/>
    <dgm:cxn modelId="{74B8B043-08AC-4BEC-999F-D624EAA5F85C}" type="presParOf" srcId="{A8BC6C38-FAAD-4105-A9A4-CAC9E4F4416F}" destId="{23F9A392-9EC4-48BC-87CA-36C10BD1BCFB}" srcOrd="4" destOrd="0" presId="urn:microsoft.com/office/officeart/2017/3/layout/DropPinTimeline"/>
    <dgm:cxn modelId="{E4318F88-F881-4343-9389-DE3D97EEAAEE}" type="presParOf" srcId="{23F9A392-9EC4-48BC-87CA-36C10BD1BCFB}" destId="{720EE834-5BEE-40C1-A711-00E324389B26}" srcOrd="0" destOrd="0" presId="urn:microsoft.com/office/officeart/2017/3/layout/DropPinTimeline"/>
    <dgm:cxn modelId="{C181FADB-5429-4EDC-BBA7-063CA10CFF03}" type="presParOf" srcId="{23F9A392-9EC4-48BC-87CA-36C10BD1BCFB}" destId="{A880B1FC-D311-4409-88B6-A63B257C99FD}" srcOrd="1" destOrd="0" presId="urn:microsoft.com/office/officeart/2017/3/layout/DropPinTimeline"/>
    <dgm:cxn modelId="{5F283761-0458-4966-9B95-92571875116F}" type="presParOf" srcId="{A880B1FC-D311-4409-88B6-A63B257C99FD}" destId="{3E85FDF4-4DB1-4DC2-A3A3-B97485EA2D92}" srcOrd="0" destOrd="0" presId="urn:microsoft.com/office/officeart/2017/3/layout/DropPinTimeline"/>
    <dgm:cxn modelId="{0ED6A862-53F6-4F42-BFF8-B8A4FCBB87C8}" type="presParOf" srcId="{A880B1FC-D311-4409-88B6-A63B257C99FD}" destId="{884CD5C2-87E7-4911-BA13-749F79A65015}" srcOrd="1" destOrd="0" presId="urn:microsoft.com/office/officeart/2017/3/layout/DropPinTimeline"/>
    <dgm:cxn modelId="{D120B8BE-6C2E-459B-814A-FA8D934082C3}" type="presParOf" srcId="{23F9A392-9EC4-48BC-87CA-36C10BD1BCFB}" destId="{4140A0BC-EC2B-4EE2-BC2A-AF7E51503AA9}" srcOrd="2" destOrd="0" presId="urn:microsoft.com/office/officeart/2017/3/layout/DropPinTimeline"/>
    <dgm:cxn modelId="{F09ABEE1-E6C2-4BE8-8735-0A55879D6E00}" type="presParOf" srcId="{23F9A392-9EC4-48BC-87CA-36C10BD1BCFB}" destId="{1B9AC218-1088-4CBC-941C-3AFBB0C185FE}" srcOrd="3" destOrd="0" presId="urn:microsoft.com/office/officeart/2017/3/layout/DropPinTimeline"/>
    <dgm:cxn modelId="{D2F7CBB7-2578-45C6-AFB6-EAF43113737E}" type="presParOf" srcId="{23F9A392-9EC4-48BC-87CA-36C10BD1BCFB}" destId="{DB38BAF5-601C-45F2-BCA5-561645DD918D}" srcOrd="4" destOrd="0" presId="urn:microsoft.com/office/officeart/2017/3/layout/DropPinTimeline"/>
    <dgm:cxn modelId="{B76E9CA4-1CE3-4301-B187-8E327A7FFD92}" type="presParOf" srcId="{23F9A392-9EC4-48BC-87CA-36C10BD1BCFB}" destId="{AB8861A1-6019-455A-A146-77703B8F09B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72039605-5403-4365-A3DA-1194DE0430D5}">
      <dgm:prSet/>
      <dgm:spPr/>
      <dgm:t>
        <a:bodyPr/>
        <a:lstStyle/>
        <a:p>
          <a:endParaRPr lang="en-US"/>
        </a:p>
      </dgm:t>
    </dgm:pt>
    <dgm:pt modelId="{EDD264FE-D36B-4C6E-8FD5-73BF1D995234}">
      <dgm:prSet custT="1"/>
      <dgm:spPr>
        <a:noFill/>
        <a:ln>
          <a:noFill/>
        </a:ln>
      </dgm:spPr>
      <dgm:t>
        <a:bodyPr/>
        <a:lstStyle/>
        <a:p>
          <a:pPr>
            <a:defRPr b="1"/>
          </a:pPr>
          <a:r>
            <a:rPr lang="x-none" sz="4800" b="0" i="0" strike="noStrike" cap="none" spc="0" baseline="0">
              <a:solidFill>
                <a:srgbClr val="FFFFFF"/>
              </a:solidFill>
              <a:effectLst/>
              <a:latin typeface="Arial"/>
              <a:ea typeface="Arial"/>
              <a:cs typeface="Arial"/>
            </a:rPr>
            <a:t>Mùa thu năm 2022</a:t>
          </a:r>
        </a:p>
      </dgm:t>
    </dgm:pt>
    <dgm:pt modelId="{2B063D99-41FF-4DA8-AE83-7D13701853CE}" type="parTrans" cxnId="{E3229B81-C496-470A-BA1B-71F88B72474D}">
      <dgm:prSet/>
      <dgm:spPr/>
      <dgm:t>
        <a:bodyPr/>
        <a:lstStyle/>
        <a:p>
          <a:endParaRPr lang="en-US"/>
        </a:p>
      </dgm:t>
    </dgm:pt>
    <dgm:pt modelId="{04246938-7E3D-45A8-AEC9-704665871BBE}">
      <dgm:prSet custT="1"/>
      <dgm:spPr>
        <a:noFill/>
        <a:ln>
          <a:noFill/>
        </a:ln>
      </dgm:spPr>
      <dgm:t>
        <a:bodyPr/>
        <a:lstStyle/>
        <a:p>
          <a:r>
            <a:rPr lang="x-none" sz="3600" b="0" i="0" strike="noStrike" cap="none" spc="0" baseline="0">
              <a:solidFill>
                <a:srgbClr val="FFFFFF"/>
              </a:solidFill>
              <a:effectLst/>
              <a:latin typeface="Arial"/>
              <a:ea typeface="Arial"/>
              <a:cs typeface="Arial"/>
            </a:rPr>
            <a:t>Bắt đầu nghiên cứu và thu hút tham gia</a:t>
          </a:r>
          <a:endParaRPr lang="en-US" sz="3600">
            <a:solidFill>
              <a:schemeClr val="bg2"/>
            </a:solidFill>
          </a:endParaRPr>
        </a:p>
      </dgm:t>
    </dgm:pt>
    <dgm:pt modelId="{BD78FAFC-82B9-460E-B685-E31C0ED3CA7A}" type="sibTrans" cxnId="{E3229B81-C496-470A-BA1B-71F88B72474D}">
      <dgm:prSet/>
      <dgm:spPr/>
      <dgm:t>
        <a:bodyPr/>
        <a:lstStyle/>
        <a:p>
          <a:endParaRPr lang="en-US"/>
        </a:p>
      </dgm:t>
    </dgm:pt>
    <dgm:pt modelId="{C3458F1C-BAF4-428B-94B2-31E47CEB3917}" type="sibTrans" cxnId="{72039605-5403-4365-A3DA-1194DE0430D5}">
      <dgm:prSet/>
      <dgm:spPr/>
      <dgm:t>
        <a:bodyPr/>
        <a:lstStyle/>
        <a:p>
          <a:endParaRPr lang="en-US"/>
        </a:p>
      </dgm:t>
    </dgm:pt>
    <dgm:pt modelId="{B9E0D31C-C9EF-46E7-93D8-9320432DDC8A}" type="parTrans" cxnId="{07C205CF-A344-453C-8CB5-04F3EC5D061B}">
      <dgm:prSet/>
      <dgm:spPr/>
      <dgm:t>
        <a:bodyPr/>
        <a:lstStyle/>
        <a:p>
          <a:endParaRPr lang="en-US"/>
        </a:p>
      </dgm:t>
    </dgm:pt>
    <dgm:pt modelId="{1891FEFF-D9BD-4A69-963F-513930D66529}">
      <dgm:prSet custT="1"/>
      <dgm:spPr>
        <a:noFill/>
        <a:ln>
          <a:noFill/>
        </a:ln>
      </dgm:spPr>
      <dgm:t>
        <a:bodyPr/>
        <a:lstStyle/>
        <a:p>
          <a:pPr>
            <a:defRPr b="1"/>
          </a:pPr>
          <a:r>
            <a:rPr lang="x-none" sz="4800" b="1" i="0" strike="noStrike" cap="none" spc="0" baseline="0">
              <a:solidFill>
                <a:srgbClr val="FFFFFF"/>
              </a:solidFill>
              <a:effectLst/>
              <a:latin typeface="Arial"/>
              <a:ea typeface="Arial"/>
              <a:cs typeface="Arial"/>
            </a:rPr>
            <a:t>Mùa đông năm 2023</a:t>
          </a:r>
        </a:p>
      </dgm:t>
    </dgm:pt>
    <dgm:pt modelId="{4AB11669-A20F-48DC-9076-52F402C10473}" type="parTrans" cxnId="{DC95AF1D-DFA6-4093-9F1D-8770983520CE}">
      <dgm:prSet/>
      <dgm:spPr/>
      <dgm:t>
        <a:bodyPr/>
        <a:lstStyle/>
        <a:p>
          <a:endParaRPr lang="en-US"/>
        </a:p>
      </dgm:t>
    </dgm:pt>
    <dgm:pt modelId="{D49297DE-C429-4C8E-AF7B-CB0061199256}">
      <dgm:prSet custT="1"/>
      <dgm:spPr>
        <a:noFill/>
        <a:ln>
          <a:noFill/>
        </a:ln>
      </dgm:spPr>
      <dgm:t>
        <a:bodyPr/>
        <a:lstStyle/>
        <a:p>
          <a:r>
            <a:rPr lang="x-none" sz="3600" b="0" i="0" strike="noStrike" cap="none" spc="0" baseline="0">
              <a:solidFill>
                <a:srgbClr val="FFFFFF"/>
              </a:solidFill>
              <a:effectLst/>
              <a:latin typeface="Arial"/>
              <a:ea typeface="Arial"/>
              <a:cs typeface="Arial"/>
            </a:rPr>
            <a:t>Tiếp tục nghiên cứu và thu hút tham gia; chia sẻ những phát hiện ban đầu</a:t>
          </a:r>
          <a:endParaRPr lang="en-US" sz="3600">
            <a:solidFill>
              <a:schemeClr val="bg2"/>
            </a:solidFill>
          </a:endParaRPr>
        </a:p>
      </dgm:t>
    </dgm:pt>
    <dgm:pt modelId="{9DDFE48F-A9D8-4710-B95A-CFDAF2AB7EC0}" type="sibTrans" cxnId="{DC95AF1D-DFA6-4093-9F1D-8770983520CE}">
      <dgm:prSet/>
      <dgm:spPr/>
      <dgm:t>
        <a:bodyPr/>
        <a:lstStyle/>
        <a:p>
          <a:endParaRPr lang="en-US"/>
        </a:p>
      </dgm:t>
    </dgm:pt>
    <dgm:pt modelId="{9FDB316E-BFE6-41E0-A5EB-86C705FA138B}" type="sibTrans" cxnId="{07C205CF-A344-453C-8CB5-04F3EC5D061B}">
      <dgm:prSet/>
      <dgm:spPr/>
      <dgm:t>
        <a:bodyPr/>
        <a:lstStyle/>
        <a:p>
          <a:endParaRPr lang="en-US"/>
        </a:p>
      </dgm:t>
    </dgm:pt>
    <dgm:pt modelId="{D8A87D23-CBCF-4631-958B-9AC7C1C37E79}" type="parTrans" cxnId="{A3A2BE34-0879-4DA7-9293-01D91133632A}">
      <dgm:prSet/>
      <dgm:spPr/>
      <dgm:t>
        <a:bodyPr/>
        <a:lstStyle/>
        <a:p>
          <a:endParaRPr lang="en-US"/>
        </a:p>
      </dgm:t>
    </dgm:pt>
    <dgm:pt modelId="{96E3E10B-15E4-4B6C-B6F0-8C49DCDA819A}">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Mùa xuân năm 2023</a:t>
          </a:r>
          <a:endParaRPr lang="en-US" sz="5400">
            <a:solidFill>
              <a:schemeClr val="bg2"/>
            </a:solidFill>
          </a:endParaRPr>
        </a:p>
      </dgm:t>
    </dgm:pt>
    <dgm:pt modelId="{9F4EB900-01F6-4685-BB76-0493867ED61D}" type="parTrans" cxnId="{5A8E996E-7FD9-451F-A8B5-5AF7FFE1D77F}">
      <dgm:prSet/>
      <dgm:spPr/>
      <dgm:t>
        <a:bodyPr/>
        <a:lstStyle/>
        <a:p>
          <a:endParaRPr lang="en-US"/>
        </a:p>
      </dgm:t>
    </dgm:pt>
    <dgm:pt modelId="{DFB49866-9DF1-41D2-A446-1FF3918A34FC}">
      <dgm:prSet custT="1"/>
      <dgm:spPr>
        <a:noFill/>
        <a:ln>
          <a:noFill/>
        </a:ln>
      </dgm:spPr>
      <dgm:t>
        <a:bodyPr/>
        <a:lstStyle/>
        <a:p>
          <a:pPr rtl="0"/>
          <a:r>
            <a:rPr lang="x-none" sz="3600" b="0" i="0" strike="noStrike" cap="none" spc="0" baseline="0">
              <a:solidFill>
                <a:srgbClr val="FFFFFF"/>
              </a:solidFill>
              <a:effectLst/>
              <a:latin typeface="Arial"/>
              <a:ea typeface="Arial"/>
              <a:cs typeface="Arial"/>
            </a:rPr>
            <a:t>Xem lại các dự thảo nghiên cứu</a:t>
          </a:r>
          <a:endParaRPr lang="en-US" sz="3600">
            <a:solidFill>
              <a:schemeClr val="bg2"/>
            </a:solidFill>
          </a:endParaRPr>
        </a:p>
      </dgm:t>
    </dgm:pt>
    <dgm:pt modelId="{80D30116-8FBB-4DB2-B671-A9410E763B1C}" type="sibTrans" cxnId="{5A8E996E-7FD9-451F-A8B5-5AF7FFE1D77F}">
      <dgm:prSet/>
      <dgm:spPr/>
      <dgm:t>
        <a:bodyPr/>
        <a:lstStyle/>
        <a:p>
          <a:endParaRPr lang="en-US"/>
        </a:p>
      </dgm:t>
    </dgm:pt>
    <dgm:pt modelId="{CE0A6993-A277-4EEF-AAB8-1FDB9407415D}" type="sibTrans" cxnId="{A3A2BE34-0879-4DA7-9293-01D91133632A}">
      <dgm:prSet/>
      <dgm:spPr/>
      <dgm:t>
        <a:bodyPr/>
        <a:lstStyle/>
        <a:p>
          <a:endParaRPr lang="en-US"/>
        </a:p>
      </dgm:t>
    </dgm:pt>
    <dgm:pt modelId="{97EFD98D-770A-451D-A0BB-193E25842F9E}" type="parTrans" cxnId="{21BEAF28-AA14-4ACF-967A-271D9C22C2D9}">
      <dgm:prSet/>
      <dgm:spPr/>
      <dgm:t>
        <a:bodyPr/>
        <a:lstStyle/>
        <a:p>
          <a:endParaRPr lang="en-US"/>
        </a:p>
      </dgm:t>
    </dgm:pt>
    <dgm:pt modelId="{F4A0EB0E-62CD-4922-81E2-455B97D6E218}">
      <dgm:prSet custT="1"/>
      <dgm:spPr>
        <a:noFill/>
        <a:ln>
          <a:noFill/>
        </a:ln>
      </dgm:spPr>
      <dgm:t>
        <a:bodyPr/>
        <a:lstStyle/>
        <a:p>
          <a:pPr>
            <a:defRPr b="1"/>
          </a:pPr>
          <a:r>
            <a:rPr lang="x-none" sz="4800" b="0" i="0" strike="noStrike" cap="none" spc="0" baseline="0">
              <a:solidFill>
                <a:srgbClr val="FFFFFF"/>
              </a:solidFill>
              <a:effectLst/>
              <a:latin typeface="Arial"/>
              <a:ea typeface="Arial"/>
              <a:cs typeface="Arial"/>
            </a:rPr>
            <a:t>Mùa hè năm 2023</a:t>
          </a:r>
        </a:p>
      </dgm:t>
    </dgm:pt>
    <dgm:pt modelId="{14EA6B0D-8750-4941-9F76-A164D2298BDF}" type="parTrans" cxnId="{0FE02ECF-C262-4FC3-8264-5DBEBE2FC53C}">
      <dgm:prSet/>
      <dgm:spPr/>
      <dgm:t>
        <a:bodyPr/>
        <a:lstStyle/>
        <a:p>
          <a:endParaRPr lang="en-US"/>
        </a:p>
      </dgm:t>
    </dgm:pt>
    <dgm:pt modelId="{18735DFB-3CA1-4B9E-8FDC-C6BE03C93AC6}">
      <dgm:prSet custT="1"/>
      <dgm:spPr>
        <a:noFill/>
        <a:ln>
          <a:noFill/>
        </a:ln>
      </dgm:spPr>
      <dgm:t>
        <a:bodyPr/>
        <a:lstStyle/>
        <a:p>
          <a:r>
            <a:rPr lang="x-none" sz="3600" b="0" i="0" strike="noStrike" cap="none" spc="0" baseline="0">
              <a:solidFill>
                <a:srgbClr val="FFFFFF"/>
              </a:solidFill>
              <a:effectLst/>
              <a:latin typeface="Arial"/>
              <a:ea typeface="Arial"/>
              <a:cs typeface="Arial"/>
            </a:rPr>
            <a:t>Hoàn thành các nghiên cứu về kinh tế, bất động sản và hoạt động vận hành</a:t>
          </a:r>
        </a:p>
      </dgm:t>
    </dgm:pt>
    <dgm:pt modelId="{2ED2A8B4-5925-4CBE-8001-691DAA20DF8F}" type="sibTrans" cxnId="{0FE02ECF-C262-4FC3-8264-5DBEBE2FC53C}">
      <dgm:prSet/>
      <dgm:spPr/>
      <dgm:t>
        <a:bodyPr/>
        <a:lstStyle/>
        <a:p>
          <a:endParaRPr lang="en-US"/>
        </a:p>
      </dgm:t>
    </dgm:pt>
    <dgm:pt modelId="{4B86B722-12DE-44C4-9EF3-B981A378644E}" type="sibTrans" cxnId="{21BEAF28-AA14-4ACF-967A-271D9C22C2D9}">
      <dgm:prSet/>
      <dgm:spPr/>
      <dgm:t>
        <a:bodyPr/>
        <a:lstStyle/>
        <a:p>
          <a:endParaRPr lang="en-US"/>
        </a:p>
      </dgm:t>
    </dgm:pt>
    <dgm:pt modelId="{6C98513F-B63F-48C4-A7EA-738999930AAE}" type="pres">
      <dgm:prSet presAssocID="{2A242973-4B52-4580-B7FD-28F61914C486}" presName="root" presStyleCnt="0">
        <dgm:presLayoutVars>
          <dgm:chMax/>
          <dgm:chPref/>
          <dgm:animLvl val="lvl"/>
        </dgm:presLayoutVars>
      </dgm:prSet>
      <dgm:spPr/>
    </dgm:pt>
    <dgm:pt modelId="{C2FB06FE-6E35-423A-B550-4ABB37A4D955}" type="pres">
      <dgm:prSet presAssocID="{2A242973-4B52-4580-B7FD-28F61914C486}"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pt>
    <dgm:pt modelId="{A8BC6C38-FAAD-4105-A9A4-CAC9E4F4416F}" type="pres">
      <dgm:prSet presAssocID="{2A242973-4B52-4580-B7FD-28F61914C486}" presName="nodes" presStyleCnt="0">
        <dgm:presLayoutVars>
          <dgm:chMax/>
          <dgm:chPref/>
          <dgm:animLvl val="lvl"/>
        </dgm:presLayoutVars>
      </dgm:prSet>
      <dgm:spPr/>
    </dgm:pt>
    <dgm:pt modelId="{003B85CA-45B2-4D1C-B9BE-370963B06B91}" type="pres">
      <dgm:prSet presAssocID="{EDD264FE-D36B-4C6E-8FD5-73BF1D995234}" presName="composite" presStyleCnt="0"/>
      <dgm:spPr/>
    </dgm:pt>
    <dgm:pt modelId="{F27A9AB8-6C1A-493B-B729-A3DD4DED3EC2}" type="pres">
      <dgm:prSet presAssocID="{EDD264FE-D36B-4C6E-8FD5-73BF1D995234}"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pt>
    <dgm:pt modelId="{753B559E-1655-422B-AD88-7D0E3008EB01}" type="pres">
      <dgm:prSet presAssocID="{EDD264FE-D36B-4C6E-8FD5-73BF1D995234}" presName="DropPinPlaceHolder" presStyleCnt="0"/>
      <dgm:spPr/>
    </dgm:pt>
    <dgm:pt modelId="{965FEA32-2FCE-45DC-A666-D16E3BF0036E}" type="pres">
      <dgm:prSet presAssocID="{EDD264FE-D36B-4C6E-8FD5-73BF1D995234}" presName="DropPin" presStyleLbl="alignNode1" presStyleIdx="0" presStyleCnt="4"/>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C17B7A55-9F7E-47BC-9340-246B037D0C49}" type="pres">
      <dgm:prSet presAssocID="{EDD264FE-D36B-4C6E-8FD5-73BF1D995234}" presName="Ellipse" presStyleLbl="fgAcc1" presStyleIdx="1" presStyleCnt="5"/>
      <dgm:spPr>
        <a:solidFill>
          <a:schemeClr val="lt1">
            <a:alpha val="90000"/>
            <a:hueOff val="0"/>
            <a:satOff val="0"/>
            <a:lumOff val="0"/>
            <a:alphaOff val="0"/>
          </a:schemeClr>
        </a:solidFill>
        <a:ln w="12700" cap="flat" cmpd="sng" algn="ctr">
          <a:noFill/>
          <a:prstDash val="solid"/>
          <a:miter lim="800000"/>
        </a:ln>
      </dgm:spPr>
    </dgm:pt>
    <dgm:pt modelId="{E08D367A-48AB-4169-94DF-93B716AA0C80}" type="pres">
      <dgm:prSet presAssocID="{EDD264FE-D36B-4C6E-8FD5-73BF1D995234}" presName="L2TextContainer" presStyleLbl="revTx" presStyleIdx="0" presStyleCnt="8">
        <dgm:presLayoutVars>
          <dgm:bulletEnabled val="1"/>
        </dgm:presLayoutVars>
      </dgm:prSet>
      <dgm:spPr/>
    </dgm:pt>
    <dgm:pt modelId="{41C24F6B-D226-4C1F-9415-376A5174BACE}" type="pres">
      <dgm:prSet presAssocID="{EDD264FE-D36B-4C6E-8FD5-73BF1D995234}" presName="L1TextContainer" presStyleLbl="revTx" presStyleIdx="1" presStyleCnt="8">
        <dgm:presLayoutVars>
          <dgm:chMax val="1"/>
          <dgm:chPref val="1"/>
          <dgm:bulletEnabled val="1"/>
        </dgm:presLayoutVars>
      </dgm:prSet>
      <dgm:spPr/>
    </dgm:pt>
    <dgm:pt modelId="{ADD56B83-FA00-4469-838D-72CB141CB6D0}" type="pres">
      <dgm:prSet presAssocID="{EDD264FE-D36B-4C6E-8FD5-73BF1D995234}" presName="ConnectLine" presStyleLbl="sibTrans1D1" presStyleIdx="0" presStyleCnt="4"/>
      <dgm:spPr>
        <a:noFill/>
        <a:ln w="12700" cap="flat" cmpd="sng" algn="ctr">
          <a:solidFill>
            <a:schemeClr val="accent2">
              <a:hueOff val="0"/>
              <a:satOff val="0"/>
              <a:lumOff val="0"/>
              <a:alphaOff val="0"/>
            </a:schemeClr>
          </a:solidFill>
          <a:prstDash val="dash"/>
          <a:miter lim="800000"/>
        </a:ln>
      </dgm:spPr>
    </dgm:pt>
    <dgm:pt modelId="{471FD9F5-D689-42BB-89A6-26BE8421EAE6}" type="pres">
      <dgm:prSet presAssocID="{EDD264FE-D36B-4C6E-8FD5-73BF1D995234}" presName="EmptyPlaceHolder" presStyleCnt="0"/>
      <dgm:spPr/>
    </dgm:pt>
    <dgm:pt modelId="{6AFECD4D-902D-45F1-B1CF-2752872F791A}" type="pres">
      <dgm:prSet presAssocID="{C3458F1C-BAF4-428B-94B2-31E47CEB3917}" presName="spaceBetweenRectangles" presStyleCnt="0"/>
      <dgm:spPr/>
    </dgm:pt>
    <dgm:pt modelId="{CD4AF749-02D7-4541-A634-52DAA9DEC6A5}" type="pres">
      <dgm:prSet presAssocID="{1891FEFF-D9BD-4A69-963F-513930D66529}" presName="composite" presStyleCnt="0"/>
      <dgm:spPr/>
    </dgm:pt>
    <dgm:pt modelId="{728522B0-1590-4B55-BB3D-5566154AE84B}" type="pres">
      <dgm:prSet presAssocID="{1891FEFF-D9BD-4A69-963F-513930D66529}" presName="ConnectorPoint" presStyleLbl="lnNode1" presStyleIdx="1" presStyleCnt="4"/>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pt>
    <dgm:pt modelId="{6AB79174-9444-4061-9E2F-FD8FF76D9E8D}" type="pres">
      <dgm:prSet presAssocID="{1891FEFF-D9BD-4A69-963F-513930D66529}" presName="DropPinPlaceHolder" presStyleCnt="0"/>
      <dgm:spPr/>
    </dgm:pt>
    <dgm:pt modelId="{D2542312-FACB-4C96-A593-426053CFEC8D}" type="pres">
      <dgm:prSet presAssocID="{1891FEFF-D9BD-4A69-963F-513930D66529}" presName="DropPin" presStyleLbl="alignNode1" presStyleIdx="1" presStyleCnt="4"/>
      <dgm:spPr>
        <a:solidFill>
          <a:schemeClr val="accent2">
            <a:hueOff val="2457109"/>
            <a:satOff val="-4418"/>
            <a:lumOff val="196"/>
            <a:alphaOff val="0"/>
          </a:schemeClr>
        </a:solidFill>
        <a:ln w="12700" cap="flat" cmpd="sng" algn="ctr">
          <a:solidFill>
            <a:schemeClr val="accent2">
              <a:hueOff val="2457109"/>
              <a:satOff val="-4418"/>
              <a:lumOff val="196"/>
              <a:alphaOff val="0"/>
            </a:schemeClr>
          </a:solidFill>
          <a:prstDash val="solid"/>
          <a:miter lim="800000"/>
        </a:ln>
      </dgm:spPr>
    </dgm:pt>
    <dgm:pt modelId="{2E8B2E72-892D-4F1D-9EB6-6EEADD81B26F}" type="pres">
      <dgm:prSet presAssocID="{1891FEFF-D9BD-4A69-963F-513930D66529}" presName="Ellipse" presStyleLbl="fgAcc1" presStyleIdx="2" presStyleCnt="5"/>
      <dgm:spPr>
        <a:solidFill>
          <a:schemeClr val="lt1">
            <a:alpha val="90000"/>
            <a:hueOff val="0"/>
            <a:satOff val="0"/>
            <a:lumOff val="0"/>
            <a:alphaOff val="0"/>
          </a:schemeClr>
        </a:solidFill>
        <a:ln w="12700" cap="flat" cmpd="sng" algn="ctr">
          <a:noFill/>
          <a:prstDash val="solid"/>
          <a:miter lim="800000"/>
        </a:ln>
      </dgm:spPr>
    </dgm:pt>
    <dgm:pt modelId="{0EB4B28F-C14B-4E0D-9C56-3466C6B4FA5B}" type="pres">
      <dgm:prSet presAssocID="{1891FEFF-D9BD-4A69-963F-513930D66529}" presName="L2TextContainer" presStyleLbl="revTx" presStyleIdx="2" presStyleCnt="8">
        <dgm:presLayoutVars>
          <dgm:bulletEnabled val="1"/>
        </dgm:presLayoutVars>
      </dgm:prSet>
      <dgm:spPr/>
    </dgm:pt>
    <dgm:pt modelId="{47A48F01-6D45-4262-B12B-CC0730B9BA86}" type="pres">
      <dgm:prSet presAssocID="{1891FEFF-D9BD-4A69-963F-513930D66529}" presName="L1TextContainer" presStyleLbl="revTx" presStyleIdx="3" presStyleCnt="8">
        <dgm:presLayoutVars>
          <dgm:chMax val="1"/>
          <dgm:chPref val="1"/>
          <dgm:bulletEnabled val="1"/>
        </dgm:presLayoutVars>
      </dgm:prSet>
      <dgm:spPr/>
    </dgm:pt>
    <dgm:pt modelId="{D6A5DB67-B06F-4927-AAA2-D0F920C7773B}" type="pres">
      <dgm:prSet presAssocID="{1891FEFF-D9BD-4A69-963F-513930D66529}" presName="ConnectLine" presStyleLbl="sibTrans1D1" presStyleIdx="1" presStyleCnt="4"/>
      <dgm:spPr>
        <a:noFill/>
        <a:ln w="12700" cap="flat" cmpd="sng" algn="ctr">
          <a:solidFill>
            <a:schemeClr val="accent2">
              <a:hueOff val="2457109"/>
              <a:satOff val="-4418"/>
              <a:lumOff val="196"/>
              <a:alphaOff val="0"/>
            </a:schemeClr>
          </a:solidFill>
          <a:prstDash val="dash"/>
          <a:miter lim="800000"/>
        </a:ln>
      </dgm:spPr>
    </dgm:pt>
    <dgm:pt modelId="{6D5ADA00-448A-4925-A846-E9BEB219C3A5}" type="pres">
      <dgm:prSet presAssocID="{1891FEFF-D9BD-4A69-963F-513930D66529}" presName="EmptyPlaceHolder" presStyleCnt="0"/>
      <dgm:spPr/>
    </dgm:pt>
    <dgm:pt modelId="{261600A9-184E-4A04-B4E5-33B347862750}" type="pres">
      <dgm:prSet presAssocID="{9FDB316E-BFE6-41E0-A5EB-86C705FA138B}" presName="spaceBetweenRectangles" presStyleCnt="0"/>
      <dgm:spPr/>
    </dgm:pt>
    <dgm:pt modelId="{23F9A392-9EC4-48BC-87CA-36C10BD1BCFB}" type="pres">
      <dgm:prSet presAssocID="{96E3E10B-15E4-4B6C-B6F0-8C49DCDA819A}" presName="composite" presStyleCnt="0"/>
      <dgm:spPr/>
    </dgm:pt>
    <dgm:pt modelId="{720EE834-5BEE-40C1-A711-00E324389B26}" type="pres">
      <dgm:prSet presAssocID="{96E3E10B-15E4-4B6C-B6F0-8C49DCDA819A}" presName="ConnectorPoint" presStyleLbl="lnNode1" presStyleIdx="2" presStyleCnt="4"/>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pt>
    <dgm:pt modelId="{A880B1FC-D311-4409-88B6-A63B257C99FD}" type="pres">
      <dgm:prSet presAssocID="{96E3E10B-15E4-4B6C-B6F0-8C49DCDA819A}" presName="DropPinPlaceHolder" presStyleCnt="0"/>
      <dgm:spPr/>
    </dgm:pt>
    <dgm:pt modelId="{3E85FDF4-4DB1-4DC2-A3A3-B97485EA2D92}" type="pres">
      <dgm:prSet presAssocID="{96E3E10B-15E4-4B6C-B6F0-8C49DCDA819A}" presName="DropPin" presStyleLbl="alignNode1" presStyleIdx="2" presStyleCnt="4"/>
      <dgm:spPr>
        <a:solidFill>
          <a:schemeClr val="accent2">
            <a:hueOff val="4914219"/>
            <a:satOff val="-8837"/>
            <a:lumOff val="392"/>
            <a:alphaOff val="0"/>
          </a:schemeClr>
        </a:solidFill>
        <a:ln w="12700" cap="flat" cmpd="sng" algn="ctr">
          <a:solidFill>
            <a:schemeClr val="accent2">
              <a:hueOff val="4914219"/>
              <a:satOff val="-8837"/>
              <a:lumOff val="392"/>
              <a:alphaOff val="0"/>
            </a:schemeClr>
          </a:solidFill>
          <a:prstDash val="solid"/>
          <a:miter lim="800000"/>
        </a:ln>
      </dgm:spPr>
    </dgm:pt>
    <dgm:pt modelId="{884CD5C2-87E7-4911-BA13-749F79A65015}" type="pres">
      <dgm:prSet presAssocID="{96E3E10B-15E4-4B6C-B6F0-8C49DCDA819A}" presName="Ellipse" presStyleLbl="fgAcc1" presStyleIdx="3" presStyleCnt="5"/>
      <dgm:spPr>
        <a:solidFill>
          <a:schemeClr val="lt1">
            <a:alpha val="90000"/>
            <a:hueOff val="0"/>
            <a:satOff val="0"/>
            <a:lumOff val="0"/>
            <a:alphaOff val="0"/>
          </a:schemeClr>
        </a:solidFill>
        <a:ln w="12700" cap="flat" cmpd="sng" algn="ctr">
          <a:noFill/>
          <a:prstDash val="solid"/>
          <a:miter lim="800000"/>
        </a:ln>
      </dgm:spPr>
    </dgm:pt>
    <dgm:pt modelId="{4140A0BC-EC2B-4EE2-BC2A-AF7E51503AA9}" type="pres">
      <dgm:prSet presAssocID="{96E3E10B-15E4-4B6C-B6F0-8C49DCDA819A}" presName="L2TextContainer" presStyleLbl="revTx" presStyleIdx="4" presStyleCnt="8">
        <dgm:presLayoutVars>
          <dgm:bulletEnabled val="1"/>
        </dgm:presLayoutVars>
      </dgm:prSet>
      <dgm:spPr/>
    </dgm:pt>
    <dgm:pt modelId="{1B9AC218-1088-4CBC-941C-3AFBB0C185FE}" type="pres">
      <dgm:prSet presAssocID="{96E3E10B-15E4-4B6C-B6F0-8C49DCDA819A}" presName="L1TextContainer" presStyleLbl="revTx" presStyleIdx="5" presStyleCnt="8">
        <dgm:presLayoutVars>
          <dgm:chMax val="1"/>
          <dgm:chPref val="1"/>
          <dgm:bulletEnabled val="1"/>
        </dgm:presLayoutVars>
      </dgm:prSet>
      <dgm:spPr/>
    </dgm:pt>
    <dgm:pt modelId="{DB38BAF5-601C-45F2-BCA5-561645DD918D}" type="pres">
      <dgm:prSet presAssocID="{96E3E10B-15E4-4B6C-B6F0-8C49DCDA819A}" presName="ConnectLine" presStyleLbl="sibTrans1D1" presStyleIdx="2" presStyleCnt="4"/>
      <dgm:spPr>
        <a:noFill/>
        <a:ln w="12700" cap="flat" cmpd="sng" algn="ctr">
          <a:solidFill>
            <a:schemeClr val="accent2">
              <a:hueOff val="2457109"/>
              <a:satOff val="-4418"/>
              <a:lumOff val="196"/>
              <a:alphaOff val="0"/>
            </a:schemeClr>
          </a:solidFill>
          <a:prstDash val="dash"/>
          <a:miter lim="800000"/>
        </a:ln>
      </dgm:spPr>
    </dgm:pt>
    <dgm:pt modelId="{AB8861A1-6019-455A-A146-77703B8F09BA}" type="pres">
      <dgm:prSet presAssocID="{96E3E10B-15E4-4B6C-B6F0-8C49DCDA819A}" presName="EmptyPlaceHolder" presStyleCnt="0"/>
      <dgm:spPr/>
    </dgm:pt>
    <dgm:pt modelId="{090A36ED-86A5-45B8-8181-0B6EDC1D4B33}" type="pres">
      <dgm:prSet presAssocID="{CE0A6993-A277-4EEF-AAB8-1FDB9407415D}" presName="spaceBetweenRectangles" presStyleCnt="0"/>
      <dgm:spPr/>
    </dgm:pt>
    <dgm:pt modelId="{C9F1B9FA-8D27-4ECF-BC69-36AA54F39A90}" type="pres">
      <dgm:prSet presAssocID="{F4A0EB0E-62CD-4922-81E2-455B97D6E218}" presName="composite" presStyleCnt="0"/>
      <dgm:spPr/>
    </dgm:pt>
    <dgm:pt modelId="{0CA15814-E999-4821-88E7-627DA158CBD7}" type="pres">
      <dgm:prSet presAssocID="{F4A0EB0E-62CD-4922-81E2-455B97D6E218}" presName="ConnectorPoint" presStyleLbl="lnNode1" presStyleIdx="3" presStyleCnt="4"/>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pt>
    <dgm:pt modelId="{C86BE4F5-A0CF-4489-9AB8-D613BBD584B4}" type="pres">
      <dgm:prSet presAssocID="{F4A0EB0E-62CD-4922-81E2-455B97D6E218}" presName="DropPinPlaceHolder" presStyleCnt="0"/>
      <dgm:spPr/>
    </dgm:pt>
    <dgm:pt modelId="{191385A7-95D7-4AC5-B30D-E903427E5428}" type="pres">
      <dgm:prSet presAssocID="{F4A0EB0E-62CD-4922-81E2-455B97D6E218}" presName="DropPin" presStyleLbl="alignNode1" presStyleIdx="3" presStyleCnt="4"/>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pt>
    <dgm:pt modelId="{3FDF9C03-C270-4682-9658-5BD8E06BEBFF}" type="pres">
      <dgm:prSet presAssocID="{F4A0EB0E-62CD-4922-81E2-455B97D6E218}" presName="Ellipse" presStyleLbl="fgAcc1" presStyleIdx="4" presStyleCnt="5"/>
      <dgm:spPr>
        <a:solidFill>
          <a:schemeClr val="lt1">
            <a:alpha val="90000"/>
            <a:hueOff val="0"/>
            <a:satOff val="0"/>
            <a:lumOff val="0"/>
            <a:alphaOff val="0"/>
          </a:schemeClr>
        </a:solidFill>
        <a:ln w="12700" cap="flat" cmpd="sng" algn="ctr">
          <a:noFill/>
          <a:prstDash val="solid"/>
          <a:miter lim="800000"/>
        </a:ln>
      </dgm:spPr>
    </dgm:pt>
    <dgm:pt modelId="{182209BA-E3A8-4A91-8F70-E1BBAF885929}" type="pres">
      <dgm:prSet presAssocID="{F4A0EB0E-62CD-4922-81E2-455B97D6E218}" presName="L2TextContainer" presStyleLbl="revTx" presStyleIdx="6" presStyleCnt="8">
        <dgm:presLayoutVars>
          <dgm:bulletEnabled val="1"/>
        </dgm:presLayoutVars>
      </dgm:prSet>
      <dgm:spPr/>
    </dgm:pt>
    <dgm:pt modelId="{7E334A68-E003-4510-ABA3-805E7ED648CC}" type="pres">
      <dgm:prSet presAssocID="{F4A0EB0E-62CD-4922-81E2-455B97D6E218}" presName="L1TextContainer" presStyleLbl="revTx" presStyleIdx="7" presStyleCnt="8">
        <dgm:presLayoutVars>
          <dgm:chMax val="1"/>
          <dgm:chPref val="1"/>
          <dgm:bulletEnabled val="1"/>
        </dgm:presLayoutVars>
      </dgm:prSet>
      <dgm:spPr/>
    </dgm:pt>
    <dgm:pt modelId="{CC1907B5-AD12-4B89-9455-4BACABBDDC94}" type="pres">
      <dgm:prSet presAssocID="{F4A0EB0E-62CD-4922-81E2-455B97D6E218}" presName="ConnectLine" presStyleLbl="sibTrans1D1" presStyleIdx="3" presStyleCnt="4"/>
      <dgm:spPr>
        <a:noFill/>
        <a:ln w="12700" cap="flat" cmpd="sng" algn="ctr">
          <a:solidFill>
            <a:schemeClr val="accent2">
              <a:hueOff val="4914219"/>
              <a:satOff val="-8837"/>
              <a:lumOff val="392"/>
              <a:alphaOff val="0"/>
            </a:schemeClr>
          </a:solidFill>
          <a:prstDash val="dash"/>
          <a:miter lim="800000"/>
        </a:ln>
      </dgm:spPr>
    </dgm:pt>
    <dgm:pt modelId="{7FDD29BF-C4A6-4B0A-9AF5-982B25245450}" type="pres">
      <dgm:prSet presAssocID="{F4A0EB0E-62CD-4922-81E2-455B97D6E218}" presName="EmptyPlaceHolder" presStyleCnt="0"/>
      <dgm:spPr/>
    </dgm:pt>
  </dgm:ptLst>
  <dgm:cxnLst>
    <dgm:cxn modelId="{63B3FC02-D1FB-4D30-B5E7-CA258C9877CD}" type="presOf" srcId="{DFB49866-9DF1-41D2-A446-1FF3918A34FC}" destId="{4140A0BC-EC2B-4EE2-BC2A-AF7E51503AA9}" srcOrd="0" destOrd="0" presId="urn:microsoft.com/office/officeart/2017/3/layout/DropPinTimeline"/>
    <dgm:cxn modelId="{72039605-5403-4365-A3DA-1194DE0430D5}" srcId="{2A242973-4B52-4580-B7FD-28F61914C486}" destId="{EDD264FE-D36B-4C6E-8FD5-73BF1D995234}" srcOrd="0" destOrd="0" parTransId="{689BECE4-4F1A-49AC-B613-FC24558054D2}" sibTransId="{C3458F1C-BAF4-428B-94B2-31E47CEB3917}"/>
    <dgm:cxn modelId="{DC95AF1D-DFA6-4093-9F1D-8770983520CE}" srcId="{1891FEFF-D9BD-4A69-963F-513930D66529}" destId="{D49297DE-C429-4C8E-AF7B-CB0061199256}" srcOrd="0" destOrd="0" parTransId="{4AB11669-A20F-48DC-9076-52F402C10473}" sibTransId="{9DDFE48F-A9D8-4710-B95A-CFDAF2AB7EC0}"/>
    <dgm:cxn modelId="{E626D524-916D-44DA-BA9D-C8A0910926B9}" type="presOf" srcId="{04246938-7E3D-45A8-AEC9-704665871BBE}" destId="{E08D367A-48AB-4169-94DF-93B716AA0C80}" srcOrd="0" destOrd="0" presId="urn:microsoft.com/office/officeart/2017/3/layout/DropPinTimeline"/>
    <dgm:cxn modelId="{21BEAF28-AA14-4ACF-967A-271D9C22C2D9}" srcId="{2A242973-4B52-4580-B7FD-28F61914C486}" destId="{F4A0EB0E-62CD-4922-81E2-455B97D6E218}" srcOrd="3" destOrd="0" parTransId="{97EFD98D-770A-451D-A0BB-193E25842F9E}" sibTransId="{4B86B722-12DE-44C4-9EF3-B981A378644E}"/>
    <dgm:cxn modelId="{AC4B5B30-D132-46F9-B0A6-202EF7BB9F18}" type="presOf" srcId="{D49297DE-C429-4C8E-AF7B-CB0061199256}" destId="{0EB4B28F-C14B-4E0D-9C56-3466C6B4FA5B}" srcOrd="0" destOrd="0" presId="urn:microsoft.com/office/officeart/2017/3/layout/DropPinTimeline"/>
    <dgm:cxn modelId="{A3A2BE34-0879-4DA7-9293-01D91133632A}" srcId="{2A242973-4B52-4580-B7FD-28F61914C486}" destId="{96E3E10B-15E4-4B6C-B6F0-8C49DCDA819A}" srcOrd="2" destOrd="0" parTransId="{D8A87D23-CBCF-4631-958B-9AC7C1C37E79}" sibTransId="{CE0A6993-A277-4EEF-AAB8-1FDB9407415D}"/>
    <dgm:cxn modelId="{AA22C669-6A3A-4EBC-AE2B-5569698E0FF8}" type="presOf" srcId="{96E3E10B-15E4-4B6C-B6F0-8C49DCDA819A}" destId="{1B9AC218-1088-4CBC-941C-3AFBB0C185FE}" srcOrd="0" destOrd="0" presId="urn:microsoft.com/office/officeart/2017/3/layout/DropPinTimeline"/>
    <dgm:cxn modelId="{5A8E996E-7FD9-451F-A8B5-5AF7FFE1D77F}" srcId="{96E3E10B-15E4-4B6C-B6F0-8C49DCDA819A}" destId="{DFB49866-9DF1-41D2-A446-1FF3918A34FC}" srcOrd="0" destOrd="0" parTransId="{9F4EB900-01F6-4685-BB76-0493867ED61D}" sibTransId="{80D30116-8FBB-4DB2-B671-A9410E763B1C}"/>
    <dgm:cxn modelId="{E3229B81-C496-470A-BA1B-71F88B72474D}" srcId="{EDD264FE-D36B-4C6E-8FD5-73BF1D995234}" destId="{04246938-7E3D-45A8-AEC9-704665871BBE}" srcOrd="0" destOrd="0" parTransId="{2B063D99-41FF-4DA8-AE83-7D13701853CE}" sibTransId="{BD78FAFC-82B9-460E-B685-E31C0ED3CA7A}"/>
    <dgm:cxn modelId="{3D065683-38B5-4959-AECB-FA45F9128EBB}" type="presOf" srcId="{1891FEFF-D9BD-4A69-963F-513930D66529}" destId="{47A48F01-6D45-4262-B12B-CC0730B9BA86}" srcOrd="0" destOrd="0" presId="urn:microsoft.com/office/officeart/2017/3/layout/DropPinTimeline"/>
    <dgm:cxn modelId="{36914BC7-71F3-4E4E-812B-6952D30084C4}" type="presOf" srcId="{EDD264FE-D36B-4C6E-8FD5-73BF1D995234}" destId="{41C24F6B-D226-4C1F-9415-376A5174BACE}" srcOrd="0" destOrd="0" presId="urn:microsoft.com/office/officeart/2017/3/layout/DropPinTimeline"/>
    <dgm:cxn modelId="{07C205CF-A344-453C-8CB5-04F3EC5D061B}" srcId="{2A242973-4B52-4580-B7FD-28F61914C486}" destId="{1891FEFF-D9BD-4A69-963F-513930D66529}" srcOrd="1" destOrd="0" parTransId="{B9E0D31C-C9EF-46E7-93D8-9320432DDC8A}" sibTransId="{9FDB316E-BFE6-41E0-A5EB-86C705FA138B}"/>
    <dgm:cxn modelId="{0FE02ECF-C262-4FC3-8264-5DBEBE2FC53C}" srcId="{F4A0EB0E-62CD-4922-81E2-455B97D6E218}" destId="{18735DFB-3CA1-4B9E-8FDC-C6BE03C93AC6}" srcOrd="0" destOrd="0" parTransId="{14EA6B0D-8750-4941-9F76-A164D2298BDF}" sibTransId="{2ED2A8B4-5925-4CBE-8001-691DAA20DF8F}"/>
    <dgm:cxn modelId="{A70DA4D4-A9F0-4D18-9CAC-2BFB770CBCC4}" type="presOf" srcId="{18735DFB-3CA1-4B9E-8FDC-C6BE03C93AC6}" destId="{182209BA-E3A8-4A91-8F70-E1BBAF885929}" srcOrd="0" destOrd="0" presId="urn:microsoft.com/office/officeart/2017/3/layout/DropPinTimeline"/>
    <dgm:cxn modelId="{FD5AF6E5-7E42-4101-A32A-65750DE1A02C}" type="presOf" srcId="{F4A0EB0E-62CD-4922-81E2-455B97D6E218}" destId="{7E334A68-E003-4510-ABA3-805E7ED648CC}" srcOrd="0" destOrd="0" presId="urn:microsoft.com/office/officeart/2017/3/layout/DropPinTimeline"/>
    <dgm:cxn modelId="{F80351F7-252F-47D7-B94C-142E24622C14}" type="presOf" srcId="{2A242973-4B52-4580-B7FD-28F61914C486}" destId="{6C98513F-B63F-48C4-A7EA-738999930AAE}" srcOrd="0" destOrd="0" presId="urn:microsoft.com/office/officeart/2017/3/layout/DropPinTimeline"/>
    <dgm:cxn modelId="{1ACF141C-27A5-4E71-AD19-EBBCED4336A3}" type="presParOf" srcId="{6C98513F-B63F-48C4-A7EA-738999930AAE}" destId="{C2FB06FE-6E35-423A-B550-4ABB37A4D955}" srcOrd="0" destOrd="0" presId="urn:microsoft.com/office/officeart/2017/3/layout/DropPinTimeline"/>
    <dgm:cxn modelId="{48FCFD51-1256-4177-93E5-008C46BA70DA}" type="presParOf" srcId="{6C98513F-B63F-48C4-A7EA-738999930AAE}" destId="{A8BC6C38-FAAD-4105-A9A4-CAC9E4F4416F}" srcOrd="1" destOrd="0" presId="urn:microsoft.com/office/officeart/2017/3/layout/DropPinTimeline"/>
    <dgm:cxn modelId="{D4F33DD3-6CCE-4BB6-BAB1-379466E5AF81}" type="presParOf" srcId="{A8BC6C38-FAAD-4105-A9A4-CAC9E4F4416F}" destId="{003B85CA-45B2-4D1C-B9BE-370963B06B91}" srcOrd="0" destOrd="0" presId="urn:microsoft.com/office/officeart/2017/3/layout/DropPinTimeline"/>
    <dgm:cxn modelId="{D41213C2-6753-4E32-8BF0-32B5E473A9D8}" type="presParOf" srcId="{003B85CA-45B2-4D1C-B9BE-370963B06B91}" destId="{F27A9AB8-6C1A-493B-B729-A3DD4DED3EC2}" srcOrd="0" destOrd="0" presId="urn:microsoft.com/office/officeart/2017/3/layout/DropPinTimeline"/>
    <dgm:cxn modelId="{140436C3-6894-41A2-BD9A-494A310DEF64}" type="presParOf" srcId="{003B85CA-45B2-4D1C-B9BE-370963B06B91}" destId="{753B559E-1655-422B-AD88-7D0E3008EB01}" srcOrd="1" destOrd="0" presId="urn:microsoft.com/office/officeart/2017/3/layout/DropPinTimeline"/>
    <dgm:cxn modelId="{066138D2-A2F1-412A-9829-7ED176348509}" type="presParOf" srcId="{753B559E-1655-422B-AD88-7D0E3008EB01}" destId="{965FEA32-2FCE-45DC-A666-D16E3BF0036E}" srcOrd="0" destOrd="0" presId="urn:microsoft.com/office/officeart/2017/3/layout/DropPinTimeline"/>
    <dgm:cxn modelId="{6951650B-441B-4CF7-A437-FFC74306D8D8}" type="presParOf" srcId="{753B559E-1655-422B-AD88-7D0E3008EB01}" destId="{C17B7A55-9F7E-47BC-9340-246B037D0C49}" srcOrd="1" destOrd="0" presId="urn:microsoft.com/office/officeart/2017/3/layout/DropPinTimeline"/>
    <dgm:cxn modelId="{2B410533-5215-48C7-BEF6-309611D78B63}" type="presParOf" srcId="{003B85CA-45B2-4D1C-B9BE-370963B06B91}" destId="{E08D367A-48AB-4169-94DF-93B716AA0C80}" srcOrd="2" destOrd="0" presId="urn:microsoft.com/office/officeart/2017/3/layout/DropPinTimeline"/>
    <dgm:cxn modelId="{7E2B10A1-80B6-4096-A63C-570B881664A0}" type="presParOf" srcId="{003B85CA-45B2-4D1C-B9BE-370963B06B91}" destId="{41C24F6B-D226-4C1F-9415-376A5174BACE}" srcOrd="3" destOrd="0" presId="urn:microsoft.com/office/officeart/2017/3/layout/DropPinTimeline"/>
    <dgm:cxn modelId="{9DD6301F-6069-4A23-B4F6-86D89198E7C5}" type="presParOf" srcId="{003B85CA-45B2-4D1C-B9BE-370963B06B91}" destId="{ADD56B83-FA00-4469-838D-72CB141CB6D0}" srcOrd="4" destOrd="0" presId="urn:microsoft.com/office/officeart/2017/3/layout/DropPinTimeline"/>
    <dgm:cxn modelId="{0D302A56-ADA0-4DEE-9319-5E70A8EF18CC}" type="presParOf" srcId="{003B85CA-45B2-4D1C-B9BE-370963B06B91}" destId="{471FD9F5-D689-42BB-89A6-26BE8421EAE6}" srcOrd="5" destOrd="0" presId="urn:microsoft.com/office/officeart/2017/3/layout/DropPinTimeline"/>
    <dgm:cxn modelId="{90219728-EAA3-4743-8DF2-E38074E35BCA}" type="presParOf" srcId="{A8BC6C38-FAAD-4105-A9A4-CAC9E4F4416F}" destId="{6AFECD4D-902D-45F1-B1CF-2752872F791A}" srcOrd="1" destOrd="0" presId="urn:microsoft.com/office/officeart/2017/3/layout/DropPinTimeline"/>
    <dgm:cxn modelId="{514BCB83-A69D-45F5-8CA2-01F9C99A9924}" type="presParOf" srcId="{A8BC6C38-FAAD-4105-A9A4-CAC9E4F4416F}" destId="{CD4AF749-02D7-4541-A634-52DAA9DEC6A5}" srcOrd="2" destOrd="0" presId="urn:microsoft.com/office/officeart/2017/3/layout/DropPinTimeline"/>
    <dgm:cxn modelId="{18603188-28A1-474C-9E17-A59ED047224A}" type="presParOf" srcId="{CD4AF749-02D7-4541-A634-52DAA9DEC6A5}" destId="{728522B0-1590-4B55-BB3D-5566154AE84B}" srcOrd="0" destOrd="0" presId="urn:microsoft.com/office/officeart/2017/3/layout/DropPinTimeline"/>
    <dgm:cxn modelId="{5DA88257-0603-4DFF-916D-130C4C22A736}" type="presParOf" srcId="{CD4AF749-02D7-4541-A634-52DAA9DEC6A5}" destId="{6AB79174-9444-4061-9E2F-FD8FF76D9E8D}" srcOrd="1" destOrd="0" presId="urn:microsoft.com/office/officeart/2017/3/layout/DropPinTimeline"/>
    <dgm:cxn modelId="{5F138906-390A-4CC6-9831-0A34AD52B546}" type="presParOf" srcId="{6AB79174-9444-4061-9E2F-FD8FF76D9E8D}" destId="{D2542312-FACB-4C96-A593-426053CFEC8D}" srcOrd="0" destOrd="0" presId="urn:microsoft.com/office/officeart/2017/3/layout/DropPinTimeline"/>
    <dgm:cxn modelId="{274FA4D9-0425-4B87-BF95-F69CE3007C33}" type="presParOf" srcId="{6AB79174-9444-4061-9E2F-FD8FF76D9E8D}" destId="{2E8B2E72-892D-4F1D-9EB6-6EEADD81B26F}" srcOrd="1" destOrd="0" presId="urn:microsoft.com/office/officeart/2017/3/layout/DropPinTimeline"/>
    <dgm:cxn modelId="{ACAC8726-E702-4B76-B799-306DD4D3A7A7}" type="presParOf" srcId="{CD4AF749-02D7-4541-A634-52DAA9DEC6A5}" destId="{0EB4B28F-C14B-4E0D-9C56-3466C6B4FA5B}" srcOrd="2" destOrd="0" presId="urn:microsoft.com/office/officeart/2017/3/layout/DropPinTimeline"/>
    <dgm:cxn modelId="{2CFF6A83-27C5-46B5-BB1D-A07CA741AA21}" type="presParOf" srcId="{CD4AF749-02D7-4541-A634-52DAA9DEC6A5}" destId="{47A48F01-6D45-4262-B12B-CC0730B9BA86}" srcOrd="3" destOrd="0" presId="urn:microsoft.com/office/officeart/2017/3/layout/DropPinTimeline"/>
    <dgm:cxn modelId="{BE43AE5B-DC20-4DEB-A8AE-1C562CBEA82F}" type="presParOf" srcId="{CD4AF749-02D7-4541-A634-52DAA9DEC6A5}" destId="{D6A5DB67-B06F-4927-AAA2-D0F920C7773B}" srcOrd="4" destOrd="0" presId="urn:microsoft.com/office/officeart/2017/3/layout/DropPinTimeline"/>
    <dgm:cxn modelId="{599ECD2D-1272-4E5E-80FB-51D6CF0B8FE7}" type="presParOf" srcId="{CD4AF749-02D7-4541-A634-52DAA9DEC6A5}" destId="{6D5ADA00-448A-4925-A846-E9BEB219C3A5}" srcOrd="5" destOrd="0" presId="urn:microsoft.com/office/officeart/2017/3/layout/DropPinTimeline"/>
    <dgm:cxn modelId="{287A86E3-1EB6-4D45-B3D6-3D1C0669072D}" type="presParOf" srcId="{A8BC6C38-FAAD-4105-A9A4-CAC9E4F4416F}" destId="{261600A9-184E-4A04-B4E5-33B347862750}" srcOrd="3" destOrd="0" presId="urn:microsoft.com/office/officeart/2017/3/layout/DropPinTimeline"/>
    <dgm:cxn modelId="{AB2A525D-A283-40B0-83C2-AAD415A46B50}" type="presParOf" srcId="{A8BC6C38-FAAD-4105-A9A4-CAC9E4F4416F}" destId="{23F9A392-9EC4-48BC-87CA-36C10BD1BCFB}" srcOrd="4" destOrd="0" presId="urn:microsoft.com/office/officeart/2017/3/layout/DropPinTimeline"/>
    <dgm:cxn modelId="{694D63CD-170E-4C9B-A3BE-C439247D73CC}" type="presParOf" srcId="{23F9A392-9EC4-48BC-87CA-36C10BD1BCFB}" destId="{720EE834-5BEE-40C1-A711-00E324389B26}" srcOrd="0" destOrd="0" presId="urn:microsoft.com/office/officeart/2017/3/layout/DropPinTimeline"/>
    <dgm:cxn modelId="{180EE955-A511-4C65-895A-25F11E731687}" type="presParOf" srcId="{23F9A392-9EC4-48BC-87CA-36C10BD1BCFB}" destId="{A880B1FC-D311-4409-88B6-A63B257C99FD}" srcOrd="1" destOrd="0" presId="urn:microsoft.com/office/officeart/2017/3/layout/DropPinTimeline"/>
    <dgm:cxn modelId="{1D040538-444F-4B5B-8C89-1ABD1F4AFEA0}" type="presParOf" srcId="{A880B1FC-D311-4409-88B6-A63B257C99FD}" destId="{3E85FDF4-4DB1-4DC2-A3A3-B97485EA2D92}" srcOrd="0" destOrd="0" presId="urn:microsoft.com/office/officeart/2017/3/layout/DropPinTimeline"/>
    <dgm:cxn modelId="{1E33E07E-9F9B-48D4-9EC8-AC6ED93D0C7E}" type="presParOf" srcId="{A880B1FC-D311-4409-88B6-A63B257C99FD}" destId="{884CD5C2-87E7-4911-BA13-749F79A65015}" srcOrd="1" destOrd="0" presId="urn:microsoft.com/office/officeart/2017/3/layout/DropPinTimeline"/>
    <dgm:cxn modelId="{6AF22118-D090-43F3-A28B-9FF45C2353B7}" type="presParOf" srcId="{23F9A392-9EC4-48BC-87CA-36C10BD1BCFB}" destId="{4140A0BC-EC2B-4EE2-BC2A-AF7E51503AA9}" srcOrd="2" destOrd="0" presId="urn:microsoft.com/office/officeart/2017/3/layout/DropPinTimeline"/>
    <dgm:cxn modelId="{5C891F7A-C305-4F3E-A98A-A51A99E25ABC}" type="presParOf" srcId="{23F9A392-9EC4-48BC-87CA-36C10BD1BCFB}" destId="{1B9AC218-1088-4CBC-941C-3AFBB0C185FE}" srcOrd="3" destOrd="0" presId="urn:microsoft.com/office/officeart/2017/3/layout/DropPinTimeline"/>
    <dgm:cxn modelId="{928AAAE5-D54A-4442-804B-307BA5026FAE}" type="presParOf" srcId="{23F9A392-9EC4-48BC-87CA-36C10BD1BCFB}" destId="{DB38BAF5-601C-45F2-BCA5-561645DD918D}" srcOrd="4" destOrd="0" presId="urn:microsoft.com/office/officeart/2017/3/layout/DropPinTimeline"/>
    <dgm:cxn modelId="{84F3B1FD-F6BB-4F9C-92FE-06A48F3DA44B}" type="presParOf" srcId="{23F9A392-9EC4-48BC-87CA-36C10BD1BCFB}" destId="{AB8861A1-6019-455A-A146-77703B8F09BA}" srcOrd="5" destOrd="0" presId="urn:microsoft.com/office/officeart/2017/3/layout/DropPinTimeline"/>
    <dgm:cxn modelId="{9C27A6DE-CC6A-4D14-85AC-1F017C22DDD1}" type="presParOf" srcId="{A8BC6C38-FAAD-4105-A9A4-CAC9E4F4416F}" destId="{090A36ED-86A5-45B8-8181-0B6EDC1D4B33}" srcOrd="5" destOrd="0" presId="urn:microsoft.com/office/officeart/2017/3/layout/DropPinTimeline"/>
    <dgm:cxn modelId="{DDD42E3B-A1E6-45BC-AAC4-4CE53F3F2576}" type="presParOf" srcId="{A8BC6C38-FAAD-4105-A9A4-CAC9E4F4416F}" destId="{C9F1B9FA-8D27-4ECF-BC69-36AA54F39A90}" srcOrd="6" destOrd="0" presId="urn:microsoft.com/office/officeart/2017/3/layout/DropPinTimeline"/>
    <dgm:cxn modelId="{8C9E4618-A4F1-4BD7-9340-89377FB7255A}" type="presParOf" srcId="{C9F1B9FA-8D27-4ECF-BC69-36AA54F39A90}" destId="{0CA15814-E999-4821-88E7-627DA158CBD7}" srcOrd="0" destOrd="0" presId="urn:microsoft.com/office/officeart/2017/3/layout/DropPinTimeline"/>
    <dgm:cxn modelId="{1F20DDB0-E953-4DF6-960B-106EC1210718}" type="presParOf" srcId="{C9F1B9FA-8D27-4ECF-BC69-36AA54F39A90}" destId="{C86BE4F5-A0CF-4489-9AB8-D613BBD584B4}" srcOrd="1" destOrd="0" presId="urn:microsoft.com/office/officeart/2017/3/layout/DropPinTimeline"/>
    <dgm:cxn modelId="{0BB5F50F-3189-4BAF-9E77-1818E08D61C8}" type="presParOf" srcId="{C86BE4F5-A0CF-4489-9AB8-D613BBD584B4}" destId="{191385A7-95D7-4AC5-B30D-E903427E5428}" srcOrd="0" destOrd="0" presId="urn:microsoft.com/office/officeart/2017/3/layout/DropPinTimeline"/>
    <dgm:cxn modelId="{73EFD77E-09B7-4A84-9230-4BDC2CB3F7FB}" type="presParOf" srcId="{C86BE4F5-A0CF-4489-9AB8-D613BBD584B4}" destId="{3FDF9C03-C270-4682-9658-5BD8E06BEBFF}" srcOrd="1" destOrd="0" presId="urn:microsoft.com/office/officeart/2017/3/layout/DropPinTimeline"/>
    <dgm:cxn modelId="{F148EE80-5EB0-4481-9E0F-AEE848C690D4}" type="presParOf" srcId="{C9F1B9FA-8D27-4ECF-BC69-36AA54F39A90}" destId="{182209BA-E3A8-4A91-8F70-E1BBAF885929}" srcOrd="2" destOrd="0" presId="urn:microsoft.com/office/officeart/2017/3/layout/DropPinTimeline"/>
    <dgm:cxn modelId="{ECC1045B-AB62-476D-915B-F3B3319A4A72}" type="presParOf" srcId="{C9F1B9FA-8D27-4ECF-BC69-36AA54F39A90}" destId="{7E334A68-E003-4510-ABA3-805E7ED648CC}" srcOrd="3" destOrd="0" presId="urn:microsoft.com/office/officeart/2017/3/layout/DropPinTimeline"/>
    <dgm:cxn modelId="{57D55403-399C-4540-8552-1D26C8DC8B85}" type="presParOf" srcId="{C9F1B9FA-8D27-4ECF-BC69-36AA54F39A90}" destId="{CC1907B5-AD12-4B89-9455-4BACABBDDC94}" srcOrd="4" destOrd="0" presId="urn:microsoft.com/office/officeart/2017/3/layout/DropPinTimeline"/>
    <dgm:cxn modelId="{ED2CDE4F-03DF-4A98-B178-F5B31479289C}" type="presParOf" srcId="{C9F1B9FA-8D27-4ECF-BC69-36AA54F39A90}" destId="{7FDD29BF-C4A6-4B0A-9AF5-982B2524545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242973-4B52-4580-B7FD-28F61914C48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9BECE4-4F1A-49AC-B613-FC24558054D2}" type="parTrans" cxnId="{B2846095-E762-4CB8-9601-421C1F164AB3}">
      <dgm:prSet/>
      <dgm:spPr/>
      <dgm:t>
        <a:bodyPr/>
        <a:lstStyle/>
        <a:p>
          <a:endParaRPr lang="en-US"/>
        </a:p>
      </dgm:t>
    </dgm:pt>
    <dgm:pt modelId="{EDD264FE-D36B-4C6E-8FD5-73BF1D995234}">
      <dgm:prSet custT="1"/>
      <dgm:spPr>
        <a:noFill/>
        <a:ln>
          <a:noFill/>
        </a:ln>
      </dgm:spPr>
      <dgm:t>
        <a:bodyPr/>
        <a:lstStyle/>
        <a:p>
          <a:pPr>
            <a:defRPr b="1"/>
          </a:pPr>
          <a:r>
            <a:rPr lang="x-none" sz="4800" b="0" i="0" strike="noStrike" cap="none" spc="0" baseline="0">
              <a:solidFill>
                <a:srgbClr val="FFFFFF"/>
              </a:solidFill>
              <a:effectLst/>
              <a:latin typeface="Arial"/>
              <a:ea typeface="Arial"/>
              <a:cs typeface="Arial"/>
            </a:rPr>
            <a:t>Mùa thu năm 2022</a:t>
          </a:r>
        </a:p>
      </dgm:t>
    </dgm:pt>
    <dgm:pt modelId="{2B063D99-41FF-4DA8-AE83-7D13701853CE}" type="parTrans" cxnId="{17E3B81B-22DA-4539-8F63-8CFBC057DFFD}">
      <dgm:prSet/>
      <dgm:spPr/>
      <dgm:t>
        <a:bodyPr/>
        <a:lstStyle/>
        <a:p>
          <a:endParaRPr lang="en-US"/>
        </a:p>
      </dgm:t>
    </dgm:pt>
    <dgm:pt modelId="{04246938-7E3D-45A8-AEC9-704665871BBE}">
      <dgm:prSet custT="1"/>
      <dgm:spPr>
        <a:noFill/>
        <a:ln>
          <a:noFill/>
        </a:ln>
      </dgm:spPr>
      <dgm:t>
        <a:bodyPr/>
        <a:lstStyle/>
        <a:p>
          <a:r>
            <a:rPr lang="x-none" sz="3600" b="0" i="0" strike="noStrike" cap="none" spc="0" baseline="0">
              <a:solidFill>
                <a:srgbClr val="FFFFFF"/>
              </a:solidFill>
              <a:effectLst/>
              <a:latin typeface="Arial"/>
              <a:ea typeface="Arial"/>
              <a:cs typeface="Arial"/>
            </a:rPr>
            <a:t>Bắt đầu phát triển và nghiên cứu điều lệ của Tổ Tư vấn, có cả sự tham gia của tiểu thương </a:t>
          </a:r>
          <a:endParaRPr lang="en-US" sz="3600">
            <a:solidFill>
              <a:schemeClr val="bg2"/>
            </a:solidFill>
          </a:endParaRPr>
        </a:p>
      </dgm:t>
    </dgm:pt>
    <dgm:pt modelId="{BD78FAFC-82B9-460E-B685-E31C0ED3CA7A}" type="sibTrans" cxnId="{17E3B81B-22DA-4539-8F63-8CFBC057DFFD}">
      <dgm:prSet/>
      <dgm:spPr/>
      <dgm:t>
        <a:bodyPr/>
        <a:lstStyle/>
        <a:p>
          <a:endParaRPr lang="en-US"/>
        </a:p>
      </dgm:t>
    </dgm:pt>
    <dgm:pt modelId="{C3458F1C-BAF4-428B-94B2-31E47CEB3917}" type="sibTrans" cxnId="{B2846095-E762-4CB8-9601-421C1F164AB3}">
      <dgm:prSet/>
      <dgm:spPr/>
      <dgm:t>
        <a:bodyPr/>
        <a:lstStyle/>
        <a:p>
          <a:endParaRPr lang="en-US"/>
        </a:p>
      </dgm:t>
    </dgm:pt>
    <dgm:pt modelId="{B9E0D31C-C9EF-46E7-93D8-9320432DDC8A}" type="parTrans" cxnId="{16DA5F57-34EF-4F6F-BAE6-9C2E06A2DAED}">
      <dgm:prSet/>
      <dgm:spPr/>
      <dgm:t>
        <a:bodyPr/>
        <a:lstStyle/>
        <a:p>
          <a:endParaRPr lang="en-US"/>
        </a:p>
      </dgm:t>
    </dgm:pt>
    <dgm:pt modelId="{1891FEFF-D9BD-4A69-963F-513930D66529}">
      <dgm:prSet custT="1"/>
      <dgm:spPr>
        <a:noFill/>
        <a:ln>
          <a:noFill/>
        </a:ln>
      </dgm:spPr>
      <dgm:t>
        <a:bodyPr/>
        <a:lstStyle/>
        <a:p>
          <a:pPr>
            <a:defRPr b="1"/>
          </a:pPr>
          <a:r>
            <a:rPr lang="x-none" sz="4800" b="1" i="0" strike="noStrike" cap="none" spc="0" baseline="0">
              <a:solidFill>
                <a:srgbClr val="FFFFFF"/>
              </a:solidFill>
              <a:effectLst/>
              <a:latin typeface="Arial"/>
              <a:ea typeface="Arial"/>
              <a:cs typeface="Arial"/>
            </a:rPr>
            <a:t>Mùa đông năm 2023</a:t>
          </a:r>
        </a:p>
      </dgm:t>
    </dgm:pt>
    <dgm:pt modelId="{4AB11669-A20F-48DC-9076-52F402C10473}" type="parTrans" cxnId="{1E141AF7-731F-4581-9916-3C3757473CD5}">
      <dgm:prSet/>
      <dgm:spPr/>
      <dgm:t>
        <a:bodyPr/>
        <a:lstStyle/>
        <a:p>
          <a:endParaRPr lang="en-US"/>
        </a:p>
      </dgm:t>
    </dgm:pt>
    <dgm:pt modelId="{D49297DE-C429-4C8E-AF7B-CB0061199256}">
      <dgm:prSet custT="1"/>
      <dgm:spPr>
        <a:noFill/>
        <a:ln>
          <a:noFill/>
        </a:ln>
      </dgm:spPr>
      <dgm:t>
        <a:bodyPr/>
        <a:lstStyle/>
        <a:p>
          <a:r>
            <a:rPr lang="x-none" sz="3600" b="0" i="0" strike="noStrike" cap="none" spc="0" baseline="0">
              <a:solidFill>
                <a:srgbClr val="FFFFFF"/>
              </a:solidFill>
              <a:effectLst/>
              <a:latin typeface="Arial"/>
              <a:ea typeface="Arial"/>
              <a:cs typeface="Arial"/>
            </a:rPr>
            <a:t>Phê duyệt của hội đồng về điều lệ Tổ Tư vấn; lựa chọn thành viên</a:t>
          </a:r>
          <a:endParaRPr lang="en-US" sz="3600">
            <a:solidFill>
              <a:schemeClr val="bg2"/>
            </a:solidFill>
          </a:endParaRPr>
        </a:p>
      </dgm:t>
    </dgm:pt>
    <dgm:pt modelId="{9DDFE48F-A9D8-4710-B95A-CFDAF2AB7EC0}" type="sibTrans" cxnId="{1E141AF7-731F-4581-9916-3C3757473CD5}">
      <dgm:prSet/>
      <dgm:spPr/>
      <dgm:t>
        <a:bodyPr/>
        <a:lstStyle/>
        <a:p>
          <a:endParaRPr lang="en-US"/>
        </a:p>
      </dgm:t>
    </dgm:pt>
    <dgm:pt modelId="{9FDB316E-BFE6-41E0-A5EB-86C705FA138B}" type="sibTrans" cxnId="{16DA5F57-34EF-4F6F-BAE6-9C2E06A2DAED}">
      <dgm:prSet/>
      <dgm:spPr/>
      <dgm:t>
        <a:bodyPr/>
        <a:lstStyle/>
        <a:p>
          <a:endParaRPr lang="en-US"/>
        </a:p>
      </dgm:t>
    </dgm:pt>
    <dgm:pt modelId="{D8A87D23-CBCF-4631-958B-9AC7C1C37E79}" type="parTrans" cxnId="{B26EBF98-75A3-451B-B03B-DD58E6255EB9}">
      <dgm:prSet/>
      <dgm:spPr/>
      <dgm:t>
        <a:bodyPr/>
        <a:lstStyle/>
        <a:p>
          <a:endParaRPr lang="en-US"/>
        </a:p>
      </dgm:t>
    </dgm:pt>
    <dgm:pt modelId="{96E3E10B-15E4-4B6C-B6F0-8C49DCDA819A}">
      <dgm:prSet custT="1"/>
      <dgm:spPr>
        <a:noFill/>
        <a:ln>
          <a:noFill/>
        </a:ln>
      </dgm:spPr>
      <dgm:t>
        <a:bodyPr/>
        <a:lstStyle/>
        <a:p>
          <a:pPr>
            <a:defRPr b="1"/>
          </a:pPr>
          <a:r>
            <a:rPr lang="x-none" sz="5400" b="0" i="0" strike="noStrike" cap="none" spc="0" baseline="0">
              <a:solidFill>
                <a:srgbClr val="FFFFFF"/>
              </a:solidFill>
              <a:effectLst/>
              <a:latin typeface="Arial"/>
              <a:ea typeface="Arial"/>
              <a:cs typeface="Arial"/>
            </a:rPr>
            <a:t>Mùa xuân năm 2023</a:t>
          </a:r>
          <a:endParaRPr lang="en-US" sz="5400">
            <a:solidFill>
              <a:schemeClr val="bg2"/>
            </a:solidFill>
          </a:endParaRPr>
        </a:p>
      </dgm:t>
    </dgm:pt>
    <dgm:pt modelId="{9F4EB900-01F6-4685-BB76-0493867ED61D}" type="parTrans" cxnId="{A5EC0E39-2359-4930-ADDB-1E294FAA0D4F}">
      <dgm:prSet/>
      <dgm:spPr/>
      <dgm:t>
        <a:bodyPr/>
        <a:lstStyle/>
        <a:p>
          <a:endParaRPr lang="en-US"/>
        </a:p>
      </dgm:t>
    </dgm:pt>
    <dgm:pt modelId="{DFB49866-9DF1-41D2-A446-1FF3918A34FC}">
      <dgm:prSet custT="1"/>
      <dgm:spPr>
        <a:noFill/>
        <a:ln>
          <a:noFill/>
        </a:ln>
      </dgm:spPr>
      <dgm:t>
        <a:bodyPr/>
        <a:lstStyle/>
        <a:p>
          <a:r>
            <a:rPr lang="x-none" sz="3600" b="0" i="0" strike="noStrike" cap="none" spc="0" baseline="0">
              <a:solidFill>
                <a:srgbClr val="FFFFFF"/>
              </a:solidFill>
              <a:effectLst/>
              <a:latin typeface="Arial"/>
              <a:ea typeface="Arial"/>
              <a:cs typeface="Arial"/>
            </a:rPr>
            <a:t>Các cuộc họp với Tổ Tư vấn bắt đầu; xem xét các dự thảo nghiên cứu</a:t>
          </a:r>
        </a:p>
      </dgm:t>
    </dgm:pt>
    <dgm:pt modelId="{80D30116-8FBB-4DB2-B671-A9410E763B1C}" type="sibTrans" cxnId="{A5EC0E39-2359-4930-ADDB-1E294FAA0D4F}">
      <dgm:prSet/>
      <dgm:spPr/>
      <dgm:t>
        <a:bodyPr/>
        <a:lstStyle/>
        <a:p>
          <a:endParaRPr lang="en-US"/>
        </a:p>
      </dgm:t>
    </dgm:pt>
    <dgm:pt modelId="{CE0A6993-A277-4EEF-AAB8-1FDB9407415D}" type="sibTrans" cxnId="{B26EBF98-75A3-451B-B03B-DD58E6255EB9}">
      <dgm:prSet/>
      <dgm:spPr/>
      <dgm:t>
        <a:bodyPr/>
        <a:lstStyle/>
        <a:p>
          <a:endParaRPr lang="en-US"/>
        </a:p>
      </dgm:t>
    </dgm:pt>
    <dgm:pt modelId="{EDA698FF-8AFB-4B85-9CD6-E91C8E0BFE98}" type="parTrans" cxnId="{859091AF-1D7F-4E51-A4A2-5059169FBB29}">
      <dgm:prSet/>
      <dgm:spPr/>
      <dgm:t>
        <a:bodyPr/>
        <a:lstStyle/>
        <a:p>
          <a:endParaRPr lang="en-US"/>
        </a:p>
      </dgm:t>
    </dgm:pt>
    <dgm:pt modelId="{CA20D64A-7A13-429F-B501-45260BEAD414}">
      <dgm:prSet custT="1"/>
      <dgm:spPr>
        <a:noFill/>
        <a:ln>
          <a:noFill/>
        </a:ln>
      </dgm:spPr>
      <dgm:t>
        <a:bodyPr/>
        <a:lstStyle/>
        <a:p>
          <a:pPr>
            <a:defRPr b="1"/>
          </a:pPr>
          <a:r>
            <a:rPr lang="x-none" sz="4800" b="1" i="0" strike="noStrike" cap="none" spc="0" baseline="0">
              <a:solidFill>
                <a:srgbClr val="FFFF00"/>
              </a:solidFill>
              <a:effectLst/>
              <a:latin typeface="Arial"/>
              <a:ea typeface="Arial"/>
              <a:cs typeface="Arial"/>
            </a:rPr>
            <a:t>Tháng 7 năm 2023</a:t>
          </a:r>
          <a:endParaRPr lang="en-US" sz="4800"/>
        </a:p>
      </dgm:t>
    </dgm:pt>
    <dgm:pt modelId="{ED3C2801-2EB7-457F-B526-618E78B2EA30}" type="parTrans" cxnId="{31956C29-7B7A-4B2A-BCDD-641FBB01471A}">
      <dgm:prSet/>
      <dgm:spPr/>
      <dgm:t>
        <a:bodyPr/>
        <a:lstStyle/>
        <a:p>
          <a:endParaRPr lang="en-US"/>
        </a:p>
      </dgm:t>
    </dgm:pt>
    <dgm:pt modelId="{BE775CBE-32C7-4975-B096-05AF17895489}">
      <dgm:prSet custT="1"/>
      <dgm:spPr>
        <a:noFill/>
        <a:ln>
          <a:noFill/>
        </a:ln>
      </dgm:spPr>
      <dgm:t>
        <a:bodyPr/>
        <a:lstStyle/>
        <a:p>
          <a:pPr rtl="0"/>
          <a:r>
            <a:rPr lang="x-none" sz="3600" b="0" i="0" strike="noStrike" cap="none" spc="0" baseline="0" dirty="0">
              <a:effectLst/>
              <a:latin typeface="Arial"/>
              <a:cs typeface="Arial"/>
            </a:rPr>
            <a:t> </a:t>
          </a:r>
          <a:r>
            <a:rPr lang="x-none" sz="3600" b="0" i="0" strike="noStrike" cap="none" spc="0" baseline="0">
              <a:solidFill>
                <a:schemeClr val="bg2"/>
              </a:solidFill>
              <a:effectLst/>
            </a:rPr>
            <a:t>1</a:t>
          </a:r>
          <a:r>
            <a:rPr lang="x-none" sz="3600" b="0" i="0" strike="noStrike" cap="none" spc="0" baseline="0">
              <a:effectLst/>
            </a:rPr>
            <a:t> </a:t>
          </a:r>
          <a:r>
            <a:rPr lang="x-none" sz="3600" b="0" i="0" strike="noStrike" cap="none" spc="0" baseline="0">
              <a:solidFill>
                <a:srgbClr val="FFFFFF"/>
              </a:solidFill>
              <a:effectLst/>
              <a:latin typeface="Arial"/>
              <a:cs typeface="Arial"/>
            </a:rPr>
            <a:t>năm thông</a:t>
          </a:r>
          <a:r>
            <a:rPr lang="x-none" sz="3600" b="0" i="0" strike="noStrike" cap="none" spc="0" baseline="0">
              <a:solidFill>
                <a:srgbClr val="FFFFFF"/>
              </a:solidFill>
              <a:effectLst/>
              <a:latin typeface="Arial"/>
              <a:ea typeface="Arial"/>
              <a:cs typeface="Arial"/>
            </a:rPr>
            <a:t> báo đóng cửa sớm nhất có thể </a:t>
          </a:r>
          <a:r>
            <a:rPr lang="x-none" sz="3600" b="0" i="0" strike="noStrike" cap="none" spc="0" baseline="0">
              <a:solidFill>
                <a:schemeClr val="bg2"/>
              </a:solidFill>
              <a:effectLst/>
              <a:latin typeface="Arial"/>
              <a:cs typeface="Arial"/>
            </a:rPr>
            <a:t> </a:t>
          </a:r>
          <a:endParaRPr lang="en-US" sz="3600">
            <a:solidFill>
              <a:schemeClr val="bg2"/>
            </a:solidFill>
          </a:endParaRPr>
        </a:p>
      </dgm:t>
    </dgm:pt>
    <dgm:pt modelId="{9DFAE6BD-97E5-4D62-B3B6-4825672F5C8E}" type="sibTrans" cxnId="{31956C29-7B7A-4B2A-BCDD-641FBB01471A}">
      <dgm:prSet/>
      <dgm:spPr/>
      <dgm:t>
        <a:bodyPr/>
        <a:lstStyle/>
        <a:p>
          <a:endParaRPr lang="en-US"/>
        </a:p>
      </dgm:t>
    </dgm:pt>
    <dgm:pt modelId="{147C3C40-8E10-4632-AA5C-783C9CC6384C}" type="sibTrans" cxnId="{859091AF-1D7F-4E51-A4A2-5059169FBB29}">
      <dgm:prSet/>
      <dgm:spPr/>
      <dgm:t>
        <a:bodyPr/>
        <a:lstStyle/>
        <a:p>
          <a:endParaRPr lang="en-US"/>
        </a:p>
      </dgm:t>
    </dgm:pt>
    <dgm:pt modelId="{97EFD98D-770A-451D-A0BB-193E25842F9E}" type="parTrans" cxnId="{C29DA0F2-2AA2-411E-910E-1A0D4FB39AC1}">
      <dgm:prSet/>
      <dgm:spPr/>
      <dgm:t>
        <a:bodyPr/>
        <a:lstStyle/>
        <a:p>
          <a:endParaRPr lang="en-US"/>
        </a:p>
      </dgm:t>
    </dgm:pt>
    <dgm:pt modelId="{F4A0EB0E-62CD-4922-81E2-455B97D6E218}">
      <dgm:prSet custT="1"/>
      <dgm:spPr>
        <a:noFill/>
        <a:ln>
          <a:noFill/>
        </a:ln>
      </dgm:spPr>
      <dgm:t>
        <a:bodyPr/>
        <a:lstStyle/>
        <a:p>
          <a:pPr>
            <a:defRPr b="1"/>
          </a:pPr>
          <a:r>
            <a:rPr lang="x-none" sz="4800" b="0" i="0" strike="noStrike" cap="none" spc="0" baseline="0">
              <a:solidFill>
                <a:srgbClr val="FFFFFF"/>
              </a:solidFill>
              <a:effectLst/>
              <a:latin typeface="Arial"/>
              <a:ea typeface="Arial"/>
              <a:cs typeface="Arial"/>
            </a:rPr>
            <a:t>Mùa hè năm 2023</a:t>
          </a:r>
        </a:p>
      </dgm:t>
    </dgm:pt>
    <dgm:pt modelId="{14EA6B0D-8750-4941-9F76-A164D2298BDF}" type="parTrans" cxnId="{A4B434D9-1C1A-4865-8103-050066A42B00}">
      <dgm:prSet/>
      <dgm:spPr/>
      <dgm:t>
        <a:bodyPr/>
        <a:lstStyle/>
        <a:p>
          <a:endParaRPr lang="en-US"/>
        </a:p>
      </dgm:t>
    </dgm:pt>
    <dgm:pt modelId="{18735DFB-3CA1-4B9E-8FDC-C6BE03C93AC6}">
      <dgm:prSet custT="1"/>
      <dgm:spPr>
        <a:noFill/>
        <a:ln>
          <a:noFill/>
        </a:ln>
      </dgm:spPr>
      <dgm:t>
        <a:bodyPr/>
        <a:lstStyle/>
        <a:p>
          <a:r>
            <a:rPr lang="x-none" sz="3600" b="0" i="0" strike="noStrike" cap="none" spc="0" baseline="0">
              <a:solidFill>
                <a:srgbClr val="FFFFFF"/>
              </a:solidFill>
              <a:effectLst/>
              <a:latin typeface="Arial"/>
              <a:ea typeface="Arial"/>
              <a:cs typeface="Arial"/>
            </a:rPr>
            <a:t>Hoàn thành các nghiên cứu về kinh tế, bất động sản và hoạt động vận hành</a:t>
          </a:r>
        </a:p>
      </dgm:t>
    </dgm:pt>
    <dgm:pt modelId="{2ED2A8B4-5925-4CBE-8001-691DAA20DF8F}" type="sibTrans" cxnId="{A4B434D9-1C1A-4865-8103-050066A42B00}">
      <dgm:prSet/>
      <dgm:spPr/>
      <dgm:t>
        <a:bodyPr/>
        <a:lstStyle/>
        <a:p>
          <a:endParaRPr lang="en-US"/>
        </a:p>
      </dgm:t>
    </dgm:pt>
    <dgm:pt modelId="{4B86B722-12DE-44C4-9EF3-B981A378644E}" type="sibTrans" cxnId="{C29DA0F2-2AA2-411E-910E-1A0D4FB39AC1}">
      <dgm:prSet/>
      <dgm:spPr/>
      <dgm:t>
        <a:bodyPr/>
        <a:lstStyle/>
        <a:p>
          <a:endParaRPr lang="en-US"/>
        </a:p>
      </dgm:t>
    </dgm:pt>
    <dgm:pt modelId="{86DC0143-27A3-48E4-BF79-E8D37CCD20A8}" type="parTrans" cxnId="{AD6C491F-787C-4588-883A-7AAAB53480E3}">
      <dgm:prSet/>
      <dgm:spPr/>
      <dgm:t>
        <a:bodyPr/>
        <a:lstStyle/>
        <a:p>
          <a:endParaRPr lang="en-US"/>
        </a:p>
      </dgm:t>
    </dgm:pt>
    <dgm:pt modelId="{626F89D5-5C41-427C-9F06-7895DE1BC014}">
      <dgm:prSet custT="1"/>
      <dgm:spPr>
        <a:noFill/>
        <a:ln>
          <a:noFill/>
        </a:ln>
      </dgm:spPr>
      <dgm:t>
        <a:bodyPr/>
        <a:lstStyle/>
        <a:p>
          <a:pPr>
            <a:defRPr b="1"/>
          </a:pPr>
          <a:r>
            <a:rPr lang="x-none" sz="4800" b="0" i="0" strike="noStrike" cap="none" spc="0" baseline="0">
              <a:solidFill>
                <a:srgbClr val="FFFF00"/>
              </a:solidFill>
              <a:effectLst/>
              <a:latin typeface="Arial"/>
              <a:ea typeface="Arial"/>
              <a:cs typeface="Arial"/>
            </a:rPr>
            <a:t>Tháng 7 năm 2024</a:t>
          </a:r>
        </a:p>
      </dgm:t>
    </dgm:pt>
    <dgm:pt modelId="{1278F9D4-F656-49F0-89F4-A2A95BB1C0A2}" type="parTrans" cxnId="{FA653C0D-7929-4F1E-8162-F80FFEC72661}">
      <dgm:prSet/>
      <dgm:spPr/>
      <dgm:t>
        <a:bodyPr/>
        <a:lstStyle/>
        <a:p>
          <a:endParaRPr lang="en-US"/>
        </a:p>
      </dgm:t>
    </dgm:pt>
    <dgm:pt modelId="{31639AE9-DCB6-432D-8C0E-44D08D3EE78D}">
      <dgm:prSet custT="1"/>
      <dgm:spPr>
        <a:noFill/>
        <a:ln>
          <a:noFill/>
        </a:ln>
      </dgm:spPr>
      <dgm:t>
        <a:bodyPr/>
        <a:lstStyle/>
        <a:p>
          <a:r>
            <a:rPr lang="x-none" sz="3600" b="0" i="0" strike="noStrike" cap="none" spc="0" baseline="0">
              <a:solidFill>
                <a:srgbClr val="FFFFFF"/>
              </a:solidFill>
              <a:effectLst/>
              <a:latin typeface="Arial"/>
              <a:ea typeface="Arial"/>
              <a:cs typeface="Arial"/>
            </a:rPr>
            <a:t>Ngày đóng cửa sớm nhất có thể</a:t>
          </a:r>
          <a:endParaRPr lang="en-US" sz="3600">
            <a:solidFill>
              <a:schemeClr val="bg2"/>
            </a:solidFill>
          </a:endParaRPr>
        </a:p>
      </dgm:t>
    </dgm:pt>
    <dgm:pt modelId="{3793BB27-5A82-4BC4-B33C-31B4251DBCAC}" type="sibTrans" cxnId="{FA653C0D-7929-4F1E-8162-F80FFEC72661}">
      <dgm:prSet/>
      <dgm:spPr/>
      <dgm:t>
        <a:bodyPr/>
        <a:lstStyle/>
        <a:p>
          <a:endParaRPr lang="en-US"/>
        </a:p>
      </dgm:t>
    </dgm:pt>
    <dgm:pt modelId="{E9A41884-AF95-41E7-9CD8-65B3CC2AB759}" type="sibTrans" cxnId="{AD6C491F-787C-4588-883A-7AAAB53480E3}">
      <dgm:prSet/>
      <dgm:spPr/>
      <dgm:t>
        <a:bodyPr/>
        <a:lstStyle/>
        <a:p>
          <a:endParaRPr lang="en-US"/>
        </a:p>
      </dgm:t>
    </dgm:pt>
    <dgm:pt modelId="{6C98513F-B63F-48C4-A7EA-738999930AAE}" type="pres">
      <dgm:prSet presAssocID="{2A242973-4B52-4580-B7FD-28F61914C486}" presName="root" presStyleCnt="0">
        <dgm:presLayoutVars>
          <dgm:chMax/>
          <dgm:chPref/>
          <dgm:animLvl val="lvl"/>
        </dgm:presLayoutVars>
      </dgm:prSet>
      <dgm:spPr/>
    </dgm:pt>
    <dgm:pt modelId="{C2FB06FE-6E35-423A-B550-4ABB37A4D955}" type="pres">
      <dgm:prSet presAssocID="{2A242973-4B52-4580-B7FD-28F61914C48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dgm:spPr>
    </dgm:pt>
    <dgm:pt modelId="{A8BC6C38-FAAD-4105-A9A4-CAC9E4F4416F}" type="pres">
      <dgm:prSet presAssocID="{2A242973-4B52-4580-B7FD-28F61914C486}" presName="nodes" presStyleCnt="0">
        <dgm:presLayoutVars>
          <dgm:chMax/>
          <dgm:chPref/>
          <dgm:animLvl val="lvl"/>
        </dgm:presLayoutVars>
      </dgm:prSet>
      <dgm:spPr/>
    </dgm:pt>
    <dgm:pt modelId="{003B85CA-45B2-4D1C-B9BE-370963B06B91}" type="pres">
      <dgm:prSet presAssocID="{EDD264FE-D36B-4C6E-8FD5-73BF1D995234}" presName="composite" presStyleCnt="0"/>
      <dgm:spPr/>
    </dgm:pt>
    <dgm:pt modelId="{F27A9AB8-6C1A-493B-B729-A3DD4DED3EC2}" type="pres">
      <dgm:prSet presAssocID="{EDD264FE-D36B-4C6E-8FD5-73BF1D995234}"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dgm:spPr>
    </dgm:pt>
    <dgm:pt modelId="{753B559E-1655-422B-AD88-7D0E3008EB01}" type="pres">
      <dgm:prSet presAssocID="{EDD264FE-D36B-4C6E-8FD5-73BF1D995234}" presName="DropPinPlaceHolder" presStyleCnt="0"/>
      <dgm:spPr/>
    </dgm:pt>
    <dgm:pt modelId="{965FEA32-2FCE-45DC-A666-D16E3BF0036E}" type="pres">
      <dgm:prSet presAssocID="{EDD264FE-D36B-4C6E-8FD5-73BF1D995234}" presName="DropPin" presStyleLbl="alignNode1" presStyleIdx="0" presStyleCnt="6"/>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pt>
    <dgm:pt modelId="{C17B7A55-9F7E-47BC-9340-246B037D0C49}" type="pres">
      <dgm:prSet presAssocID="{EDD264FE-D36B-4C6E-8FD5-73BF1D995234}" presName="Ellipse" presStyleLbl="fgAcc1" presStyleIdx="1" presStyleCnt="7"/>
      <dgm:spPr>
        <a:solidFill>
          <a:schemeClr val="lt1">
            <a:alpha val="90000"/>
            <a:hueOff val="0"/>
            <a:satOff val="0"/>
            <a:lumOff val="0"/>
            <a:alphaOff val="0"/>
          </a:schemeClr>
        </a:solidFill>
        <a:ln w="12700" cap="flat" cmpd="sng" algn="ctr">
          <a:noFill/>
          <a:prstDash val="solid"/>
          <a:miter lim="800000"/>
        </a:ln>
      </dgm:spPr>
    </dgm:pt>
    <dgm:pt modelId="{E08D367A-48AB-4169-94DF-93B716AA0C80}" type="pres">
      <dgm:prSet presAssocID="{EDD264FE-D36B-4C6E-8FD5-73BF1D995234}" presName="L2TextContainer" presStyleLbl="revTx" presStyleIdx="0" presStyleCnt="12">
        <dgm:presLayoutVars>
          <dgm:bulletEnabled val="1"/>
        </dgm:presLayoutVars>
      </dgm:prSet>
      <dgm:spPr/>
    </dgm:pt>
    <dgm:pt modelId="{41C24F6B-D226-4C1F-9415-376A5174BACE}" type="pres">
      <dgm:prSet presAssocID="{EDD264FE-D36B-4C6E-8FD5-73BF1D995234}" presName="L1TextContainer" presStyleLbl="revTx" presStyleIdx="1" presStyleCnt="12">
        <dgm:presLayoutVars>
          <dgm:chMax val="1"/>
          <dgm:chPref val="1"/>
          <dgm:bulletEnabled val="1"/>
        </dgm:presLayoutVars>
      </dgm:prSet>
      <dgm:spPr/>
    </dgm:pt>
    <dgm:pt modelId="{ADD56B83-FA00-4469-838D-72CB141CB6D0}" type="pres">
      <dgm:prSet presAssocID="{EDD264FE-D36B-4C6E-8FD5-73BF1D995234}" presName="ConnectLine" presStyleLbl="sibTrans1D1" presStyleIdx="0" presStyleCnt="6"/>
      <dgm:spPr>
        <a:noFill/>
        <a:ln w="12700" cap="flat" cmpd="sng" algn="ctr">
          <a:solidFill>
            <a:schemeClr val="accent2">
              <a:hueOff val="0"/>
              <a:satOff val="0"/>
              <a:lumOff val="0"/>
              <a:alphaOff val="0"/>
            </a:schemeClr>
          </a:solidFill>
          <a:prstDash val="dash"/>
          <a:miter lim="800000"/>
        </a:ln>
      </dgm:spPr>
    </dgm:pt>
    <dgm:pt modelId="{471FD9F5-D689-42BB-89A6-26BE8421EAE6}" type="pres">
      <dgm:prSet presAssocID="{EDD264FE-D36B-4C6E-8FD5-73BF1D995234}" presName="EmptyPlaceHolder" presStyleCnt="0"/>
      <dgm:spPr/>
    </dgm:pt>
    <dgm:pt modelId="{6AFECD4D-902D-45F1-B1CF-2752872F791A}" type="pres">
      <dgm:prSet presAssocID="{C3458F1C-BAF4-428B-94B2-31E47CEB3917}" presName="spaceBetweenRectangles" presStyleCnt="0"/>
      <dgm:spPr/>
    </dgm:pt>
    <dgm:pt modelId="{CD4AF749-02D7-4541-A634-52DAA9DEC6A5}" type="pres">
      <dgm:prSet presAssocID="{1891FEFF-D9BD-4A69-963F-513930D66529}" presName="composite" presStyleCnt="0"/>
      <dgm:spPr/>
    </dgm:pt>
    <dgm:pt modelId="{728522B0-1590-4B55-BB3D-5566154AE84B}" type="pres">
      <dgm:prSet presAssocID="{1891FEFF-D9BD-4A69-963F-513930D66529}" presName="ConnectorPoint" presStyleLbl="lnNode1" presStyleIdx="1" presStyleCnt="6"/>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pt>
    <dgm:pt modelId="{6AB79174-9444-4061-9E2F-FD8FF76D9E8D}" type="pres">
      <dgm:prSet presAssocID="{1891FEFF-D9BD-4A69-963F-513930D66529}" presName="DropPinPlaceHolder" presStyleCnt="0"/>
      <dgm:spPr/>
    </dgm:pt>
    <dgm:pt modelId="{D2542312-FACB-4C96-A593-426053CFEC8D}" type="pres">
      <dgm:prSet presAssocID="{1891FEFF-D9BD-4A69-963F-513930D66529}" presName="DropPin" presStyleLbl="alignNode1" presStyleIdx="1" presStyleCnt="6"/>
      <dgm:spPr>
        <a:solidFill>
          <a:schemeClr val="accent2">
            <a:hueOff val="1474266"/>
            <a:satOff val="-2651"/>
            <a:lumOff val="118"/>
            <a:alphaOff val="0"/>
          </a:schemeClr>
        </a:solidFill>
        <a:ln w="12700" cap="flat" cmpd="sng" algn="ctr">
          <a:solidFill>
            <a:schemeClr val="accent2">
              <a:hueOff val="1474266"/>
              <a:satOff val="-2651"/>
              <a:lumOff val="118"/>
              <a:alphaOff val="0"/>
            </a:schemeClr>
          </a:solidFill>
          <a:prstDash val="solid"/>
          <a:miter lim="800000"/>
        </a:ln>
      </dgm:spPr>
    </dgm:pt>
    <dgm:pt modelId="{2E8B2E72-892D-4F1D-9EB6-6EEADD81B26F}" type="pres">
      <dgm:prSet presAssocID="{1891FEFF-D9BD-4A69-963F-513930D66529}" presName="Ellipse" presStyleLbl="fgAcc1" presStyleIdx="2" presStyleCnt="7"/>
      <dgm:spPr>
        <a:solidFill>
          <a:schemeClr val="lt1">
            <a:alpha val="90000"/>
            <a:hueOff val="0"/>
            <a:satOff val="0"/>
            <a:lumOff val="0"/>
            <a:alphaOff val="0"/>
          </a:schemeClr>
        </a:solidFill>
        <a:ln w="12700" cap="flat" cmpd="sng" algn="ctr">
          <a:noFill/>
          <a:prstDash val="solid"/>
          <a:miter lim="800000"/>
        </a:ln>
      </dgm:spPr>
    </dgm:pt>
    <dgm:pt modelId="{0EB4B28F-C14B-4E0D-9C56-3466C6B4FA5B}" type="pres">
      <dgm:prSet presAssocID="{1891FEFF-D9BD-4A69-963F-513930D66529}" presName="L2TextContainer" presStyleLbl="revTx" presStyleIdx="2" presStyleCnt="12">
        <dgm:presLayoutVars>
          <dgm:bulletEnabled val="1"/>
        </dgm:presLayoutVars>
      </dgm:prSet>
      <dgm:spPr/>
    </dgm:pt>
    <dgm:pt modelId="{47A48F01-6D45-4262-B12B-CC0730B9BA86}" type="pres">
      <dgm:prSet presAssocID="{1891FEFF-D9BD-4A69-963F-513930D66529}" presName="L1TextContainer" presStyleLbl="revTx" presStyleIdx="3" presStyleCnt="12">
        <dgm:presLayoutVars>
          <dgm:chMax val="1"/>
          <dgm:chPref val="1"/>
          <dgm:bulletEnabled val="1"/>
        </dgm:presLayoutVars>
      </dgm:prSet>
      <dgm:spPr/>
    </dgm:pt>
    <dgm:pt modelId="{D6A5DB67-B06F-4927-AAA2-D0F920C7773B}" type="pres">
      <dgm:prSet presAssocID="{1891FEFF-D9BD-4A69-963F-513930D66529}" presName="ConnectLine" presStyleLbl="sibTrans1D1" presStyleIdx="1" presStyleCnt="6"/>
      <dgm:spPr>
        <a:noFill/>
        <a:ln w="12700" cap="flat" cmpd="sng" algn="ctr">
          <a:solidFill>
            <a:schemeClr val="accent2">
              <a:hueOff val="2457109"/>
              <a:satOff val="-4418"/>
              <a:lumOff val="196"/>
              <a:alphaOff val="0"/>
            </a:schemeClr>
          </a:solidFill>
          <a:prstDash val="dash"/>
          <a:miter lim="800000"/>
        </a:ln>
      </dgm:spPr>
    </dgm:pt>
    <dgm:pt modelId="{6D5ADA00-448A-4925-A846-E9BEB219C3A5}" type="pres">
      <dgm:prSet presAssocID="{1891FEFF-D9BD-4A69-963F-513930D66529}" presName="EmptyPlaceHolder" presStyleCnt="0"/>
      <dgm:spPr/>
    </dgm:pt>
    <dgm:pt modelId="{261600A9-184E-4A04-B4E5-33B347862750}" type="pres">
      <dgm:prSet presAssocID="{9FDB316E-BFE6-41E0-A5EB-86C705FA138B}" presName="spaceBetweenRectangles" presStyleCnt="0"/>
      <dgm:spPr/>
    </dgm:pt>
    <dgm:pt modelId="{23F9A392-9EC4-48BC-87CA-36C10BD1BCFB}" type="pres">
      <dgm:prSet presAssocID="{96E3E10B-15E4-4B6C-B6F0-8C49DCDA819A}" presName="composite" presStyleCnt="0"/>
      <dgm:spPr/>
    </dgm:pt>
    <dgm:pt modelId="{720EE834-5BEE-40C1-A711-00E324389B26}" type="pres">
      <dgm:prSet presAssocID="{96E3E10B-15E4-4B6C-B6F0-8C49DCDA819A}" presName="ConnectorPoint" presStyleLbl="lnNode1" presStyleIdx="2" presStyleCnt="6"/>
      <dgm:spPr>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dgm:spPr>
    </dgm:pt>
    <dgm:pt modelId="{A880B1FC-D311-4409-88B6-A63B257C99FD}" type="pres">
      <dgm:prSet presAssocID="{96E3E10B-15E4-4B6C-B6F0-8C49DCDA819A}" presName="DropPinPlaceHolder" presStyleCnt="0"/>
      <dgm:spPr/>
    </dgm:pt>
    <dgm:pt modelId="{3E85FDF4-4DB1-4DC2-A3A3-B97485EA2D92}" type="pres">
      <dgm:prSet presAssocID="{96E3E10B-15E4-4B6C-B6F0-8C49DCDA819A}" presName="DropPin" presStyleLbl="alignNode1" presStyleIdx="2" presStyleCnt="6"/>
      <dgm:spPr>
        <a:solidFill>
          <a:schemeClr val="accent2">
            <a:hueOff val="2948531"/>
            <a:satOff val="-5302"/>
            <a:lumOff val="235"/>
            <a:alphaOff val="0"/>
          </a:schemeClr>
        </a:solidFill>
        <a:ln w="12700" cap="flat" cmpd="sng" algn="ctr">
          <a:solidFill>
            <a:schemeClr val="accent2">
              <a:hueOff val="2948531"/>
              <a:satOff val="-5302"/>
              <a:lumOff val="235"/>
              <a:alphaOff val="0"/>
            </a:schemeClr>
          </a:solidFill>
          <a:prstDash val="solid"/>
          <a:miter lim="800000"/>
        </a:ln>
      </dgm:spPr>
    </dgm:pt>
    <dgm:pt modelId="{884CD5C2-87E7-4911-BA13-749F79A65015}" type="pres">
      <dgm:prSet presAssocID="{96E3E10B-15E4-4B6C-B6F0-8C49DCDA819A}" presName="Ellipse" presStyleLbl="fgAcc1" presStyleIdx="3" presStyleCnt="7"/>
      <dgm:spPr>
        <a:solidFill>
          <a:schemeClr val="lt1">
            <a:alpha val="90000"/>
            <a:hueOff val="0"/>
            <a:satOff val="0"/>
            <a:lumOff val="0"/>
            <a:alphaOff val="0"/>
          </a:schemeClr>
        </a:solidFill>
        <a:ln w="12700" cap="flat" cmpd="sng" algn="ctr">
          <a:noFill/>
          <a:prstDash val="solid"/>
          <a:miter lim="800000"/>
        </a:ln>
      </dgm:spPr>
    </dgm:pt>
    <dgm:pt modelId="{4140A0BC-EC2B-4EE2-BC2A-AF7E51503AA9}" type="pres">
      <dgm:prSet presAssocID="{96E3E10B-15E4-4B6C-B6F0-8C49DCDA819A}" presName="L2TextContainer" presStyleLbl="revTx" presStyleIdx="4" presStyleCnt="12">
        <dgm:presLayoutVars>
          <dgm:bulletEnabled val="1"/>
        </dgm:presLayoutVars>
      </dgm:prSet>
      <dgm:spPr/>
    </dgm:pt>
    <dgm:pt modelId="{1B9AC218-1088-4CBC-941C-3AFBB0C185FE}" type="pres">
      <dgm:prSet presAssocID="{96E3E10B-15E4-4B6C-B6F0-8C49DCDA819A}" presName="L1TextContainer" presStyleLbl="revTx" presStyleIdx="5" presStyleCnt="12">
        <dgm:presLayoutVars>
          <dgm:chMax val="1"/>
          <dgm:chPref val="1"/>
          <dgm:bulletEnabled val="1"/>
        </dgm:presLayoutVars>
      </dgm:prSet>
      <dgm:spPr/>
    </dgm:pt>
    <dgm:pt modelId="{DB38BAF5-601C-45F2-BCA5-561645DD918D}" type="pres">
      <dgm:prSet presAssocID="{96E3E10B-15E4-4B6C-B6F0-8C49DCDA819A}" presName="ConnectLine" presStyleLbl="sibTrans1D1" presStyleIdx="2" presStyleCnt="6"/>
      <dgm:spPr>
        <a:noFill/>
        <a:ln w="12700" cap="flat" cmpd="sng" algn="ctr">
          <a:solidFill>
            <a:schemeClr val="accent2">
              <a:hueOff val="2457109"/>
              <a:satOff val="-4418"/>
              <a:lumOff val="196"/>
              <a:alphaOff val="0"/>
            </a:schemeClr>
          </a:solidFill>
          <a:prstDash val="dash"/>
          <a:miter lim="800000"/>
        </a:ln>
      </dgm:spPr>
    </dgm:pt>
    <dgm:pt modelId="{AB8861A1-6019-455A-A146-77703B8F09BA}" type="pres">
      <dgm:prSet presAssocID="{96E3E10B-15E4-4B6C-B6F0-8C49DCDA819A}" presName="EmptyPlaceHolder" presStyleCnt="0"/>
      <dgm:spPr/>
    </dgm:pt>
    <dgm:pt modelId="{090A36ED-86A5-45B8-8181-0B6EDC1D4B33}" type="pres">
      <dgm:prSet presAssocID="{CE0A6993-A277-4EEF-AAB8-1FDB9407415D}" presName="spaceBetweenRectangles" presStyleCnt="0"/>
      <dgm:spPr/>
    </dgm:pt>
    <dgm:pt modelId="{66F2F65A-206D-4913-880B-E4BEB2523E86}" type="pres">
      <dgm:prSet presAssocID="{CA20D64A-7A13-429F-B501-45260BEAD414}" presName="composite" presStyleCnt="0"/>
      <dgm:spPr/>
    </dgm:pt>
    <dgm:pt modelId="{3C17CE82-54A4-4F60-93B6-52558032A5B8}" type="pres">
      <dgm:prSet presAssocID="{CA20D64A-7A13-429F-B501-45260BEAD414}" presName="ConnectorPoint" presStyleLbl="lnNode1" presStyleIdx="3" presStyleCnt="6"/>
      <dgm:spPr>
        <a:solidFill>
          <a:schemeClr val="accent2">
            <a:hueOff val="4422797"/>
            <a:satOff val="-7953"/>
            <a:lumOff val="353"/>
            <a:alphaOff val="0"/>
          </a:schemeClr>
        </a:solidFill>
        <a:ln w="6350" cap="flat" cmpd="sng" algn="ctr">
          <a:solidFill>
            <a:schemeClr val="lt1">
              <a:hueOff val="0"/>
              <a:satOff val="0"/>
              <a:lumOff val="0"/>
              <a:alphaOff val="0"/>
            </a:schemeClr>
          </a:solidFill>
          <a:prstDash val="solid"/>
          <a:miter lim="800000"/>
        </a:ln>
      </dgm:spPr>
    </dgm:pt>
    <dgm:pt modelId="{CF006909-53C9-45F0-A187-AE9D828F9789}" type="pres">
      <dgm:prSet presAssocID="{CA20D64A-7A13-429F-B501-45260BEAD414}" presName="DropPinPlaceHolder" presStyleCnt="0"/>
      <dgm:spPr/>
    </dgm:pt>
    <dgm:pt modelId="{4CA2BB7C-F2EA-4855-A342-7779A08715D0}" type="pres">
      <dgm:prSet presAssocID="{CA20D64A-7A13-429F-B501-45260BEAD414}" presName="DropPin" presStyleLbl="alignNode1" presStyleIdx="3" presStyleCnt="6"/>
      <dgm:spPr>
        <a:solidFill>
          <a:schemeClr val="accent2">
            <a:hueOff val="4422797"/>
            <a:satOff val="-7953"/>
            <a:lumOff val="353"/>
            <a:alphaOff val="0"/>
          </a:schemeClr>
        </a:solidFill>
        <a:ln w="12700" cap="flat" cmpd="sng" algn="ctr">
          <a:solidFill>
            <a:schemeClr val="accent2">
              <a:hueOff val="4422797"/>
              <a:satOff val="-7953"/>
              <a:lumOff val="353"/>
              <a:alphaOff val="0"/>
            </a:schemeClr>
          </a:solidFill>
          <a:prstDash val="solid"/>
          <a:miter lim="800000"/>
        </a:ln>
      </dgm:spPr>
    </dgm:pt>
    <dgm:pt modelId="{58D73716-C974-4099-ACC6-1C6887EBCB8C}" type="pres">
      <dgm:prSet presAssocID="{CA20D64A-7A13-429F-B501-45260BEAD414}" presName="Ellipse" presStyleLbl="fgAcc1" presStyleIdx="4" presStyleCnt="7"/>
      <dgm:spPr>
        <a:solidFill>
          <a:schemeClr val="lt1">
            <a:alpha val="90000"/>
            <a:hueOff val="0"/>
            <a:satOff val="0"/>
            <a:lumOff val="0"/>
            <a:alphaOff val="0"/>
          </a:schemeClr>
        </a:solidFill>
        <a:ln w="12700" cap="flat" cmpd="sng" algn="ctr">
          <a:noFill/>
          <a:prstDash val="solid"/>
          <a:miter lim="800000"/>
        </a:ln>
      </dgm:spPr>
    </dgm:pt>
    <dgm:pt modelId="{BBFEE4D1-24CD-48DF-AA5D-8694142B9D7A}" type="pres">
      <dgm:prSet presAssocID="{CA20D64A-7A13-429F-B501-45260BEAD414}" presName="L2TextContainer" presStyleLbl="revTx" presStyleIdx="6" presStyleCnt="12">
        <dgm:presLayoutVars>
          <dgm:bulletEnabled val="1"/>
        </dgm:presLayoutVars>
      </dgm:prSet>
      <dgm:spPr/>
    </dgm:pt>
    <dgm:pt modelId="{2B2D48A9-BD42-4884-A4A5-C6416FEC2AD5}" type="pres">
      <dgm:prSet presAssocID="{CA20D64A-7A13-429F-B501-45260BEAD414}" presName="L1TextContainer" presStyleLbl="revTx" presStyleIdx="7" presStyleCnt="12">
        <dgm:presLayoutVars>
          <dgm:chMax val="1"/>
          <dgm:chPref val="1"/>
          <dgm:bulletEnabled val="1"/>
        </dgm:presLayoutVars>
      </dgm:prSet>
      <dgm:spPr/>
    </dgm:pt>
    <dgm:pt modelId="{9293DCBA-9E16-481A-86AA-2F0844CDD3B7}" type="pres">
      <dgm:prSet presAssocID="{CA20D64A-7A13-429F-B501-45260BEAD414}" presName="ConnectLine" presStyleLbl="sibTrans1D1" presStyleIdx="3" presStyleCnt="6"/>
      <dgm:spPr>
        <a:noFill/>
        <a:ln w="12700" cap="flat" cmpd="sng" algn="ctr">
          <a:solidFill>
            <a:schemeClr val="accent2">
              <a:hueOff val="4422797"/>
              <a:satOff val="-7953"/>
              <a:lumOff val="353"/>
              <a:alphaOff val="0"/>
            </a:schemeClr>
          </a:solidFill>
          <a:prstDash val="dash"/>
          <a:miter lim="800000"/>
        </a:ln>
      </dgm:spPr>
    </dgm:pt>
    <dgm:pt modelId="{37D9B47C-BF73-47DC-ABB0-4EA553ECF0B1}" type="pres">
      <dgm:prSet presAssocID="{CA20D64A-7A13-429F-B501-45260BEAD414}" presName="EmptyPlaceHolder" presStyleCnt="0"/>
      <dgm:spPr/>
    </dgm:pt>
    <dgm:pt modelId="{249E5421-F2C5-4D5F-B9BB-71E648431D02}" type="pres">
      <dgm:prSet presAssocID="{147C3C40-8E10-4632-AA5C-783C9CC6384C}" presName="spaceBetweenRectangles" presStyleCnt="0"/>
      <dgm:spPr/>
    </dgm:pt>
    <dgm:pt modelId="{C9F1B9FA-8D27-4ECF-BC69-36AA54F39A90}" type="pres">
      <dgm:prSet presAssocID="{F4A0EB0E-62CD-4922-81E2-455B97D6E218}" presName="composite" presStyleCnt="0"/>
      <dgm:spPr/>
    </dgm:pt>
    <dgm:pt modelId="{0CA15814-E999-4821-88E7-627DA158CBD7}" type="pres">
      <dgm:prSet presAssocID="{F4A0EB0E-62CD-4922-81E2-455B97D6E218}" presName="ConnectorPoint" presStyleLbl="lnNode1" presStyleIdx="4" presStyleCnt="6"/>
      <dgm:spPr>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dgm:spPr>
    </dgm:pt>
    <dgm:pt modelId="{C86BE4F5-A0CF-4489-9AB8-D613BBD584B4}" type="pres">
      <dgm:prSet presAssocID="{F4A0EB0E-62CD-4922-81E2-455B97D6E218}" presName="DropPinPlaceHolder" presStyleCnt="0"/>
      <dgm:spPr/>
    </dgm:pt>
    <dgm:pt modelId="{191385A7-95D7-4AC5-B30D-E903427E5428}" type="pres">
      <dgm:prSet presAssocID="{F4A0EB0E-62CD-4922-81E2-455B97D6E218}" presName="DropPin" presStyleLbl="alignNode1" presStyleIdx="4" presStyleCnt="6"/>
      <dgm:spPr>
        <a:solidFill>
          <a:schemeClr val="accent2">
            <a:hueOff val="5897063"/>
            <a:satOff val="-10604"/>
            <a:lumOff val="470"/>
            <a:alphaOff val="0"/>
          </a:schemeClr>
        </a:solidFill>
        <a:ln w="12700" cap="flat" cmpd="sng" algn="ctr">
          <a:solidFill>
            <a:schemeClr val="accent2">
              <a:hueOff val="5897063"/>
              <a:satOff val="-10604"/>
              <a:lumOff val="470"/>
              <a:alphaOff val="0"/>
            </a:schemeClr>
          </a:solidFill>
          <a:prstDash val="solid"/>
          <a:miter lim="800000"/>
        </a:ln>
      </dgm:spPr>
    </dgm:pt>
    <dgm:pt modelId="{3FDF9C03-C270-4682-9658-5BD8E06BEBFF}" type="pres">
      <dgm:prSet presAssocID="{F4A0EB0E-62CD-4922-81E2-455B97D6E218}" presName="Ellipse" presStyleLbl="fgAcc1" presStyleIdx="5" presStyleCnt="7"/>
      <dgm:spPr>
        <a:solidFill>
          <a:schemeClr val="lt1">
            <a:alpha val="90000"/>
            <a:hueOff val="0"/>
            <a:satOff val="0"/>
            <a:lumOff val="0"/>
            <a:alphaOff val="0"/>
          </a:schemeClr>
        </a:solidFill>
        <a:ln w="12700" cap="flat" cmpd="sng" algn="ctr">
          <a:noFill/>
          <a:prstDash val="solid"/>
          <a:miter lim="800000"/>
        </a:ln>
      </dgm:spPr>
    </dgm:pt>
    <dgm:pt modelId="{182209BA-E3A8-4A91-8F70-E1BBAF885929}" type="pres">
      <dgm:prSet presAssocID="{F4A0EB0E-62CD-4922-81E2-455B97D6E218}" presName="L2TextContainer" presStyleLbl="revTx" presStyleIdx="8" presStyleCnt="12">
        <dgm:presLayoutVars>
          <dgm:bulletEnabled val="1"/>
        </dgm:presLayoutVars>
      </dgm:prSet>
      <dgm:spPr/>
    </dgm:pt>
    <dgm:pt modelId="{7E334A68-E003-4510-ABA3-805E7ED648CC}" type="pres">
      <dgm:prSet presAssocID="{F4A0EB0E-62CD-4922-81E2-455B97D6E218}" presName="L1TextContainer" presStyleLbl="revTx" presStyleIdx="9" presStyleCnt="12">
        <dgm:presLayoutVars>
          <dgm:chMax val="1"/>
          <dgm:chPref val="1"/>
          <dgm:bulletEnabled val="1"/>
        </dgm:presLayoutVars>
      </dgm:prSet>
      <dgm:spPr/>
    </dgm:pt>
    <dgm:pt modelId="{CC1907B5-AD12-4B89-9455-4BACABBDDC94}" type="pres">
      <dgm:prSet presAssocID="{F4A0EB0E-62CD-4922-81E2-455B97D6E218}" presName="ConnectLine" presStyleLbl="sibTrans1D1" presStyleIdx="4" presStyleCnt="6"/>
      <dgm:spPr>
        <a:noFill/>
        <a:ln w="12700" cap="flat" cmpd="sng" algn="ctr">
          <a:solidFill>
            <a:schemeClr val="accent2">
              <a:hueOff val="4914219"/>
              <a:satOff val="-8837"/>
              <a:lumOff val="392"/>
              <a:alphaOff val="0"/>
            </a:schemeClr>
          </a:solidFill>
          <a:prstDash val="dash"/>
          <a:miter lim="800000"/>
        </a:ln>
      </dgm:spPr>
    </dgm:pt>
    <dgm:pt modelId="{7FDD29BF-C4A6-4B0A-9AF5-982B25245450}" type="pres">
      <dgm:prSet presAssocID="{F4A0EB0E-62CD-4922-81E2-455B97D6E218}" presName="EmptyPlaceHolder" presStyleCnt="0"/>
      <dgm:spPr/>
    </dgm:pt>
    <dgm:pt modelId="{98ED82BC-C08B-4D6D-8650-B6145721C494}" type="pres">
      <dgm:prSet presAssocID="{4B86B722-12DE-44C4-9EF3-B981A378644E}" presName="spaceBetweenRectangles" presStyleCnt="0"/>
      <dgm:spPr/>
    </dgm:pt>
    <dgm:pt modelId="{C18C9B0A-25F2-4032-9E19-59D8CC37108F}" type="pres">
      <dgm:prSet presAssocID="{626F89D5-5C41-427C-9F06-7895DE1BC014}" presName="composite" presStyleCnt="0"/>
      <dgm:spPr/>
    </dgm:pt>
    <dgm:pt modelId="{2B96507C-723A-437C-A09B-EDA26FA8D0EB}" type="pres">
      <dgm:prSet presAssocID="{626F89D5-5C41-427C-9F06-7895DE1BC014}" presName="ConnectorPoint" presStyleLbl="lnNode1" presStyleIdx="5" presStyleCnt="6"/>
      <dgm:spPr>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dgm:spPr>
    </dgm:pt>
    <dgm:pt modelId="{C5A62644-3EF5-42F3-A032-5C9D682BD6E3}" type="pres">
      <dgm:prSet presAssocID="{626F89D5-5C41-427C-9F06-7895DE1BC014}" presName="DropPinPlaceHolder" presStyleCnt="0"/>
      <dgm:spPr/>
    </dgm:pt>
    <dgm:pt modelId="{5EB23645-3864-46FA-96E2-A097172AAAE2}" type="pres">
      <dgm:prSet presAssocID="{626F89D5-5C41-427C-9F06-7895DE1BC014}" presName="DropPin" presStyleLbl="alignNode1" presStyleIdx="5" presStyleCnt="6"/>
      <dgm:spPr>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dgm:spPr>
    </dgm:pt>
    <dgm:pt modelId="{3C457E4D-7199-4E51-AE2B-95FB9F80CBB2}" type="pres">
      <dgm:prSet presAssocID="{626F89D5-5C41-427C-9F06-7895DE1BC014}" presName="Ellipse" presStyleLbl="fgAcc1" presStyleIdx="6" presStyleCnt="7"/>
      <dgm:spPr>
        <a:solidFill>
          <a:schemeClr val="lt1">
            <a:alpha val="90000"/>
            <a:hueOff val="0"/>
            <a:satOff val="0"/>
            <a:lumOff val="0"/>
            <a:alphaOff val="0"/>
          </a:schemeClr>
        </a:solidFill>
        <a:ln w="12700" cap="flat" cmpd="sng" algn="ctr">
          <a:noFill/>
          <a:prstDash val="solid"/>
          <a:miter lim="800000"/>
        </a:ln>
      </dgm:spPr>
    </dgm:pt>
    <dgm:pt modelId="{4A37BDDC-4968-49B3-8619-DC869C253E77}" type="pres">
      <dgm:prSet presAssocID="{626F89D5-5C41-427C-9F06-7895DE1BC014}" presName="L2TextContainer" presStyleLbl="revTx" presStyleIdx="10" presStyleCnt="12">
        <dgm:presLayoutVars>
          <dgm:bulletEnabled val="1"/>
        </dgm:presLayoutVars>
      </dgm:prSet>
      <dgm:spPr/>
    </dgm:pt>
    <dgm:pt modelId="{7E520380-E8EE-44B5-8F86-CD9F05BA7368}" type="pres">
      <dgm:prSet presAssocID="{626F89D5-5C41-427C-9F06-7895DE1BC014}" presName="L1TextContainer" presStyleLbl="revTx" presStyleIdx="11" presStyleCnt="12">
        <dgm:presLayoutVars>
          <dgm:chMax val="1"/>
          <dgm:chPref val="1"/>
          <dgm:bulletEnabled val="1"/>
        </dgm:presLayoutVars>
      </dgm:prSet>
      <dgm:spPr/>
    </dgm:pt>
    <dgm:pt modelId="{89F5F7AF-BF0B-4E0F-A5F1-BFDF2C424009}" type="pres">
      <dgm:prSet presAssocID="{626F89D5-5C41-427C-9F06-7895DE1BC014}" presName="ConnectLine" presStyleLbl="sibTrans1D1" presStyleIdx="5" presStyleCnt="6"/>
      <dgm:spPr>
        <a:noFill/>
        <a:ln w="12700" cap="flat" cmpd="sng" algn="ctr">
          <a:solidFill>
            <a:schemeClr val="accent2">
              <a:hueOff val="7371328"/>
              <a:satOff val="-13255"/>
              <a:lumOff val="588"/>
              <a:alphaOff val="0"/>
            </a:schemeClr>
          </a:solidFill>
          <a:prstDash val="dash"/>
          <a:miter lim="800000"/>
        </a:ln>
      </dgm:spPr>
    </dgm:pt>
    <dgm:pt modelId="{B5F95E30-2973-41D3-AFA9-7BD34AC6487A}" type="pres">
      <dgm:prSet presAssocID="{626F89D5-5C41-427C-9F06-7895DE1BC014}" presName="EmptyPlaceHolder" presStyleCnt="0"/>
      <dgm:spPr/>
    </dgm:pt>
  </dgm:ptLst>
  <dgm:cxnLst>
    <dgm:cxn modelId="{FA653C0D-7929-4F1E-8162-F80FFEC72661}" srcId="{626F89D5-5C41-427C-9F06-7895DE1BC014}" destId="{31639AE9-DCB6-432D-8C0E-44D08D3EE78D}" srcOrd="0" destOrd="0" parTransId="{1278F9D4-F656-49F0-89F4-A2A95BB1C0A2}" sibTransId="{3793BB27-5A82-4BC4-B33C-31B4251DBCAC}"/>
    <dgm:cxn modelId="{17E3B81B-22DA-4539-8F63-8CFBC057DFFD}" srcId="{EDD264FE-D36B-4C6E-8FD5-73BF1D995234}" destId="{04246938-7E3D-45A8-AEC9-704665871BBE}" srcOrd="0" destOrd="0" parTransId="{2B063D99-41FF-4DA8-AE83-7D13701853CE}" sibTransId="{BD78FAFC-82B9-460E-B685-E31C0ED3CA7A}"/>
    <dgm:cxn modelId="{AD6C491F-787C-4588-883A-7AAAB53480E3}" srcId="{2A242973-4B52-4580-B7FD-28F61914C486}" destId="{626F89D5-5C41-427C-9F06-7895DE1BC014}" srcOrd="5" destOrd="0" parTransId="{86DC0143-27A3-48E4-BF79-E8D37CCD20A8}" sibTransId="{E9A41884-AF95-41E7-9CD8-65B3CC2AB759}"/>
    <dgm:cxn modelId="{31956C29-7B7A-4B2A-BCDD-641FBB01471A}" srcId="{CA20D64A-7A13-429F-B501-45260BEAD414}" destId="{BE775CBE-32C7-4975-B096-05AF17895489}" srcOrd="0" destOrd="0" parTransId="{ED3C2801-2EB7-457F-B526-618E78B2EA30}" sibTransId="{9DFAE6BD-97E5-4D62-B3B6-4825672F5C8E}"/>
    <dgm:cxn modelId="{A5EC0E39-2359-4930-ADDB-1E294FAA0D4F}" srcId="{96E3E10B-15E4-4B6C-B6F0-8C49DCDA819A}" destId="{DFB49866-9DF1-41D2-A446-1FF3918A34FC}" srcOrd="0" destOrd="0" parTransId="{9F4EB900-01F6-4685-BB76-0493867ED61D}" sibTransId="{80D30116-8FBB-4DB2-B671-A9410E763B1C}"/>
    <dgm:cxn modelId="{ECBC9E3A-967D-448F-9D53-4456695C4CB0}" type="presOf" srcId="{CA20D64A-7A13-429F-B501-45260BEAD414}" destId="{2B2D48A9-BD42-4884-A4A5-C6416FEC2AD5}" srcOrd="0" destOrd="0" presId="urn:microsoft.com/office/officeart/2017/3/layout/DropPinTimeline"/>
    <dgm:cxn modelId="{97F7AA68-2557-40D0-AD5B-3C0F93D64C47}" type="presOf" srcId="{BE775CBE-32C7-4975-B096-05AF17895489}" destId="{BBFEE4D1-24CD-48DF-AA5D-8694142B9D7A}" srcOrd="0" destOrd="0" presId="urn:microsoft.com/office/officeart/2017/3/layout/DropPinTimeline"/>
    <dgm:cxn modelId="{C9BCCF75-C4EA-417B-9EF9-4959D730026D}" type="presOf" srcId="{D49297DE-C429-4C8E-AF7B-CB0061199256}" destId="{0EB4B28F-C14B-4E0D-9C56-3466C6B4FA5B}" srcOrd="0" destOrd="0" presId="urn:microsoft.com/office/officeart/2017/3/layout/DropPinTimeline"/>
    <dgm:cxn modelId="{16DA5F57-34EF-4F6F-BAE6-9C2E06A2DAED}" srcId="{2A242973-4B52-4580-B7FD-28F61914C486}" destId="{1891FEFF-D9BD-4A69-963F-513930D66529}" srcOrd="1" destOrd="0" parTransId="{B9E0D31C-C9EF-46E7-93D8-9320432DDC8A}" sibTransId="{9FDB316E-BFE6-41E0-A5EB-86C705FA138B}"/>
    <dgm:cxn modelId="{D0945577-8647-4579-8FE0-C1329E811810}" type="presOf" srcId="{18735DFB-3CA1-4B9E-8FDC-C6BE03C93AC6}" destId="{182209BA-E3A8-4A91-8F70-E1BBAF885929}" srcOrd="0" destOrd="0" presId="urn:microsoft.com/office/officeart/2017/3/layout/DropPinTimeline"/>
    <dgm:cxn modelId="{3095527A-A92D-4270-A25E-3D650D1C62A7}" type="presOf" srcId="{DFB49866-9DF1-41D2-A446-1FF3918A34FC}" destId="{4140A0BC-EC2B-4EE2-BC2A-AF7E51503AA9}" srcOrd="0" destOrd="0" presId="urn:microsoft.com/office/officeart/2017/3/layout/DropPinTimeline"/>
    <dgm:cxn modelId="{B2846095-E762-4CB8-9601-421C1F164AB3}" srcId="{2A242973-4B52-4580-B7FD-28F61914C486}" destId="{EDD264FE-D36B-4C6E-8FD5-73BF1D995234}" srcOrd="0" destOrd="0" parTransId="{689BECE4-4F1A-49AC-B613-FC24558054D2}" sibTransId="{C3458F1C-BAF4-428B-94B2-31E47CEB3917}"/>
    <dgm:cxn modelId="{B26EBF98-75A3-451B-B03B-DD58E6255EB9}" srcId="{2A242973-4B52-4580-B7FD-28F61914C486}" destId="{96E3E10B-15E4-4B6C-B6F0-8C49DCDA819A}" srcOrd="2" destOrd="0" parTransId="{D8A87D23-CBCF-4631-958B-9AC7C1C37E79}" sibTransId="{CE0A6993-A277-4EEF-AAB8-1FDB9407415D}"/>
    <dgm:cxn modelId="{3B8D2B9B-76CB-48F2-AD99-1404657FA933}" type="presOf" srcId="{04246938-7E3D-45A8-AEC9-704665871BBE}" destId="{E08D367A-48AB-4169-94DF-93B716AA0C80}" srcOrd="0" destOrd="0" presId="urn:microsoft.com/office/officeart/2017/3/layout/DropPinTimeline"/>
    <dgm:cxn modelId="{A6302AA5-3D4B-47C7-A18D-87029651FE53}" type="presOf" srcId="{1891FEFF-D9BD-4A69-963F-513930D66529}" destId="{47A48F01-6D45-4262-B12B-CC0730B9BA86}" srcOrd="0" destOrd="0" presId="urn:microsoft.com/office/officeart/2017/3/layout/DropPinTimeline"/>
    <dgm:cxn modelId="{652B05AB-BDB5-4657-B889-82A06EE62A6B}" type="presOf" srcId="{F4A0EB0E-62CD-4922-81E2-455B97D6E218}" destId="{7E334A68-E003-4510-ABA3-805E7ED648CC}" srcOrd="0" destOrd="0" presId="urn:microsoft.com/office/officeart/2017/3/layout/DropPinTimeline"/>
    <dgm:cxn modelId="{859091AF-1D7F-4E51-A4A2-5059169FBB29}" srcId="{2A242973-4B52-4580-B7FD-28F61914C486}" destId="{CA20D64A-7A13-429F-B501-45260BEAD414}" srcOrd="3" destOrd="0" parTransId="{EDA698FF-8AFB-4B85-9CD6-E91C8E0BFE98}" sibTransId="{147C3C40-8E10-4632-AA5C-783C9CC6384C}"/>
    <dgm:cxn modelId="{D92C65B5-06B3-4F07-BF6E-C4E6851AEC9D}" type="presOf" srcId="{31639AE9-DCB6-432D-8C0E-44D08D3EE78D}" destId="{4A37BDDC-4968-49B3-8619-DC869C253E77}" srcOrd="0" destOrd="0" presId="urn:microsoft.com/office/officeart/2017/3/layout/DropPinTimeline"/>
    <dgm:cxn modelId="{AA91E3B6-39B1-4075-B2B6-290BFF1DC705}" type="presOf" srcId="{2A242973-4B52-4580-B7FD-28F61914C486}" destId="{6C98513F-B63F-48C4-A7EA-738999930AAE}" srcOrd="0" destOrd="0" presId="urn:microsoft.com/office/officeart/2017/3/layout/DropPinTimeline"/>
    <dgm:cxn modelId="{723DB4BC-C44F-432A-973C-0B48D90727EB}" type="presOf" srcId="{96E3E10B-15E4-4B6C-B6F0-8C49DCDA819A}" destId="{1B9AC218-1088-4CBC-941C-3AFBB0C185FE}" srcOrd="0" destOrd="0" presId="urn:microsoft.com/office/officeart/2017/3/layout/DropPinTimeline"/>
    <dgm:cxn modelId="{9489CACE-D128-4096-AC82-51A8876F776C}" type="presOf" srcId="{EDD264FE-D36B-4C6E-8FD5-73BF1D995234}" destId="{41C24F6B-D226-4C1F-9415-376A5174BACE}" srcOrd="0" destOrd="0" presId="urn:microsoft.com/office/officeart/2017/3/layout/DropPinTimeline"/>
    <dgm:cxn modelId="{A4B434D9-1C1A-4865-8103-050066A42B00}" srcId="{F4A0EB0E-62CD-4922-81E2-455B97D6E218}" destId="{18735DFB-3CA1-4B9E-8FDC-C6BE03C93AC6}" srcOrd="0" destOrd="0" parTransId="{14EA6B0D-8750-4941-9F76-A164D2298BDF}" sibTransId="{2ED2A8B4-5925-4CBE-8001-691DAA20DF8F}"/>
    <dgm:cxn modelId="{92A9B3E8-BECD-43D2-8C93-313D4F1B23B2}" type="presOf" srcId="{626F89D5-5C41-427C-9F06-7895DE1BC014}" destId="{7E520380-E8EE-44B5-8F86-CD9F05BA7368}" srcOrd="0" destOrd="0" presId="urn:microsoft.com/office/officeart/2017/3/layout/DropPinTimeline"/>
    <dgm:cxn modelId="{C29DA0F2-2AA2-411E-910E-1A0D4FB39AC1}" srcId="{2A242973-4B52-4580-B7FD-28F61914C486}" destId="{F4A0EB0E-62CD-4922-81E2-455B97D6E218}" srcOrd="4" destOrd="0" parTransId="{97EFD98D-770A-451D-A0BB-193E25842F9E}" sibTransId="{4B86B722-12DE-44C4-9EF3-B981A378644E}"/>
    <dgm:cxn modelId="{1E141AF7-731F-4581-9916-3C3757473CD5}" srcId="{1891FEFF-D9BD-4A69-963F-513930D66529}" destId="{D49297DE-C429-4C8E-AF7B-CB0061199256}" srcOrd="0" destOrd="0" parTransId="{4AB11669-A20F-48DC-9076-52F402C10473}" sibTransId="{9DDFE48F-A9D8-4710-B95A-CFDAF2AB7EC0}"/>
    <dgm:cxn modelId="{08DB9A86-51C5-45F0-9A8A-8FC78F272B0A}" type="presParOf" srcId="{6C98513F-B63F-48C4-A7EA-738999930AAE}" destId="{C2FB06FE-6E35-423A-B550-4ABB37A4D955}" srcOrd="0" destOrd="0" presId="urn:microsoft.com/office/officeart/2017/3/layout/DropPinTimeline"/>
    <dgm:cxn modelId="{F2AD25EF-3950-4300-ABE9-92CB7841ECE6}" type="presParOf" srcId="{6C98513F-B63F-48C4-A7EA-738999930AAE}" destId="{A8BC6C38-FAAD-4105-A9A4-CAC9E4F4416F}" srcOrd="1" destOrd="0" presId="urn:microsoft.com/office/officeart/2017/3/layout/DropPinTimeline"/>
    <dgm:cxn modelId="{1EFA6DA0-258F-4911-85C6-305532FDF58F}" type="presParOf" srcId="{A8BC6C38-FAAD-4105-A9A4-CAC9E4F4416F}" destId="{003B85CA-45B2-4D1C-B9BE-370963B06B91}" srcOrd="0" destOrd="0" presId="urn:microsoft.com/office/officeart/2017/3/layout/DropPinTimeline"/>
    <dgm:cxn modelId="{46D35527-A18D-473A-B6B2-FBC8E693CC9F}" type="presParOf" srcId="{003B85CA-45B2-4D1C-B9BE-370963B06B91}" destId="{F27A9AB8-6C1A-493B-B729-A3DD4DED3EC2}" srcOrd="0" destOrd="0" presId="urn:microsoft.com/office/officeart/2017/3/layout/DropPinTimeline"/>
    <dgm:cxn modelId="{97313E1E-0238-4FA9-8987-5E361DFEDDD4}" type="presParOf" srcId="{003B85CA-45B2-4D1C-B9BE-370963B06B91}" destId="{753B559E-1655-422B-AD88-7D0E3008EB01}" srcOrd="1" destOrd="0" presId="urn:microsoft.com/office/officeart/2017/3/layout/DropPinTimeline"/>
    <dgm:cxn modelId="{FAAE3400-4B30-4F35-95DD-618444D5E8C6}" type="presParOf" srcId="{753B559E-1655-422B-AD88-7D0E3008EB01}" destId="{965FEA32-2FCE-45DC-A666-D16E3BF0036E}" srcOrd="0" destOrd="0" presId="urn:microsoft.com/office/officeart/2017/3/layout/DropPinTimeline"/>
    <dgm:cxn modelId="{F140DA8E-0F04-43CE-B0D9-8D05A825F672}" type="presParOf" srcId="{753B559E-1655-422B-AD88-7D0E3008EB01}" destId="{C17B7A55-9F7E-47BC-9340-246B037D0C49}" srcOrd="1" destOrd="0" presId="urn:microsoft.com/office/officeart/2017/3/layout/DropPinTimeline"/>
    <dgm:cxn modelId="{AEDBA730-D3CA-42AD-A253-AD4C1DBB5B38}" type="presParOf" srcId="{003B85CA-45B2-4D1C-B9BE-370963B06B91}" destId="{E08D367A-48AB-4169-94DF-93B716AA0C80}" srcOrd="2" destOrd="0" presId="urn:microsoft.com/office/officeart/2017/3/layout/DropPinTimeline"/>
    <dgm:cxn modelId="{59B1E15F-864B-4BB7-B02D-672F5C2D9CFE}" type="presParOf" srcId="{003B85CA-45B2-4D1C-B9BE-370963B06B91}" destId="{41C24F6B-D226-4C1F-9415-376A5174BACE}" srcOrd="3" destOrd="0" presId="urn:microsoft.com/office/officeart/2017/3/layout/DropPinTimeline"/>
    <dgm:cxn modelId="{1A7FECC6-114C-442E-9C67-B9A5F6DC78A5}" type="presParOf" srcId="{003B85CA-45B2-4D1C-B9BE-370963B06B91}" destId="{ADD56B83-FA00-4469-838D-72CB141CB6D0}" srcOrd="4" destOrd="0" presId="urn:microsoft.com/office/officeart/2017/3/layout/DropPinTimeline"/>
    <dgm:cxn modelId="{04FC6733-1295-4EC3-9E41-21481E93F2F8}" type="presParOf" srcId="{003B85CA-45B2-4D1C-B9BE-370963B06B91}" destId="{471FD9F5-D689-42BB-89A6-26BE8421EAE6}" srcOrd="5" destOrd="0" presId="urn:microsoft.com/office/officeart/2017/3/layout/DropPinTimeline"/>
    <dgm:cxn modelId="{A90C39A6-9DAB-4CB1-A0BA-2BFCFC996A2D}" type="presParOf" srcId="{A8BC6C38-FAAD-4105-A9A4-CAC9E4F4416F}" destId="{6AFECD4D-902D-45F1-B1CF-2752872F791A}" srcOrd="1" destOrd="0" presId="urn:microsoft.com/office/officeart/2017/3/layout/DropPinTimeline"/>
    <dgm:cxn modelId="{FBB6670E-AE35-417E-809B-1E7A3B00F0C8}" type="presParOf" srcId="{A8BC6C38-FAAD-4105-A9A4-CAC9E4F4416F}" destId="{CD4AF749-02D7-4541-A634-52DAA9DEC6A5}" srcOrd="2" destOrd="0" presId="urn:microsoft.com/office/officeart/2017/3/layout/DropPinTimeline"/>
    <dgm:cxn modelId="{1991644A-6BEC-4431-864B-48EBC38064D4}" type="presParOf" srcId="{CD4AF749-02D7-4541-A634-52DAA9DEC6A5}" destId="{728522B0-1590-4B55-BB3D-5566154AE84B}" srcOrd="0" destOrd="0" presId="urn:microsoft.com/office/officeart/2017/3/layout/DropPinTimeline"/>
    <dgm:cxn modelId="{D3D0632F-90C6-47FA-AF1F-A3228A16ABFB}" type="presParOf" srcId="{CD4AF749-02D7-4541-A634-52DAA9DEC6A5}" destId="{6AB79174-9444-4061-9E2F-FD8FF76D9E8D}" srcOrd="1" destOrd="0" presId="urn:microsoft.com/office/officeart/2017/3/layout/DropPinTimeline"/>
    <dgm:cxn modelId="{69A4D38E-010F-461D-AF20-81BE1DB705CC}" type="presParOf" srcId="{6AB79174-9444-4061-9E2F-FD8FF76D9E8D}" destId="{D2542312-FACB-4C96-A593-426053CFEC8D}" srcOrd="0" destOrd="0" presId="urn:microsoft.com/office/officeart/2017/3/layout/DropPinTimeline"/>
    <dgm:cxn modelId="{2BAC82F1-8ACE-405A-90DF-9635311725BC}" type="presParOf" srcId="{6AB79174-9444-4061-9E2F-FD8FF76D9E8D}" destId="{2E8B2E72-892D-4F1D-9EB6-6EEADD81B26F}" srcOrd="1" destOrd="0" presId="urn:microsoft.com/office/officeart/2017/3/layout/DropPinTimeline"/>
    <dgm:cxn modelId="{0DD8AFD5-C0C8-40B0-8FB1-F5F22D51B86A}" type="presParOf" srcId="{CD4AF749-02D7-4541-A634-52DAA9DEC6A5}" destId="{0EB4B28F-C14B-4E0D-9C56-3466C6B4FA5B}" srcOrd="2" destOrd="0" presId="urn:microsoft.com/office/officeart/2017/3/layout/DropPinTimeline"/>
    <dgm:cxn modelId="{925BE75D-14A3-46D9-93AE-38CE6A95F075}" type="presParOf" srcId="{CD4AF749-02D7-4541-A634-52DAA9DEC6A5}" destId="{47A48F01-6D45-4262-B12B-CC0730B9BA86}" srcOrd="3" destOrd="0" presId="urn:microsoft.com/office/officeart/2017/3/layout/DropPinTimeline"/>
    <dgm:cxn modelId="{42E3DB0E-C035-455E-980F-FF869CA2FF2B}" type="presParOf" srcId="{CD4AF749-02D7-4541-A634-52DAA9DEC6A5}" destId="{D6A5DB67-B06F-4927-AAA2-D0F920C7773B}" srcOrd="4" destOrd="0" presId="urn:microsoft.com/office/officeart/2017/3/layout/DropPinTimeline"/>
    <dgm:cxn modelId="{3CD5B75B-C929-4234-BC8C-B0739C109832}" type="presParOf" srcId="{CD4AF749-02D7-4541-A634-52DAA9DEC6A5}" destId="{6D5ADA00-448A-4925-A846-E9BEB219C3A5}" srcOrd="5" destOrd="0" presId="urn:microsoft.com/office/officeart/2017/3/layout/DropPinTimeline"/>
    <dgm:cxn modelId="{4DAEB929-D836-48EF-8270-798B0C97D79B}" type="presParOf" srcId="{A8BC6C38-FAAD-4105-A9A4-CAC9E4F4416F}" destId="{261600A9-184E-4A04-B4E5-33B347862750}" srcOrd="3" destOrd="0" presId="urn:microsoft.com/office/officeart/2017/3/layout/DropPinTimeline"/>
    <dgm:cxn modelId="{749C233B-45BD-410D-A3E4-E850C83AFDBD}" type="presParOf" srcId="{A8BC6C38-FAAD-4105-A9A4-CAC9E4F4416F}" destId="{23F9A392-9EC4-48BC-87CA-36C10BD1BCFB}" srcOrd="4" destOrd="0" presId="urn:microsoft.com/office/officeart/2017/3/layout/DropPinTimeline"/>
    <dgm:cxn modelId="{298F8073-3333-49DE-9ECD-15E9F0223D02}" type="presParOf" srcId="{23F9A392-9EC4-48BC-87CA-36C10BD1BCFB}" destId="{720EE834-5BEE-40C1-A711-00E324389B26}" srcOrd="0" destOrd="0" presId="urn:microsoft.com/office/officeart/2017/3/layout/DropPinTimeline"/>
    <dgm:cxn modelId="{5B9B3F27-5CF7-4F56-BB8D-B7DB61A68D4E}" type="presParOf" srcId="{23F9A392-9EC4-48BC-87CA-36C10BD1BCFB}" destId="{A880B1FC-D311-4409-88B6-A63B257C99FD}" srcOrd="1" destOrd="0" presId="urn:microsoft.com/office/officeart/2017/3/layout/DropPinTimeline"/>
    <dgm:cxn modelId="{37278712-1191-490D-8037-4413BDDC37A4}" type="presParOf" srcId="{A880B1FC-D311-4409-88B6-A63B257C99FD}" destId="{3E85FDF4-4DB1-4DC2-A3A3-B97485EA2D92}" srcOrd="0" destOrd="0" presId="urn:microsoft.com/office/officeart/2017/3/layout/DropPinTimeline"/>
    <dgm:cxn modelId="{9F589CCB-2D8B-4EF1-8E14-D044D8431AB4}" type="presParOf" srcId="{A880B1FC-D311-4409-88B6-A63B257C99FD}" destId="{884CD5C2-87E7-4911-BA13-749F79A65015}" srcOrd="1" destOrd="0" presId="urn:microsoft.com/office/officeart/2017/3/layout/DropPinTimeline"/>
    <dgm:cxn modelId="{28E1447A-E736-4D06-96B9-A01772CECA24}" type="presParOf" srcId="{23F9A392-9EC4-48BC-87CA-36C10BD1BCFB}" destId="{4140A0BC-EC2B-4EE2-BC2A-AF7E51503AA9}" srcOrd="2" destOrd="0" presId="urn:microsoft.com/office/officeart/2017/3/layout/DropPinTimeline"/>
    <dgm:cxn modelId="{4E23F2A6-7CF9-4D5E-9177-4586D23E9326}" type="presParOf" srcId="{23F9A392-9EC4-48BC-87CA-36C10BD1BCFB}" destId="{1B9AC218-1088-4CBC-941C-3AFBB0C185FE}" srcOrd="3" destOrd="0" presId="urn:microsoft.com/office/officeart/2017/3/layout/DropPinTimeline"/>
    <dgm:cxn modelId="{F81DB514-3CBC-4E1E-A8C4-83F58D7EB202}" type="presParOf" srcId="{23F9A392-9EC4-48BC-87CA-36C10BD1BCFB}" destId="{DB38BAF5-601C-45F2-BCA5-561645DD918D}" srcOrd="4" destOrd="0" presId="urn:microsoft.com/office/officeart/2017/3/layout/DropPinTimeline"/>
    <dgm:cxn modelId="{F180B3D3-7B59-4D82-A5AF-5331768B3E7C}" type="presParOf" srcId="{23F9A392-9EC4-48BC-87CA-36C10BD1BCFB}" destId="{AB8861A1-6019-455A-A146-77703B8F09BA}" srcOrd="5" destOrd="0" presId="urn:microsoft.com/office/officeart/2017/3/layout/DropPinTimeline"/>
    <dgm:cxn modelId="{FFFEB209-78F2-4205-BFC0-09EA15B3667F}" type="presParOf" srcId="{A8BC6C38-FAAD-4105-A9A4-CAC9E4F4416F}" destId="{090A36ED-86A5-45B8-8181-0B6EDC1D4B33}" srcOrd="5" destOrd="0" presId="urn:microsoft.com/office/officeart/2017/3/layout/DropPinTimeline"/>
    <dgm:cxn modelId="{29773C5B-B23F-4BC7-9AA4-D5E0B0FCC3F3}" type="presParOf" srcId="{A8BC6C38-FAAD-4105-A9A4-CAC9E4F4416F}" destId="{66F2F65A-206D-4913-880B-E4BEB2523E86}" srcOrd="6" destOrd="0" presId="urn:microsoft.com/office/officeart/2017/3/layout/DropPinTimeline"/>
    <dgm:cxn modelId="{23A13E1C-5653-46EC-9FFA-FFC18C3B40E1}" type="presParOf" srcId="{66F2F65A-206D-4913-880B-E4BEB2523E86}" destId="{3C17CE82-54A4-4F60-93B6-52558032A5B8}" srcOrd="0" destOrd="0" presId="urn:microsoft.com/office/officeart/2017/3/layout/DropPinTimeline"/>
    <dgm:cxn modelId="{74F1D703-7EF6-4F09-ABA4-8D45197EEA49}" type="presParOf" srcId="{66F2F65A-206D-4913-880B-E4BEB2523E86}" destId="{CF006909-53C9-45F0-A187-AE9D828F9789}" srcOrd="1" destOrd="0" presId="urn:microsoft.com/office/officeart/2017/3/layout/DropPinTimeline"/>
    <dgm:cxn modelId="{869AFE03-D163-4EA9-BDD5-1CFCFECA0E6C}" type="presParOf" srcId="{CF006909-53C9-45F0-A187-AE9D828F9789}" destId="{4CA2BB7C-F2EA-4855-A342-7779A08715D0}" srcOrd="0" destOrd="0" presId="urn:microsoft.com/office/officeart/2017/3/layout/DropPinTimeline"/>
    <dgm:cxn modelId="{92C9CEDC-C0F2-4006-A70F-5AA83E63C361}" type="presParOf" srcId="{CF006909-53C9-45F0-A187-AE9D828F9789}" destId="{58D73716-C974-4099-ACC6-1C6887EBCB8C}" srcOrd="1" destOrd="0" presId="urn:microsoft.com/office/officeart/2017/3/layout/DropPinTimeline"/>
    <dgm:cxn modelId="{628464F6-98A6-4EDC-97AB-804244251F0B}" type="presParOf" srcId="{66F2F65A-206D-4913-880B-E4BEB2523E86}" destId="{BBFEE4D1-24CD-48DF-AA5D-8694142B9D7A}" srcOrd="2" destOrd="0" presId="urn:microsoft.com/office/officeart/2017/3/layout/DropPinTimeline"/>
    <dgm:cxn modelId="{D0819F4D-AD37-444F-8D2D-4A87316850C6}" type="presParOf" srcId="{66F2F65A-206D-4913-880B-E4BEB2523E86}" destId="{2B2D48A9-BD42-4884-A4A5-C6416FEC2AD5}" srcOrd="3" destOrd="0" presId="urn:microsoft.com/office/officeart/2017/3/layout/DropPinTimeline"/>
    <dgm:cxn modelId="{D0557FA2-DA24-4F2D-9C2F-453D23783C9C}" type="presParOf" srcId="{66F2F65A-206D-4913-880B-E4BEB2523E86}" destId="{9293DCBA-9E16-481A-86AA-2F0844CDD3B7}" srcOrd="4" destOrd="0" presId="urn:microsoft.com/office/officeart/2017/3/layout/DropPinTimeline"/>
    <dgm:cxn modelId="{69E03178-AB36-407B-BE90-0E379FECA786}" type="presParOf" srcId="{66F2F65A-206D-4913-880B-E4BEB2523E86}" destId="{37D9B47C-BF73-47DC-ABB0-4EA553ECF0B1}" srcOrd="5" destOrd="0" presId="urn:microsoft.com/office/officeart/2017/3/layout/DropPinTimeline"/>
    <dgm:cxn modelId="{637DC32C-8ECF-42A7-B4FC-A089944D788C}" type="presParOf" srcId="{A8BC6C38-FAAD-4105-A9A4-CAC9E4F4416F}" destId="{249E5421-F2C5-4D5F-B9BB-71E648431D02}" srcOrd="7" destOrd="0" presId="urn:microsoft.com/office/officeart/2017/3/layout/DropPinTimeline"/>
    <dgm:cxn modelId="{98710AA1-FC7C-41FD-9E4A-69C3CBAB5B0E}" type="presParOf" srcId="{A8BC6C38-FAAD-4105-A9A4-CAC9E4F4416F}" destId="{C9F1B9FA-8D27-4ECF-BC69-36AA54F39A90}" srcOrd="8" destOrd="0" presId="urn:microsoft.com/office/officeart/2017/3/layout/DropPinTimeline"/>
    <dgm:cxn modelId="{EB973BB6-482D-4F48-A0B5-9DFD8CCCC487}" type="presParOf" srcId="{C9F1B9FA-8D27-4ECF-BC69-36AA54F39A90}" destId="{0CA15814-E999-4821-88E7-627DA158CBD7}" srcOrd="0" destOrd="0" presId="urn:microsoft.com/office/officeart/2017/3/layout/DropPinTimeline"/>
    <dgm:cxn modelId="{79DEC232-1F80-4A54-AB71-66714A4E7A06}" type="presParOf" srcId="{C9F1B9FA-8D27-4ECF-BC69-36AA54F39A90}" destId="{C86BE4F5-A0CF-4489-9AB8-D613BBD584B4}" srcOrd="1" destOrd="0" presId="urn:microsoft.com/office/officeart/2017/3/layout/DropPinTimeline"/>
    <dgm:cxn modelId="{8FAADE49-DE28-4F27-B038-858CE755B02A}" type="presParOf" srcId="{C86BE4F5-A0CF-4489-9AB8-D613BBD584B4}" destId="{191385A7-95D7-4AC5-B30D-E903427E5428}" srcOrd="0" destOrd="0" presId="urn:microsoft.com/office/officeart/2017/3/layout/DropPinTimeline"/>
    <dgm:cxn modelId="{2A077DD0-2DAE-4881-8ADC-A63E439FA3C8}" type="presParOf" srcId="{C86BE4F5-A0CF-4489-9AB8-D613BBD584B4}" destId="{3FDF9C03-C270-4682-9658-5BD8E06BEBFF}" srcOrd="1" destOrd="0" presId="urn:microsoft.com/office/officeart/2017/3/layout/DropPinTimeline"/>
    <dgm:cxn modelId="{ADEF970B-0687-4C85-8C84-9005CC9CF0D4}" type="presParOf" srcId="{C9F1B9FA-8D27-4ECF-BC69-36AA54F39A90}" destId="{182209BA-E3A8-4A91-8F70-E1BBAF885929}" srcOrd="2" destOrd="0" presId="urn:microsoft.com/office/officeart/2017/3/layout/DropPinTimeline"/>
    <dgm:cxn modelId="{CBC7AE8F-4EF3-47E7-B11F-438531FF623D}" type="presParOf" srcId="{C9F1B9FA-8D27-4ECF-BC69-36AA54F39A90}" destId="{7E334A68-E003-4510-ABA3-805E7ED648CC}" srcOrd="3" destOrd="0" presId="urn:microsoft.com/office/officeart/2017/3/layout/DropPinTimeline"/>
    <dgm:cxn modelId="{6FE3659F-077C-4C13-98E1-14EDDDF3C45E}" type="presParOf" srcId="{C9F1B9FA-8D27-4ECF-BC69-36AA54F39A90}" destId="{CC1907B5-AD12-4B89-9455-4BACABBDDC94}" srcOrd="4" destOrd="0" presId="urn:microsoft.com/office/officeart/2017/3/layout/DropPinTimeline"/>
    <dgm:cxn modelId="{30AFECB1-F3AD-4E14-80A7-DD568D39B3B2}" type="presParOf" srcId="{C9F1B9FA-8D27-4ECF-BC69-36AA54F39A90}" destId="{7FDD29BF-C4A6-4B0A-9AF5-982B25245450}" srcOrd="5" destOrd="0" presId="urn:microsoft.com/office/officeart/2017/3/layout/DropPinTimeline"/>
    <dgm:cxn modelId="{6374C563-E36F-44A5-8027-B1E0AC74A1B0}" type="presParOf" srcId="{A8BC6C38-FAAD-4105-A9A4-CAC9E4F4416F}" destId="{98ED82BC-C08B-4D6D-8650-B6145721C494}" srcOrd="9" destOrd="0" presId="urn:microsoft.com/office/officeart/2017/3/layout/DropPinTimeline"/>
    <dgm:cxn modelId="{8C768849-29AF-43A4-A5D2-FF0DECEBC954}" type="presParOf" srcId="{A8BC6C38-FAAD-4105-A9A4-CAC9E4F4416F}" destId="{C18C9B0A-25F2-4032-9E19-59D8CC37108F}" srcOrd="10" destOrd="0" presId="urn:microsoft.com/office/officeart/2017/3/layout/DropPinTimeline"/>
    <dgm:cxn modelId="{3D7F0E87-DB81-4C06-A0FB-EB4337008312}" type="presParOf" srcId="{C18C9B0A-25F2-4032-9E19-59D8CC37108F}" destId="{2B96507C-723A-437C-A09B-EDA26FA8D0EB}" srcOrd="0" destOrd="0" presId="urn:microsoft.com/office/officeart/2017/3/layout/DropPinTimeline"/>
    <dgm:cxn modelId="{83B14C06-B741-477F-9617-B09C7770FE49}" type="presParOf" srcId="{C18C9B0A-25F2-4032-9E19-59D8CC37108F}" destId="{C5A62644-3EF5-42F3-A032-5C9D682BD6E3}" srcOrd="1" destOrd="0" presId="urn:microsoft.com/office/officeart/2017/3/layout/DropPinTimeline"/>
    <dgm:cxn modelId="{C6A2C8A8-F0F0-4AB2-A6BD-441A9E16E0D8}" type="presParOf" srcId="{C5A62644-3EF5-42F3-A032-5C9D682BD6E3}" destId="{5EB23645-3864-46FA-96E2-A097172AAAE2}" srcOrd="0" destOrd="0" presId="urn:microsoft.com/office/officeart/2017/3/layout/DropPinTimeline"/>
    <dgm:cxn modelId="{B31338C6-6F81-476C-8A28-3B488DFE945A}" type="presParOf" srcId="{C5A62644-3EF5-42F3-A032-5C9D682BD6E3}" destId="{3C457E4D-7199-4E51-AE2B-95FB9F80CBB2}" srcOrd="1" destOrd="0" presId="urn:microsoft.com/office/officeart/2017/3/layout/DropPinTimeline"/>
    <dgm:cxn modelId="{4E213D19-CED0-4CA1-A772-58CC659ED489}" type="presParOf" srcId="{C18C9B0A-25F2-4032-9E19-59D8CC37108F}" destId="{4A37BDDC-4968-49B3-8619-DC869C253E77}" srcOrd="2" destOrd="0" presId="urn:microsoft.com/office/officeart/2017/3/layout/DropPinTimeline"/>
    <dgm:cxn modelId="{D719CE71-DC3A-4BEC-95E4-FFA6A4523012}" type="presParOf" srcId="{C18C9B0A-25F2-4032-9E19-59D8CC37108F}" destId="{7E520380-E8EE-44B5-8F86-CD9F05BA7368}" srcOrd="3" destOrd="0" presId="urn:microsoft.com/office/officeart/2017/3/layout/DropPinTimeline"/>
    <dgm:cxn modelId="{5BD378A9-82EF-4B23-AECB-EB02EA9DC39D}" type="presParOf" srcId="{C18C9B0A-25F2-4032-9E19-59D8CC37108F}" destId="{89F5F7AF-BF0B-4E0F-A5F1-BFDF2C424009}" srcOrd="4" destOrd="0" presId="urn:microsoft.com/office/officeart/2017/3/layout/DropPinTimeline"/>
    <dgm:cxn modelId="{E463664E-6D0E-468D-A8EB-2A8A85E7EFE3}" type="presParOf" srcId="{C18C9B0A-25F2-4032-9E19-59D8CC37108F}" destId="{B5F95E30-2973-41D3-AFA9-7BD34AC6487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06FE-6E35-423A-B550-4ABB37A4D955}">
      <dsp:nvSpPr>
        <dsp:cNvPr id="0" name=""/>
        <dsp:cNvSpPr/>
      </dsp:nvSpPr>
      <dsp:spPr>
        <a:xfrm>
          <a:off x="0" y="5114014"/>
          <a:ext cx="2226937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65FEA32-2FCE-45DC-A666-D16E3BF0036E}">
      <dsp:nvSpPr>
        <dsp:cNvPr id="0" name=""/>
        <dsp:cNvSpPr/>
      </dsp:nvSpPr>
      <dsp:spPr>
        <a:xfrm rot="8100000">
          <a:off x="164625" y="1178580"/>
          <a:ext cx="752160" cy="75216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B7A55-9F7E-47BC-9340-246B037D0C49}">
      <dsp:nvSpPr>
        <dsp:cNvPr id="0" name=""/>
        <dsp:cNvSpPr/>
      </dsp:nvSpPr>
      <dsp:spPr>
        <a:xfrm>
          <a:off x="248183" y="1262138"/>
          <a:ext cx="585043" cy="5850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8D367A-48AB-4169-94DF-93B716AA0C80}">
      <dsp:nvSpPr>
        <dsp:cNvPr id="0" name=""/>
        <dsp:cNvSpPr/>
      </dsp:nvSpPr>
      <dsp:spPr>
        <a:xfrm>
          <a:off x="1072562" y="2086517"/>
          <a:ext cx="5293080" cy="30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254000" bIns="381000" numCol="1" spcCol="1270" anchor="t"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Phê duyệt dự án phân vùng lại của Hội đồng Thành phố</a:t>
          </a:r>
          <a:endParaRPr lang="en-US" sz="4000" kern="1200"/>
        </a:p>
      </dsp:txBody>
      <dsp:txXfrm>
        <a:off x="1072562" y="2086517"/>
        <a:ext cx="5293080" cy="3027496"/>
      </dsp:txXfrm>
    </dsp:sp>
    <dsp:sp modelId="{41C24F6B-D226-4C1F-9415-376A5174BACE}">
      <dsp:nvSpPr>
        <dsp:cNvPr id="0" name=""/>
        <dsp:cNvSpPr/>
      </dsp:nvSpPr>
      <dsp:spPr>
        <a:xfrm>
          <a:off x="1072562" y="1022802"/>
          <a:ext cx="5293080" cy="10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Tháng 6 năm 2021</a:t>
          </a:r>
          <a:endParaRPr lang="en-US" sz="5400" kern="1200">
            <a:solidFill>
              <a:schemeClr val="bg2"/>
            </a:solidFill>
          </a:endParaRPr>
        </a:p>
      </dsp:txBody>
      <dsp:txXfrm>
        <a:off x="1072562" y="1022802"/>
        <a:ext cx="5293080" cy="1063715"/>
      </dsp:txXfrm>
    </dsp:sp>
    <dsp:sp modelId="{ADD56B83-FA00-4469-838D-72CB141CB6D0}">
      <dsp:nvSpPr>
        <dsp:cNvPr id="0" name=""/>
        <dsp:cNvSpPr/>
      </dsp:nvSpPr>
      <dsp:spPr>
        <a:xfrm>
          <a:off x="540705" y="2086517"/>
          <a:ext cx="0" cy="302749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7A9AB8-6C1A-493B-B729-A3DD4DED3EC2}">
      <dsp:nvSpPr>
        <dsp:cNvPr id="0" name=""/>
        <dsp:cNvSpPr/>
      </dsp:nvSpPr>
      <dsp:spPr>
        <a:xfrm>
          <a:off x="444970" y="5018280"/>
          <a:ext cx="191468" cy="19146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23495-E6EF-4482-A792-26B122341360}">
      <dsp:nvSpPr>
        <dsp:cNvPr id="0" name=""/>
        <dsp:cNvSpPr/>
      </dsp:nvSpPr>
      <dsp:spPr>
        <a:xfrm rot="18900000">
          <a:off x="3339520" y="8297288"/>
          <a:ext cx="752160" cy="752160"/>
        </a:xfrm>
        <a:prstGeom prst="teardrop">
          <a:avLst>
            <a:gd name="adj" fmla="val 115000"/>
          </a:avLst>
        </a:prstGeom>
        <a:solidFill>
          <a:schemeClr val="accent2">
            <a:hueOff val="1474266"/>
            <a:satOff val="-2651"/>
            <a:lumOff val="118"/>
            <a:alphaOff val="0"/>
          </a:schemeClr>
        </a:solidFill>
        <a:ln w="12700" cap="flat" cmpd="sng" algn="ctr">
          <a:solidFill>
            <a:schemeClr val="accent2">
              <a:hueOff val="1474266"/>
              <a:satOff val="-2651"/>
              <a:lumOff val="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074A2-D97E-46C0-A805-8A003CECE0EE}">
      <dsp:nvSpPr>
        <dsp:cNvPr id="0" name=""/>
        <dsp:cNvSpPr/>
      </dsp:nvSpPr>
      <dsp:spPr>
        <a:xfrm>
          <a:off x="3423078" y="8380846"/>
          <a:ext cx="585043" cy="5850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1088FA-3041-4D88-B40D-83CE89B26DE0}">
      <dsp:nvSpPr>
        <dsp:cNvPr id="0" name=""/>
        <dsp:cNvSpPr/>
      </dsp:nvSpPr>
      <dsp:spPr>
        <a:xfrm>
          <a:off x="4247457" y="5114014"/>
          <a:ext cx="5293080" cy="30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0" rIns="0" bIns="254000" numCol="1" spcCol="1270" anchor="b"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OEDCA bắt đầu gặp mặt với đại diện tiểu thương; khởi động tiếp cận cộng đồng</a:t>
          </a:r>
          <a:endParaRPr lang="en-US" sz="4000" kern="1200">
            <a:solidFill>
              <a:schemeClr val="bg2"/>
            </a:solidFill>
          </a:endParaRPr>
        </a:p>
      </dsp:txBody>
      <dsp:txXfrm>
        <a:off x="4247457" y="5114014"/>
        <a:ext cx="5293080" cy="3027496"/>
      </dsp:txXfrm>
    </dsp:sp>
    <dsp:sp modelId="{A677F13A-31B8-4C9E-B880-FA6B5E27F4B0}">
      <dsp:nvSpPr>
        <dsp:cNvPr id="0" name=""/>
        <dsp:cNvSpPr/>
      </dsp:nvSpPr>
      <dsp:spPr>
        <a:xfrm>
          <a:off x="4247457" y="8141511"/>
          <a:ext cx="5293080" cy="10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Mùa hè 2021</a:t>
          </a:r>
          <a:endParaRPr lang="en-US" sz="5400" kern="1200">
            <a:solidFill>
              <a:schemeClr val="bg2"/>
            </a:solidFill>
          </a:endParaRPr>
        </a:p>
      </dsp:txBody>
      <dsp:txXfrm>
        <a:off x="4247457" y="8141511"/>
        <a:ext cx="5293080" cy="1063715"/>
      </dsp:txXfrm>
    </dsp:sp>
    <dsp:sp modelId="{1B314AB6-795F-483A-8DA9-44B671C2897D}">
      <dsp:nvSpPr>
        <dsp:cNvPr id="0" name=""/>
        <dsp:cNvSpPr/>
      </dsp:nvSpPr>
      <dsp:spPr>
        <a:xfrm>
          <a:off x="3715600" y="5114014"/>
          <a:ext cx="0" cy="3027496"/>
        </a:xfrm>
        <a:prstGeom prst="line">
          <a:avLst/>
        </a:prstGeom>
        <a:noFill/>
        <a:ln w="12700" cap="flat" cmpd="sng" algn="ctr">
          <a:solidFill>
            <a:schemeClr val="accent2">
              <a:hueOff val="4914219"/>
              <a:satOff val="-8837"/>
              <a:lumOff val="392"/>
              <a:alphaOff val="0"/>
            </a:schemeClr>
          </a:solidFill>
          <a:prstDash val="dash"/>
          <a:miter lim="800000"/>
        </a:ln>
        <a:effectLst/>
      </dsp:spPr>
      <dsp:style>
        <a:lnRef idx="1">
          <a:scrgbClr r="0" g="0" b="0"/>
        </a:lnRef>
        <a:fillRef idx="0">
          <a:scrgbClr r="0" g="0" b="0"/>
        </a:fillRef>
        <a:effectRef idx="0">
          <a:scrgbClr r="0" g="0" b="0"/>
        </a:effectRef>
        <a:fontRef idx="minor"/>
      </dsp:style>
    </dsp:sp>
    <dsp:sp modelId="{F8BF3757-E1FB-4189-A8FC-6832B37F1D3E}">
      <dsp:nvSpPr>
        <dsp:cNvPr id="0" name=""/>
        <dsp:cNvSpPr/>
      </dsp:nvSpPr>
      <dsp:spPr>
        <a:xfrm>
          <a:off x="3619866" y="5018280"/>
          <a:ext cx="191468" cy="191468"/>
        </a:xfrm>
        <a:prstGeom prst="ellipse">
          <a:avLst/>
        </a:prstGeom>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5FDF4-4DB1-4DC2-A3A3-B97485EA2D92}">
      <dsp:nvSpPr>
        <dsp:cNvPr id="0" name=""/>
        <dsp:cNvSpPr/>
      </dsp:nvSpPr>
      <dsp:spPr>
        <a:xfrm rot="8100000">
          <a:off x="6514415" y="1178580"/>
          <a:ext cx="752160" cy="752160"/>
        </a:xfrm>
        <a:prstGeom prst="teardrop">
          <a:avLst>
            <a:gd name="adj" fmla="val 115000"/>
          </a:avLst>
        </a:prstGeom>
        <a:solidFill>
          <a:schemeClr val="accent2">
            <a:hueOff val="2948531"/>
            <a:satOff val="-5302"/>
            <a:lumOff val="235"/>
            <a:alphaOff val="0"/>
          </a:schemeClr>
        </a:solidFill>
        <a:ln w="12700" cap="flat" cmpd="sng" algn="ctr">
          <a:solidFill>
            <a:schemeClr val="accent2">
              <a:hueOff val="2948531"/>
              <a:satOff val="-5302"/>
              <a:lumOff val="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CD5C2-87E7-4911-BA13-749F79A65015}">
      <dsp:nvSpPr>
        <dsp:cNvPr id="0" name=""/>
        <dsp:cNvSpPr/>
      </dsp:nvSpPr>
      <dsp:spPr>
        <a:xfrm>
          <a:off x="6597974" y="1262138"/>
          <a:ext cx="585043" cy="5850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0A0BC-EC2B-4EE2-BC2A-AF7E51503AA9}">
      <dsp:nvSpPr>
        <dsp:cNvPr id="0" name=""/>
        <dsp:cNvSpPr/>
      </dsp:nvSpPr>
      <dsp:spPr>
        <a:xfrm>
          <a:off x="7422353" y="2086517"/>
          <a:ext cx="5293080" cy="30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254000" bIns="381000" numCol="1" spcCol="1270" anchor="t"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OEDCA tổ chức một buổi gặp mặt với Tiểu thương và Hội chợ Nguồn lực</a:t>
          </a:r>
          <a:endParaRPr lang="en-US" sz="4000" b="0" kern="1200">
            <a:solidFill>
              <a:schemeClr val="bg2"/>
            </a:solidFill>
            <a:latin typeface="Arial"/>
          </a:endParaRPr>
        </a:p>
      </dsp:txBody>
      <dsp:txXfrm>
        <a:off x="7422353" y="2086517"/>
        <a:ext cx="5293080" cy="3027496"/>
      </dsp:txXfrm>
    </dsp:sp>
    <dsp:sp modelId="{1B9AC218-1088-4CBC-941C-3AFBB0C185FE}">
      <dsp:nvSpPr>
        <dsp:cNvPr id="0" name=""/>
        <dsp:cNvSpPr/>
      </dsp:nvSpPr>
      <dsp:spPr>
        <a:xfrm>
          <a:off x="7422353" y="1022802"/>
          <a:ext cx="5293080" cy="10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1" i="0" strike="noStrike" kern="1200" cap="none" spc="0" baseline="0">
              <a:solidFill>
                <a:srgbClr val="FFFFFF"/>
              </a:solidFill>
              <a:effectLst/>
              <a:latin typeface="Arial"/>
              <a:ea typeface="Arial"/>
              <a:cs typeface="Arial"/>
            </a:rPr>
            <a:t>Tháng 2 năm 2022</a:t>
          </a:r>
        </a:p>
      </dsp:txBody>
      <dsp:txXfrm>
        <a:off x="7422353" y="1022802"/>
        <a:ext cx="5293080" cy="1063715"/>
      </dsp:txXfrm>
    </dsp:sp>
    <dsp:sp modelId="{DB38BAF5-601C-45F2-BCA5-561645DD918D}">
      <dsp:nvSpPr>
        <dsp:cNvPr id="0" name=""/>
        <dsp:cNvSpPr/>
      </dsp:nvSpPr>
      <dsp:spPr>
        <a:xfrm>
          <a:off x="6890495" y="2086517"/>
          <a:ext cx="0" cy="3027496"/>
        </a:xfrm>
        <a:prstGeom prst="line">
          <a:avLst/>
        </a:prstGeom>
        <a:noFill/>
        <a:ln w="12700" cap="flat" cmpd="sng" algn="ctr">
          <a:solidFill>
            <a:schemeClr val="accent2">
              <a:hueOff val="3685664"/>
              <a:satOff val="-6628"/>
              <a:lumOff val="294"/>
              <a:alphaOff val="0"/>
            </a:schemeClr>
          </a:solidFill>
          <a:prstDash val="dash"/>
          <a:miter lim="800000"/>
        </a:ln>
        <a:effectLst/>
      </dsp:spPr>
      <dsp:style>
        <a:lnRef idx="1">
          <a:scrgbClr r="0" g="0" b="0"/>
        </a:lnRef>
        <a:fillRef idx="0">
          <a:scrgbClr r="0" g="0" b="0"/>
        </a:fillRef>
        <a:effectRef idx="0">
          <a:scrgbClr r="0" g="0" b="0"/>
        </a:effectRef>
        <a:fontRef idx="minor"/>
      </dsp:style>
    </dsp:sp>
    <dsp:sp modelId="{720EE834-5BEE-40C1-A711-00E324389B26}">
      <dsp:nvSpPr>
        <dsp:cNvPr id="0" name=""/>
        <dsp:cNvSpPr/>
      </dsp:nvSpPr>
      <dsp:spPr>
        <a:xfrm>
          <a:off x="6794761" y="5018280"/>
          <a:ext cx="191468" cy="191468"/>
        </a:xfrm>
        <a:prstGeom prst="ellipse">
          <a:avLst/>
        </a:prstGeom>
        <a:solidFill>
          <a:schemeClr val="accent2">
            <a:hueOff val="3685664"/>
            <a:satOff val="-6628"/>
            <a:lumOff val="29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CDA79-BCB1-4FE1-8F59-0C4BF94E6FCE}">
      <dsp:nvSpPr>
        <dsp:cNvPr id="0" name=""/>
        <dsp:cNvSpPr/>
      </dsp:nvSpPr>
      <dsp:spPr>
        <a:xfrm rot="18900000">
          <a:off x="9689310" y="8297288"/>
          <a:ext cx="752160" cy="752160"/>
        </a:xfrm>
        <a:prstGeom prst="teardrop">
          <a:avLst>
            <a:gd name="adj" fmla="val 115000"/>
          </a:avLst>
        </a:prstGeom>
        <a:solidFill>
          <a:schemeClr val="accent2">
            <a:hueOff val="4422797"/>
            <a:satOff val="-7953"/>
            <a:lumOff val="353"/>
            <a:alphaOff val="0"/>
          </a:schemeClr>
        </a:solidFill>
        <a:ln w="12700" cap="flat" cmpd="sng" algn="ctr">
          <a:solidFill>
            <a:schemeClr val="accent2">
              <a:hueOff val="4422797"/>
              <a:satOff val="-7953"/>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5B408-C4E2-4B0E-9871-2A2DB35A41D0}">
      <dsp:nvSpPr>
        <dsp:cNvPr id="0" name=""/>
        <dsp:cNvSpPr/>
      </dsp:nvSpPr>
      <dsp:spPr>
        <a:xfrm>
          <a:off x="9772869" y="8380846"/>
          <a:ext cx="585043" cy="5850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EA86E8-E121-4438-88A7-D043404802D1}">
      <dsp:nvSpPr>
        <dsp:cNvPr id="0" name=""/>
        <dsp:cNvSpPr/>
      </dsp:nvSpPr>
      <dsp:spPr>
        <a:xfrm>
          <a:off x="10597248" y="5114014"/>
          <a:ext cx="5293080" cy="30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0" rIns="0" bIns="254000" numCol="1" spcCol="1270" anchor="b"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Hội đồng phê duyệt các chuyên gia tư vấn</a:t>
          </a:r>
          <a:endParaRPr lang="en-US" sz="4000" kern="1200">
            <a:solidFill>
              <a:schemeClr val="bg2"/>
            </a:solidFill>
          </a:endParaRPr>
        </a:p>
      </dsp:txBody>
      <dsp:txXfrm>
        <a:off x="10597248" y="5114014"/>
        <a:ext cx="5293080" cy="3027496"/>
      </dsp:txXfrm>
    </dsp:sp>
    <dsp:sp modelId="{CCFC7454-4827-4BCD-ACC2-4E6C5A467589}">
      <dsp:nvSpPr>
        <dsp:cNvPr id="0" name=""/>
        <dsp:cNvSpPr/>
      </dsp:nvSpPr>
      <dsp:spPr>
        <a:xfrm>
          <a:off x="10597248" y="8141511"/>
          <a:ext cx="5293080" cy="10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1" i="0" strike="noStrike" kern="1200" cap="none" spc="0" baseline="0">
              <a:solidFill>
                <a:srgbClr val="FFFFFF"/>
              </a:solidFill>
              <a:effectLst/>
              <a:latin typeface="Arial"/>
              <a:ea typeface="Arial"/>
              <a:cs typeface="Arial"/>
            </a:rPr>
            <a:t>Tháng 8 năm 2022</a:t>
          </a:r>
          <a:endParaRPr lang="en-US" sz="5400" b="1" kern="1200">
            <a:solidFill>
              <a:schemeClr val="bg2"/>
            </a:solidFill>
          </a:endParaRPr>
        </a:p>
      </dsp:txBody>
      <dsp:txXfrm>
        <a:off x="10597248" y="8141511"/>
        <a:ext cx="5293080" cy="1063715"/>
      </dsp:txXfrm>
    </dsp:sp>
    <dsp:sp modelId="{F342E828-3573-49C9-B8D4-8146F8717DB5}">
      <dsp:nvSpPr>
        <dsp:cNvPr id="0" name=""/>
        <dsp:cNvSpPr/>
      </dsp:nvSpPr>
      <dsp:spPr>
        <a:xfrm>
          <a:off x="10065390" y="5114014"/>
          <a:ext cx="0" cy="3027496"/>
        </a:xfrm>
        <a:prstGeom prst="line">
          <a:avLst/>
        </a:prstGeom>
        <a:noFill/>
        <a:ln w="12700" cap="flat" cmpd="sng" algn="ctr">
          <a:solidFill>
            <a:schemeClr val="accent2">
              <a:hueOff val="7371328"/>
              <a:satOff val="-13255"/>
              <a:lumOff val="588"/>
              <a:alphaOff val="0"/>
            </a:schemeClr>
          </a:solidFill>
          <a:prstDash val="dash"/>
          <a:miter lim="800000"/>
        </a:ln>
        <a:effectLst/>
      </dsp:spPr>
      <dsp:style>
        <a:lnRef idx="1">
          <a:scrgbClr r="0" g="0" b="0"/>
        </a:lnRef>
        <a:fillRef idx="0">
          <a:scrgbClr r="0" g="0" b="0"/>
        </a:fillRef>
        <a:effectRef idx="0">
          <a:scrgbClr r="0" g="0" b="0"/>
        </a:effectRef>
        <a:fontRef idx="minor"/>
      </dsp:style>
    </dsp:sp>
    <dsp:sp modelId="{364C4B27-DA6F-412C-A2DF-1C7D6903807C}">
      <dsp:nvSpPr>
        <dsp:cNvPr id="0" name=""/>
        <dsp:cNvSpPr/>
      </dsp:nvSpPr>
      <dsp:spPr>
        <a:xfrm>
          <a:off x="9969656" y="5018280"/>
          <a:ext cx="191468" cy="191468"/>
        </a:xfrm>
        <a:prstGeom prst="ellipse">
          <a:avLst/>
        </a:prstGeom>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92452-B05D-4C65-A006-2C6691D82721}">
      <dsp:nvSpPr>
        <dsp:cNvPr id="0" name=""/>
        <dsp:cNvSpPr/>
      </dsp:nvSpPr>
      <dsp:spPr>
        <a:xfrm rot="8100000">
          <a:off x="12864205" y="1178580"/>
          <a:ext cx="752160" cy="752160"/>
        </a:xfrm>
        <a:prstGeom prst="teardrop">
          <a:avLst>
            <a:gd name="adj" fmla="val 115000"/>
          </a:avLst>
        </a:prstGeom>
        <a:solidFill>
          <a:schemeClr val="accent2">
            <a:hueOff val="5897063"/>
            <a:satOff val="-10604"/>
            <a:lumOff val="470"/>
            <a:alphaOff val="0"/>
          </a:schemeClr>
        </a:solidFill>
        <a:ln w="12700" cap="flat" cmpd="sng" algn="ctr">
          <a:solidFill>
            <a:schemeClr val="accent2">
              <a:hueOff val="5897063"/>
              <a:satOff val="-10604"/>
              <a:lumOff val="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42107-EF78-4A6B-B54E-6F9A56893979}">
      <dsp:nvSpPr>
        <dsp:cNvPr id="0" name=""/>
        <dsp:cNvSpPr/>
      </dsp:nvSpPr>
      <dsp:spPr>
        <a:xfrm>
          <a:off x="12947764" y="1262138"/>
          <a:ext cx="585043" cy="5850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6A2968-572C-48C6-8117-B7AA60680EB3}">
      <dsp:nvSpPr>
        <dsp:cNvPr id="0" name=""/>
        <dsp:cNvSpPr/>
      </dsp:nvSpPr>
      <dsp:spPr>
        <a:xfrm>
          <a:off x="13772143" y="2086517"/>
          <a:ext cx="5293080" cy="30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254000" bIns="381000" numCol="1" spcCol="1270" anchor="t" anchorCtr="0">
          <a:noAutofit/>
        </a:bodyPr>
        <a:lstStyle/>
        <a:p>
          <a:pPr marL="0" lvl="0" indent="0" algn="l" defTabSz="1778000" rtl="0">
            <a:lnSpc>
              <a:spcPct val="90000"/>
            </a:lnSpc>
            <a:spcBef>
              <a:spcPct val="0"/>
            </a:spcBef>
            <a:spcAft>
              <a:spcPct val="35000"/>
            </a:spcAft>
            <a:buNone/>
          </a:pPr>
          <a:r>
            <a:rPr lang="vi-VN" sz="4000" b="0" i="0" strike="noStrike" kern="1200" cap="none" spc="0" baseline="0" dirty="0">
              <a:solidFill>
                <a:srgbClr val="FFFFFF"/>
              </a:solidFill>
              <a:effectLst/>
              <a:latin typeface="Arial"/>
              <a:ea typeface="Arial"/>
              <a:cs typeface="Arial"/>
            </a:rPr>
            <a:t>S</a:t>
          </a:r>
          <a:r>
            <a:rPr lang="x-none" sz="4000" b="0" i="0" strike="noStrike" kern="1200" cap="none" spc="0" baseline="0" dirty="0">
              <a:solidFill>
                <a:srgbClr val="FFFFFF"/>
              </a:solidFill>
              <a:effectLst/>
              <a:latin typeface="Arial"/>
              <a:ea typeface="Arial"/>
              <a:cs typeface="Arial"/>
            </a:rPr>
            <a:t>ớm </a:t>
          </a:r>
          <a:r>
            <a:rPr lang="x-none" sz="4000" b="0" i="0" strike="noStrike" kern="1200" cap="none" spc="0" baseline="0" dirty="0">
              <a:solidFill>
                <a:srgbClr val="FFFFFF"/>
              </a:solidFill>
              <a:effectLst/>
              <a:latin typeface="+mn-lt"/>
              <a:ea typeface="+mn-ea"/>
              <a:cs typeface="+mn-cs"/>
            </a:rPr>
            <a:t>nhất</a:t>
          </a:r>
          <a:r>
            <a:rPr lang="vi-VN" sz="4000" b="0" i="0" strike="noStrike" kern="1200" cap="none" spc="0" baseline="0" dirty="0">
              <a:solidFill>
                <a:srgbClr val="FFFFFF"/>
              </a:solidFill>
              <a:effectLst/>
              <a:latin typeface="+mn-lt"/>
              <a:ea typeface="+mn-ea"/>
              <a:cs typeface="+mn-cs"/>
            </a:rPr>
            <a:t> </a:t>
          </a:r>
          <a:r>
            <a:rPr lang="x-none" sz="4000" b="0" i="0" strike="noStrike" kern="1200" cap="none" spc="0" baseline="0" dirty="0">
              <a:solidFill>
                <a:srgbClr val="FFFFFF"/>
              </a:solidFill>
              <a:effectLst/>
              <a:latin typeface="+mn-lt"/>
              <a:ea typeface="+mn-ea"/>
              <a:cs typeface="+mn-cs"/>
            </a:rPr>
            <a:t>có thể </a:t>
          </a:r>
          <a:r>
            <a:rPr lang="vi-VN" sz="4000" b="0" i="0" strike="noStrike" kern="1200" cap="none" spc="0" baseline="0" dirty="0">
              <a:solidFill>
                <a:srgbClr val="FFFFFF"/>
              </a:solidFill>
              <a:effectLst/>
              <a:latin typeface="+mn-lt"/>
              <a:ea typeface="+mn-ea"/>
              <a:cs typeface="+mn-cs"/>
            </a:rPr>
            <a:t>t</a:t>
          </a:r>
          <a:r>
            <a:rPr lang="x-none" sz="4000" b="0" i="0" strike="noStrike" kern="1200" cap="none" spc="0" baseline="0" dirty="0">
              <a:solidFill>
                <a:srgbClr val="FFFFFF"/>
              </a:solidFill>
              <a:effectLst/>
              <a:latin typeface="+mn-lt"/>
              <a:ea typeface="+mn-ea"/>
              <a:cs typeface="+mn-cs"/>
            </a:rPr>
            <a:t>hông báo trước</a:t>
          </a:r>
          <a:r>
            <a:rPr lang="vi-VN" sz="4000" b="0" i="0" strike="noStrike" kern="1200" cap="none" spc="0" baseline="0" dirty="0">
              <a:solidFill>
                <a:srgbClr val="FFFFFF"/>
              </a:solidFill>
              <a:effectLst/>
              <a:latin typeface="Arial"/>
              <a:ea typeface="Arial"/>
              <a:cs typeface="Arial"/>
            </a:rPr>
            <a:t> </a:t>
          </a:r>
          <a:r>
            <a:rPr lang="x-none" sz="4000" b="0" i="0" strike="noStrike" kern="1200" cap="none" spc="0" baseline="0" dirty="0">
              <a:solidFill>
                <a:srgbClr val="FFFFFF"/>
              </a:solidFill>
              <a:effectLst/>
              <a:latin typeface="Arial"/>
              <a:ea typeface="Arial"/>
              <a:cs typeface="Arial"/>
            </a:rPr>
            <a:t>1 năm về việc đóng cửa khu chợ</a:t>
          </a:r>
          <a:endParaRPr lang="en-US" sz="4000" kern="1200" dirty="0">
            <a:solidFill>
              <a:schemeClr val="bg2"/>
            </a:solidFill>
          </a:endParaRPr>
        </a:p>
      </dsp:txBody>
      <dsp:txXfrm>
        <a:off x="13772143" y="2086517"/>
        <a:ext cx="5293080" cy="3027496"/>
      </dsp:txXfrm>
    </dsp:sp>
    <dsp:sp modelId="{75858C51-9C89-44E2-9360-C6A45958F7D6}">
      <dsp:nvSpPr>
        <dsp:cNvPr id="0" name=""/>
        <dsp:cNvSpPr/>
      </dsp:nvSpPr>
      <dsp:spPr>
        <a:xfrm>
          <a:off x="13772143" y="1022802"/>
          <a:ext cx="5293080" cy="10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00"/>
              </a:solidFill>
              <a:effectLst/>
              <a:latin typeface="Arial"/>
              <a:ea typeface="Arial"/>
              <a:cs typeface="Arial"/>
            </a:rPr>
            <a:t>Tháng 7 năm 2023</a:t>
          </a:r>
          <a:endParaRPr lang="en-US" sz="5400" kern="1200">
            <a:solidFill>
              <a:srgbClr val="FFFF00"/>
            </a:solidFill>
          </a:endParaRPr>
        </a:p>
      </dsp:txBody>
      <dsp:txXfrm>
        <a:off x="13772143" y="1022802"/>
        <a:ext cx="5293080" cy="1063715"/>
      </dsp:txXfrm>
    </dsp:sp>
    <dsp:sp modelId="{5CCE92DA-9158-44C5-99EF-589F52A134B7}">
      <dsp:nvSpPr>
        <dsp:cNvPr id="0" name=""/>
        <dsp:cNvSpPr/>
      </dsp:nvSpPr>
      <dsp:spPr>
        <a:xfrm>
          <a:off x="13240286" y="2086517"/>
          <a:ext cx="0" cy="3027496"/>
        </a:xfrm>
        <a:prstGeom prst="line">
          <a:avLst/>
        </a:prstGeom>
        <a:noFill/>
        <a:ln w="12700" cap="flat" cmpd="sng" algn="ctr">
          <a:solidFill>
            <a:schemeClr val="accent2">
              <a:hueOff val="7371328"/>
              <a:satOff val="-13255"/>
              <a:lumOff val="588"/>
              <a:alphaOff val="0"/>
            </a:schemeClr>
          </a:solidFill>
          <a:prstDash val="dash"/>
          <a:miter lim="800000"/>
        </a:ln>
        <a:effectLst/>
      </dsp:spPr>
      <dsp:style>
        <a:lnRef idx="1">
          <a:scrgbClr r="0" g="0" b="0"/>
        </a:lnRef>
        <a:fillRef idx="0">
          <a:scrgbClr r="0" g="0" b="0"/>
        </a:fillRef>
        <a:effectRef idx="0">
          <a:scrgbClr r="0" g="0" b="0"/>
        </a:effectRef>
        <a:fontRef idx="minor"/>
      </dsp:style>
    </dsp:sp>
    <dsp:sp modelId="{3477745B-A0BF-4338-B1CF-FD8703C3A287}">
      <dsp:nvSpPr>
        <dsp:cNvPr id="0" name=""/>
        <dsp:cNvSpPr/>
      </dsp:nvSpPr>
      <dsp:spPr>
        <a:xfrm>
          <a:off x="13144551" y="5018280"/>
          <a:ext cx="191468" cy="191468"/>
        </a:xfrm>
        <a:prstGeom prst="ellipse">
          <a:avLst/>
        </a:prstGeom>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EA42B-A5EC-421D-9541-05B8305C2302}">
      <dsp:nvSpPr>
        <dsp:cNvPr id="0" name=""/>
        <dsp:cNvSpPr/>
      </dsp:nvSpPr>
      <dsp:spPr>
        <a:xfrm rot="18900000">
          <a:off x="16039101" y="8297288"/>
          <a:ext cx="752160" cy="752160"/>
        </a:xfrm>
        <a:prstGeom prst="teardrop">
          <a:avLst>
            <a:gd name="adj" fmla="val 115000"/>
          </a:avLst>
        </a:prstGeom>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A2682-E7A9-4080-8E57-6057F8D2060E}">
      <dsp:nvSpPr>
        <dsp:cNvPr id="0" name=""/>
        <dsp:cNvSpPr/>
      </dsp:nvSpPr>
      <dsp:spPr>
        <a:xfrm>
          <a:off x="16122659" y="8380846"/>
          <a:ext cx="585043" cy="5850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49CAC5-98C5-4D0B-819A-461A5C577F5C}">
      <dsp:nvSpPr>
        <dsp:cNvPr id="0" name=""/>
        <dsp:cNvSpPr/>
      </dsp:nvSpPr>
      <dsp:spPr>
        <a:xfrm>
          <a:off x="16947038" y="5114014"/>
          <a:ext cx="5293080" cy="30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0" rIns="0" bIns="254000" numCol="1" spcCol="1270" anchor="b"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Đóng cửa khu chợ sớm nhất có thể</a:t>
          </a:r>
        </a:p>
      </dsp:txBody>
      <dsp:txXfrm>
        <a:off x="16947038" y="5114014"/>
        <a:ext cx="5293080" cy="3027496"/>
      </dsp:txXfrm>
    </dsp:sp>
    <dsp:sp modelId="{4C0F08C5-14EA-47D8-8CBE-0FC153BB3FD3}">
      <dsp:nvSpPr>
        <dsp:cNvPr id="0" name=""/>
        <dsp:cNvSpPr/>
      </dsp:nvSpPr>
      <dsp:spPr>
        <a:xfrm>
          <a:off x="16947038" y="8141511"/>
          <a:ext cx="5293080" cy="10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00"/>
              </a:solidFill>
              <a:effectLst/>
              <a:latin typeface="Arial"/>
              <a:ea typeface="Arial"/>
              <a:cs typeface="Arial"/>
            </a:rPr>
            <a:t>Tháng 7 năm 2024</a:t>
          </a:r>
        </a:p>
      </dsp:txBody>
      <dsp:txXfrm>
        <a:off x="16947038" y="8141511"/>
        <a:ext cx="5293080" cy="1063715"/>
      </dsp:txXfrm>
    </dsp:sp>
    <dsp:sp modelId="{6A76DCB2-BA26-417C-B478-E66DA311F673}">
      <dsp:nvSpPr>
        <dsp:cNvPr id="0" name=""/>
        <dsp:cNvSpPr/>
      </dsp:nvSpPr>
      <dsp:spPr>
        <a:xfrm>
          <a:off x="16415181" y="5114014"/>
          <a:ext cx="0" cy="3027496"/>
        </a:xfrm>
        <a:prstGeom prst="line">
          <a:avLst/>
        </a:prstGeom>
        <a:noFill/>
        <a:ln w="12700" cap="flat" cmpd="sng" algn="ctr">
          <a:solidFill>
            <a:schemeClr val="accent2">
              <a:hueOff val="6142773"/>
              <a:satOff val="-11046"/>
              <a:lumOff val="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1AC23B45-6B36-43DD-A938-B980070B9855}">
      <dsp:nvSpPr>
        <dsp:cNvPr id="0" name=""/>
        <dsp:cNvSpPr/>
      </dsp:nvSpPr>
      <dsp:spPr>
        <a:xfrm>
          <a:off x="16319446" y="5018280"/>
          <a:ext cx="191468" cy="191468"/>
        </a:xfrm>
        <a:prstGeom prst="ellipse">
          <a:avLst/>
        </a:prstGeom>
        <a:solidFill>
          <a:schemeClr val="accent2">
            <a:hueOff val="6142773"/>
            <a:satOff val="-11046"/>
            <a:lumOff val="49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06FE-6E35-423A-B550-4ABB37A4D955}">
      <dsp:nvSpPr>
        <dsp:cNvPr id="0" name=""/>
        <dsp:cNvSpPr/>
      </dsp:nvSpPr>
      <dsp:spPr>
        <a:xfrm>
          <a:off x="0" y="4429125"/>
          <a:ext cx="2226937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65FEA32-2FCE-45DC-A666-D16E3BF0036E}">
      <dsp:nvSpPr>
        <dsp:cNvPr id="0" name=""/>
        <dsp:cNvSpPr/>
      </dsp:nvSpPr>
      <dsp:spPr>
        <a:xfrm rot="8100000">
          <a:off x="153616" y="1020740"/>
          <a:ext cx="651427" cy="651427"/>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B7A55-9F7E-47BC-9340-246B037D0C49}">
      <dsp:nvSpPr>
        <dsp:cNvPr id="0" name=""/>
        <dsp:cNvSpPr/>
      </dsp:nvSpPr>
      <dsp:spPr>
        <a:xfrm>
          <a:off x="225984" y="1093108"/>
          <a:ext cx="506691" cy="5066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8D367A-48AB-4169-94DF-93B716AA0C80}">
      <dsp:nvSpPr>
        <dsp:cNvPr id="0" name=""/>
        <dsp:cNvSpPr/>
      </dsp:nvSpPr>
      <dsp:spPr>
        <a:xfrm>
          <a:off x="939959" y="1807082"/>
          <a:ext cx="9243476" cy="262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254000" bIns="381000" numCol="1" spcCol="1270" anchor="t"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Phản hồi từ các tiểu thương để thông báo điều lệ của Tổ Tư vấn (các cuộc phỏng vấn, cuộc họp, phỏng vấn theo nhóm)</a:t>
          </a:r>
          <a:br>
            <a:rPr sz="5400" kern="1200" dirty="0"/>
          </a:br>
          <a:endParaRPr lang="en-US" kern="1200" dirty="0">
            <a:solidFill>
              <a:schemeClr val="bg2"/>
            </a:solidFill>
          </a:endParaRPr>
        </a:p>
      </dsp:txBody>
      <dsp:txXfrm>
        <a:off x="939959" y="1807082"/>
        <a:ext cx="9243476" cy="2622042"/>
      </dsp:txXfrm>
    </dsp:sp>
    <dsp:sp modelId="{41C24F6B-D226-4C1F-9415-376A5174BACE}">
      <dsp:nvSpPr>
        <dsp:cNvPr id="0" name=""/>
        <dsp:cNvSpPr/>
      </dsp:nvSpPr>
      <dsp:spPr>
        <a:xfrm>
          <a:off x="939959" y="885824"/>
          <a:ext cx="9243476" cy="92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Mùa thu năm 2022</a:t>
          </a:r>
          <a:endParaRPr lang="en-US" sz="5400" kern="1200">
            <a:solidFill>
              <a:schemeClr val="bg2"/>
            </a:solidFill>
          </a:endParaRPr>
        </a:p>
      </dsp:txBody>
      <dsp:txXfrm>
        <a:off x="939959" y="885824"/>
        <a:ext cx="9243476" cy="921258"/>
      </dsp:txXfrm>
    </dsp:sp>
    <dsp:sp modelId="{ADD56B83-FA00-4469-838D-72CB141CB6D0}">
      <dsp:nvSpPr>
        <dsp:cNvPr id="0" name=""/>
        <dsp:cNvSpPr/>
      </dsp:nvSpPr>
      <dsp:spPr>
        <a:xfrm>
          <a:off x="479330" y="1807082"/>
          <a:ext cx="0" cy="262204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7A9AB8-6C1A-493B-B729-A3DD4DED3EC2}">
      <dsp:nvSpPr>
        <dsp:cNvPr id="0" name=""/>
        <dsp:cNvSpPr/>
      </dsp:nvSpPr>
      <dsp:spPr>
        <a:xfrm>
          <a:off x="396417" y="4346211"/>
          <a:ext cx="165826" cy="16582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23495-E6EF-4482-A792-26B122341360}">
      <dsp:nvSpPr>
        <dsp:cNvPr id="0" name=""/>
        <dsp:cNvSpPr/>
      </dsp:nvSpPr>
      <dsp:spPr>
        <a:xfrm rot="18900000">
          <a:off x="5701244" y="7186082"/>
          <a:ext cx="651427" cy="651427"/>
        </a:xfrm>
        <a:prstGeom prst="teardrop">
          <a:avLst>
            <a:gd name="adj" fmla="val 115000"/>
          </a:avLst>
        </a:prstGeom>
        <a:solidFill>
          <a:schemeClr val="accent2">
            <a:hueOff val="3685664"/>
            <a:satOff val="-6628"/>
            <a:lumOff val="294"/>
            <a:alphaOff val="0"/>
          </a:schemeClr>
        </a:solidFill>
        <a:ln w="12700" cap="flat" cmpd="sng" algn="ctr">
          <a:solidFill>
            <a:schemeClr val="accent2">
              <a:hueOff val="3685664"/>
              <a:satOff val="-6628"/>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074A2-D97E-46C0-A805-8A003CECE0EE}">
      <dsp:nvSpPr>
        <dsp:cNvPr id="0" name=""/>
        <dsp:cNvSpPr/>
      </dsp:nvSpPr>
      <dsp:spPr>
        <a:xfrm>
          <a:off x="5773611" y="7258450"/>
          <a:ext cx="506691" cy="5066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1088FA-3041-4D88-B40D-83CE89B26DE0}">
      <dsp:nvSpPr>
        <dsp:cNvPr id="0" name=""/>
        <dsp:cNvSpPr/>
      </dsp:nvSpPr>
      <dsp:spPr>
        <a:xfrm>
          <a:off x="6487586" y="4429125"/>
          <a:ext cx="9243476" cy="262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0" rIns="0" bIns="254000" numCol="1" spcCol="1270" anchor="b" anchorCtr="0">
          <a:noAutofit/>
        </a:bodyPr>
        <a:lstStyle/>
        <a:p>
          <a:pPr marL="0" lvl="0" indent="0" algn="l" defTabSz="1778000" rtl="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Phê duyệt điều lệ Tổ Tư vấn của Ban Hội đồng Thành phố, tiếp theo là quy trình lựa chọn thành viên </a:t>
          </a:r>
          <a:endParaRPr lang="en-US" sz="4000" kern="1200">
            <a:solidFill>
              <a:schemeClr val="bg2"/>
            </a:solidFill>
          </a:endParaRPr>
        </a:p>
      </dsp:txBody>
      <dsp:txXfrm>
        <a:off x="6487586" y="4429125"/>
        <a:ext cx="9243476" cy="2622042"/>
      </dsp:txXfrm>
    </dsp:sp>
    <dsp:sp modelId="{A677F13A-31B8-4C9E-B880-FA6B5E27F4B0}">
      <dsp:nvSpPr>
        <dsp:cNvPr id="0" name=""/>
        <dsp:cNvSpPr/>
      </dsp:nvSpPr>
      <dsp:spPr>
        <a:xfrm>
          <a:off x="6487586" y="7051167"/>
          <a:ext cx="9243476" cy="92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Mùa đông năm 2023</a:t>
          </a:r>
          <a:endParaRPr lang="en-US" sz="5400" kern="1200">
            <a:solidFill>
              <a:schemeClr val="bg2"/>
            </a:solidFill>
          </a:endParaRPr>
        </a:p>
      </dsp:txBody>
      <dsp:txXfrm>
        <a:off x="6487586" y="7051167"/>
        <a:ext cx="9243476" cy="921257"/>
      </dsp:txXfrm>
    </dsp:sp>
    <dsp:sp modelId="{1B314AB6-795F-483A-8DA9-44B671C2897D}">
      <dsp:nvSpPr>
        <dsp:cNvPr id="0" name=""/>
        <dsp:cNvSpPr/>
      </dsp:nvSpPr>
      <dsp:spPr>
        <a:xfrm>
          <a:off x="6026957" y="4429125"/>
          <a:ext cx="0" cy="2622042"/>
        </a:xfrm>
        <a:prstGeom prst="line">
          <a:avLst/>
        </a:prstGeom>
        <a:noFill/>
        <a:ln w="12700" cap="flat" cmpd="sng" algn="ctr">
          <a:solidFill>
            <a:schemeClr val="accent2">
              <a:hueOff val="4914219"/>
              <a:satOff val="-8837"/>
              <a:lumOff val="392"/>
              <a:alphaOff val="0"/>
            </a:schemeClr>
          </a:solidFill>
          <a:prstDash val="dash"/>
          <a:miter lim="800000"/>
        </a:ln>
        <a:effectLst/>
      </dsp:spPr>
      <dsp:style>
        <a:lnRef idx="1">
          <a:scrgbClr r="0" g="0" b="0"/>
        </a:lnRef>
        <a:fillRef idx="0">
          <a:scrgbClr r="0" g="0" b="0"/>
        </a:fillRef>
        <a:effectRef idx="0">
          <a:scrgbClr r="0" g="0" b="0"/>
        </a:effectRef>
        <a:fontRef idx="minor"/>
      </dsp:style>
    </dsp:sp>
    <dsp:sp modelId="{F8BF3757-E1FB-4189-A8FC-6832B37F1D3E}">
      <dsp:nvSpPr>
        <dsp:cNvPr id="0" name=""/>
        <dsp:cNvSpPr/>
      </dsp:nvSpPr>
      <dsp:spPr>
        <a:xfrm>
          <a:off x="5944044" y="4346211"/>
          <a:ext cx="165826" cy="165826"/>
        </a:xfrm>
        <a:prstGeom prst="ellipse">
          <a:avLst/>
        </a:prstGeom>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5FDF4-4DB1-4DC2-A3A3-B97485EA2D92}">
      <dsp:nvSpPr>
        <dsp:cNvPr id="0" name=""/>
        <dsp:cNvSpPr/>
      </dsp:nvSpPr>
      <dsp:spPr>
        <a:xfrm rot="8100000">
          <a:off x="11248871" y="1020740"/>
          <a:ext cx="651427" cy="651427"/>
        </a:xfrm>
        <a:prstGeom prst="teardrop">
          <a:avLst>
            <a:gd name="adj" fmla="val 115000"/>
          </a:avLst>
        </a:prstGeom>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CD5C2-87E7-4911-BA13-749F79A65015}">
      <dsp:nvSpPr>
        <dsp:cNvPr id="0" name=""/>
        <dsp:cNvSpPr/>
      </dsp:nvSpPr>
      <dsp:spPr>
        <a:xfrm>
          <a:off x="11321239" y="1093108"/>
          <a:ext cx="506691" cy="50669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0A0BC-EC2B-4EE2-BC2A-AF7E51503AA9}">
      <dsp:nvSpPr>
        <dsp:cNvPr id="0" name=""/>
        <dsp:cNvSpPr/>
      </dsp:nvSpPr>
      <dsp:spPr>
        <a:xfrm>
          <a:off x="12035214" y="1807082"/>
          <a:ext cx="9243476" cy="262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254000" bIns="381000" numCol="1" spcCol="1270" anchor="t" anchorCtr="0">
          <a:noAutofit/>
        </a:bodyPr>
        <a:lstStyle/>
        <a:p>
          <a:pPr marL="0" lvl="0" indent="0" algn="l" defTabSz="1778000">
            <a:lnSpc>
              <a:spcPct val="90000"/>
            </a:lnSpc>
            <a:spcBef>
              <a:spcPct val="0"/>
            </a:spcBef>
            <a:spcAft>
              <a:spcPct val="35000"/>
            </a:spcAft>
            <a:buNone/>
          </a:pPr>
          <a:r>
            <a:rPr lang="x-none" sz="4000" b="0" i="0" strike="noStrike" kern="1200" cap="none" spc="0" baseline="0">
              <a:solidFill>
                <a:srgbClr val="FFFFFF"/>
              </a:solidFill>
              <a:effectLst/>
              <a:latin typeface="Arial"/>
              <a:ea typeface="Arial"/>
              <a:cs typeface="Arial"/>
            </a:rPr>
            <a:t>Tổ Tư vấn bắt đầu cuộc họp</a:t>
          </a:r>
          <a:endParaRPr lang="en-US" sz="4000" kern="1200">
            <a:solidFill>
              <a:schemeClr val="bg2"/>
            </a:solidFill>
          </a:endParaRPr>
        </a:p>
      </dsp:txBody>
      <dsp:txXfrm>
        <a:off x="12035214" y="1807082"/>
        <a:ext cx="9243476" cy="2622042"/>
      </dsp:txXfrm>
    </dsp:sp>
    <dsp:sp modelId="{1B9AC218-1088-4CBC-941C-3AFBB0C185FE}">
      <dsp:nvSpPr>
        <dsp:cNvPr id="0" name=""/>
        <dsp:cNvSpPr/>
      </dsp:nvSpPr>
      <dsp:spPr>
        <a:xfrm>
          <a:off x="12035214" y="885824"/>
          <a:ext cx="9243476" cy="92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Mùa xuân năm 2023</a:t>
          </a:r>
        </a:p>
      </dsp:txBody>
      <dsp:txXfrm>
        <a:off x="12035214" y="885824"/>
        <a:ext cx="9243476" cy="921258"/>
      </dsp:txXfrm>
    </dsp:sp>
    <dsp:sp modelId="{DB38BAF5-601C-45F2-BCA5-561645DD918D}">
      <dsp:nvSpPr>
        <dsp:cNvPr id="0" name=""/>
        <dsp:cNvSpPr/>
      </dsp:nvSpPr>
      <dsp:spPr>
        <a:xfrm>
          <a:off x="11574585" y="1807082"/>
          <a:ext cx="0" cy="2622042"/>
        </a:xfrm>
        <a:prstGeom prst="line">
          <a:avLst/>
        </a:prstGeom>
        <a:noFill/>
        <a:ln w="12700" cap="flat" cmpd="sng" algn="ctr">
          <a:solidFill>
            <a:schemeClr val="accent2">
              <a:hueOff val="3685664"/>
              <a:satOff val="-6628"/>
              <a:lumOff val="294"/>
              <a:alphaOff val="0"/>
            </a:schemeClr>
          </a:solidFill>
          <a:prstDash val="dash"/>
          <a:miter lim="800000"/>
        </a:ln>
        <a:effectLst/>
      </dsp:spPr>
      <dsp:style>
        <a:lnRef idx="1">
          <a:scrgbClr r="0" g="0" b="0"/>
        </a:lnRef>
        <a:fillRef idx="0">
          <a:scrgbClr r="0" g="0" b="0"/>
        </a:fillRef>
        <a:effectRef idx="0">
          <a:scrgbClr r="0" g="0" b="0"/>
        </a:effectRef>
        <a:fontRef idx="minor"/>
      </dsp:style>
    </dsp:sp>
    <dsp:sp modelId="{720EE834-5BEE-40C1-A711-00E324389B26}">
      <dsp:nvSpPr>
        <dsp:cNvPr id="0" name=""/>
        <dsp:cNvSpPr/>
      </dsp:nvSpPr>
      <dsp:spPr>
        <a:xfrm>
          <a:off x="11491672" y="4346211"/>
          <a:ext cx="165826" cy="165826"/>
        </a:xfrm>
        <a:prstGeom prst="ellipse">
          <a:avLst/>
        </a:prstGeom>
        <a:solidFill>
          <a:schemeClr val="accent2">
            <a:hueOff val="3685664"/>
            <a:satOff val="-6628"/>
            <a:lumOff val="29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06FE-6E35-423A-B550-4ABB37A4D955}">
      <dsp:nvSpPr>
        <dsp:cNvPr id="0" name=""/>
        <dsp:cNvSpPr/>
      </dsp:nvSpPr>
      <dsp:spPr>
        <a:xfrm>
          <a:off x="0" y="4804805"/>
          <a:ext cx="2226937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65FEA32-2FCE-45DC-A666-D16E3BF0036E}">
      <dsp:nvSpPr>
        <dsp:cNvPr id="0" name=""/>
        <dsp:cNvSpPr/>
      </dsp:nvSpPr>
      <dsp:spPr>
        <a:xfrm rot="8100000">
          <a:off x="153203" y="1107319"/>
          <a:ext cx="706682" cy="70668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B7A55-9F7E-47BC-9340-246B037D0C49}">
      <dsp:nvSpPr>
        <dsp:cNvPr id="0" name=""/>
        <dsp:cNvSpPr/>
      </dsp:nvSpPr>
      <dsp:spPr>
        <a:xfrm>
          <a:off x="231709" y="1185825"/>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8D367A-48AB-4169-94DF-93B716AA0C80}">
      <dsp:nvSpPr>
        <dsp:cNvPr id="0" name=""/>
        <dsp:cNvSpPr/>
      </dsp:nvSpPr>
      <dsp:spPr>
        <a:xfrm>
          <a:off x="1006244" y="1960360"/>
          <a:ext cx="7406837"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228600" bIns="342900" numCol="1" spcCol="1270" anchor="t"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Bắt đầu nghiên cứu và thu hút tham gia</a:t>
          </a:r>
          <a:endParaRPr lang="en-US" sz="3600" kern="1200">
            <a:solidFill>
              <a:schemeClr val="bg2"/>
            </a:solidFill>
          </a:endParaRPr>
        </a:p>
      </dsp:txBody>
      <dsp:txXfrm>
        <a:off x="1006244" y="1960360"/>
        <a:ext cx="7406837" cy="2844444"/>
      </dsp:txXfrm>
    </dsp:sp>
    <dsp:sp modelId="{41C24F6B-D226-4C1F-9415-376A5174BACE}">
      <dsp:nvSpPr>
        <dsp:cNvPr id="0" name=""/>
        <dsp:cNvSpPr/>
      </dsp:nvSpPr>
      <dsp:spPr>
        <a:xfrm>
          <a:off x="1006244" y="960960"/>
          <a:ext cx="7406837"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0" i="0" strike="noStrike" kern="1200" cap="none" spc="0" baseline="0">
              <a:solidFill>
                <a:srgbClr val="FFFFFF"/>
              </a:solidFill>
              <a:effectLst/>
              <a:latin typeface="Arial"/>
              <a:ea typeface="Arial"/>
              <a:cs typeface="Arial"/>
            </a:rPr>
            <a:t>Mùa thu năm 2022</a:t>
          </a:r>
        </a:p>
      </dsp:txBody>
      <dsp:txXfrm>
        <a:off x="1006244" y="960960"/>
        <a:ext cx="7406837" cy="999399"/>
      </dsp:txXfrm>
    </dsp:sp>
    <dsp:sp modelId="{ADD56B83-FA00-4469-838D-72CB141CB6D0}">
      <dsp:nvSpPr>
        <dsp:cNvPr id="0" name=""/>
        <dsp:cNvSpPr/>
      </dsp:nvSpPr>
      <dsp:spPr>
        <a:xfrm>
          <a:off x="506544" y="1960360"/>
          <a:ext cx="0" cy="284444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7A9AB8-6C1A-493B-B729-A3DD4DED3EC2}">
      <dsp:nvSpPr>
        <dsp:cNvPr id="0" name=""/>
        <dsp:cNvSpPr/>
      </dsp:nvSpPr>
      <dsp:spPr>
        <a:xfrm>
          <a:off x="414588" y="4714859"/>
          <a:ext cx="179891" cy="179891"/>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42312-FACB-4C96-A593-426053CFEC8D}">
      <dsp:nvSpPr>
        <dsp:cNvPr id="0" name=""/>
        <dsp:cNvSpPr/>
      </dsp:nvSpPr>
      <dsp:spPr>
        <a:xfrm rot="18900000">
          <a:off x="4597132" y="7795608"/>
          <a:ext cx="706682" cy="706682"/>
        </a:xfrm>
        <a:prstGeom prst="teardrop">
          <a:avLst>
            <a:gd name="adj" fmla="val 115000"/>
          </a:avLst>
        </a:prstGeom>
        <a:solidFill>
          <a:schemeClr val="accent2">
            <a:hueOff val="2457109"/>
            <a:satOff val="-4418"/>
            <a:lumOff val="196"/>
            <a:alphaOff val="0"/>
          </a:schemeClr>
        </a:solidFill>
        <a:ln w="12700" cap="flat" cmpd="sng" algn="ctr">
          <a:solidFill>
            <a:schemeClr val="accent2">
              <a:hueOff val="2457109"/>
              <a:satOff val="-4418"/>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B2E72-892D-4F1D-9EB6-6EEADD81B26F}">
      <dsp:nvSpPr>
        <dsp:cNvPr id="0" name=""/>
        <dsp:cNvSpPr/>
      </dsp:nvSpPr>
      <dsp:spPr>
        <a:xfrm>
          <a:off x="4675638" y="7874114"/>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B4B28F-C14B-4E0D-9C56-3466C6B4FA5B}">
      <dsp:nvSpPr>
        <dsp:cNvPr id="0" name=""/>
        <dsp:cNvSpPr/>
      </dsp:nvSpPr>
      <dsp:spPr>
        <a:xfrm>
          <a:off x="5450173" y="4804805"/>
          <a:ext cx="7406837"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0" rIns="0" bIns="228600" numCol="1" spcCol="1270" anchor="b"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Tiếp tục nghiên cứu và thu hút tham gia; chia sẻ những phát hiện ban đầu</a:t>
          </a:r>
          <a:endParaRPr lang="en-US" sz="3600" kern="1200">
            <a:solidFill>
              <a:schemeClr val="bg2"/>
            </a:solidFill>
          </a:endParaRPr>
        </a:p>
      </dsp:txBody>
      <dsp:txXfrm>
        <a:off x="5450173" y="4804805"/>
        <a:ext cx="7406837" cy="2844444"/>
      </dsp:txXfrm>
    </dsp:sp>
    <dsp:sp modelId="{47A48F01-6D45-4262-B12B-CC0730B9BA86}">
      <dsp:nvSpPr>
        <dsp:cNvPr id="0" name=""/>
        <dsp:cNvSpPr/>
      </dsp:nvSpPr>
      <dsp:spPr>
        <a:xfrm>
          <a:off x="5450173" y="7649249"/>
          <a:ext cx="7406837"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1" i="0" strike="noStrike" kern="1200" cap="none" spc="0" baseline="0">
              <a:solidFill>
                <a:srgbClr val="FFFFFF"/>
              </a:solidFill>
              <a:effectLst/>
              <a:latin typeface="Arial"/>
              <a:ea typeface="Arial"/>
              <a:cs typeface="Arial"/>
            </a:rPr>
            <a:t>Mùa đông năm 2023</a:t>
          </a:r>
        </a:p>
      </dsp:txBody>
      <dsp:txXfrm>
        <a:off x="5450173" y="7649249"/>
        <a:ext cx="7406837" cy="999399"/>
      </dsp:txXfrm>
    </dsp:sp>
    <dsp:sp modelId="{D6A5DB67-B06F-4927-AAA2-D0F920C7773B}">
      <dsp:nvSpPr>
        <dsp:cNvPr id="0" name=""/>
        <dsp:cNvSpPr/>
      </dsp:nvSpPr>
      <dsp:spPr>
        <a:xfrm>
          <a:off x="4950473" y="4804805"/>
          <a:ext cx="0" cy="2844444"/>
        </a:xfrm>
        <a:prstGeom prst="line">
          <a:avLst/>
        </a:prstGeom>
        <a:noFill/>
        <a:ln w="12700" cap="flat" cmpd="sng" algn="ctr">
          <a:solidFill>
            <a:schemeClr val="accent2">
              <a:hueOff val="2457109"/>
              <a:satOff val="-4418"/>
              <a:lumOff val="196"/>
              <a:alphaOff val="0"/>
            </a:schemeClr>
          </a:solidFill>
          <a:prstDash val="dash"/>
          <a:miter lim="800000"/>
        </a:ln>
        <a:effectLst/>
      </dsp:spPr>
      <dsp:style>
        <a:lnRef idx="1">
          <a:scrgbClr r="0" g="0" b="0"/>
        </a:lnRef>
        <a:fillRef idx="0">
          <a:scrgbClr r="0" g="0" b="0"/>
        </a:fillRef>
        <a:effectRef idx="0">
          <a:scrgbClr r="0" g="0" b="0"/>
        </a:effectRef>
        <a:fontRef idx="minor"/>
      </dsp:style>
    </dsp:sp>
    <dsp:sp modelId="{728522B0-1590-4B55-BB3D-5566154AE84B}">
      <dsp:nvSpPr>
        <dsp:cNvPr id="0" name=""/>
        <dsp:cNvSpPr/>
      </dsp:nvSpPr>
      <dsp:spPr>
        <a:xfrm>
          <a:off x="4858517" y="4714859"/>
          <a:ext cx="179891" cy="179891"/>
        </a:xfrm>
        <a:prstGeom prst="ellipse">
          <a:avLst/>
        </a:prstGeom>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5FDF4-4DB1-4DC2-A3A3-B97485EA2D92}">
      <dsp:nvSpPr>
        <dsp:cNvPr id="0" name=""/>
        <dsp:cNvSpPr/>
      </dsp:nvSpPr>
      <dsp:spPr>
        <a:xfrm rot="8100000">
          <a:off x="9041060" y="1107319"/>
          <a:ext cx="706682" cy="706682"/>
        </a:xfrm>
        <a:prstGeom prst="teardrop">
          <a:avLst>
            <a:gd name="adj" fmla="val 115000"/>
          </a:avLst>
        </a:prstGeom>
        <a:solidFill>
          <a:schemeClr val="accent2">
            <a:hueOff val="4914219"/>
            <a:satOff val="-8837"/>
            <a:lumOff val="392"/>
            <a:alphaOff val="0"/>
          </a:schemeClr>
        </a:solidFill>
        <a:ln w="12700" cap="flat" cmpd="sng" algn="ctr">
          <a:solidFill>
            <a:schemeClr val="accent2">
              <a:hueOff val="4914219"/>
              <a:satOff val="-8837"/>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CD5C2-87E7-4911-BA13-749F79A65015}">
      <dsp:nvSpPr>
        <dsp:cNvPr id="0" name=""/>
        <dsp:cNvSpPr/>
      </dsp:nvSpPr>
      <dsp:spPr>
        <a:xfrm>
          <a:off x="9119567" y="1185825"/>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0A0BC-EC2B-4EE2-BC2A-AF7E51503AA9}">
      <dsp:nvSpPr>
        <dsp:cNvPr id="0" name=""/>
        <dsp:cNvSpPr/>
      </dsp:nvSpPr>
      <dsp:spPr>
        <a:xfrm>
          <a:off x="9894101" y="1960360"/>
          <a:ext cx="7406837"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228600" bIns="342900" numCol="1" spcCol="1270" anchor="t" anchorCtr="0">
          <a:noAutofit/>
        </a:bodyPr>
        <a:lstStyle/>
        <a:p>
          <a:pPr marL="0" lvl="0" indent="0" algn="l" defTabSz="1600200" rtl="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Xem lại các dự thảo nghiên cứu</a:t>
          </a:r>
          <a:endParaRPr lang="en-US" sz="3600" kern="1200">
            <a:solidFill>
              <a:schemeClr val="bg2"/>
            </a:solidFill>
          </a:endParaRPr>
        </a:p>
      </dsp:txBody>
      <dsp:txXfrm>
        <a:off x="9894101" y="1960360"/>
        <a:ext cx="7406837" cy="2844444"/>
      </dsp:txXfrm>
    </dsp:sp>
    <dsp:sp modelId="{1B9AC218-1088-4CBC-941C-3AFBB0C185FE}">
      <dsp:nvSpPr>
        <dsp:cNvPr id="0" name=""/>
        <dsp:cNvSpPr/>
      </dsp:nvSpPr>
      <dsp:spPr>
        <a:xfrm>
          <a:off x="9894101" y="960960"/>
          <a:ext cx="7406837"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Mùa xuân năm 2023</a:t>
          </a:r>
          <a:endParaRPr lang="en-US" sz="5400" kern="1200">
            <a:solidFill>
              <a:schemeClr val="bg2"/>
            </a:solidFill>
          </a:endParaRPr>
        </a:p>
      </dsp:txBody>
      <dsp:txXfrm>
        <a:off x="9894101" y="960960"/>
        <a:ext cx="7406837" cy="999399"/>
      </dsp:txXfrm>
    </dsp:sp>
    <dsp:sp modelId="{DB38BAF5-601C-45F2-BCA5-561645DD918D}">
      <dsp:nvSpPr>
        <dsp:cNvPr id="0" name=""/>
        <dsp:cNvSpPr/>
      </dsp:nvSpPr>
      <dsp:spPr>
        <a:xfrm>
          <a:off x="9394402" y="1960360"/>
          <a:ext cx="0" cy="2844444"/>
        </a:xfrm>
        <a:prstGeom prst="line">
          <a:avLst/>
        </a:prstGeom>
        <a:noFill/>
        <a:ln w="12700" cap="flat" cmpd="sng" algn="ctr">
          <a:solidFill>
            <a:schemeClr val="accent2">
              <a:hueOff val="2457109"/>
              <a:satOff val="-4418"/>
              <a:lumOff val="196"/>
              <a:alphaOff val="0"/>
            </a:schemeClr>
          </a:solidFill>
          <a:prstDash val="dash"/>
          <a:miter lim="800000"/>
        </a:ln>
        <a:effectLst/>
      </dsp:spPr>
      <dsp:style>
        <a:lnRef idx="1">
          <a:scrgbClr r="0" g="0" b="0"/>
        </a:lnRef>
        <a:fillRef idx="0">
          <a:scrgbClr r="0" g="0" b="0"/>
        </a:fillRef>
        <a:effectRef idx="0">
          <a:scrgbClr r="0" g="0" b="0"/>
        </a:effectRef>
        <a:fontRef idx="minor"/>
      </dsp:style>
    </dsp:sp>
    <dsp:sp modelId="{720EE834-5BEE-40C1-A711-00E324389B26}">
      <dsp:nvSpPr>
        <dsp:cNvPr id="0" name=""/>
        <dsp:cNvSpPr/>
      </dsp:nvSpPr>
      <dsp:spPr>
        <a:xfrm>
          <a:off x="9302445" y="4714859"/>
          <a:ext cx="179891" cy="179891"/>
        </a:xfrm>
        <a:prstGeom prst="ellipse">
          <a:avLst/>
        </a:prstGeom>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85A7-95D7-4AC5-B30D-E903427E5428}">
      <dsp:nvSpPr>
        <dsp:cNvPr id="0" name=""/>
        <dsp:cNvSpPr/>
      </dsp:nvSpPr>
      <dsp:spPr>
        <a:xfrm rot="18900000">
          <a:off x="13484989" y="7795608"/>
          <a:ext cx="706682" cy="706682"/>
        </a:xfrm>
        <a:prstGeom prst="teardrop">
          <a:avLst>
            <a:gd name="adj" fmla="val 115000"/>
          </a:avLst>
        </a:prstGeom>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F9C03-C270-4682-9658-5BD8E06BEBFF}">
      <dsp:nvSpPr>
        <dsp:cNvPr id="0" name=""/>
        <dsp:cNvSpPr/>
      </dsp:nvSpPr>
      <dsp:spPr>
        <a:xfrm>
          <a:off x="13563495" y="7874114"/>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2209BA-E3A8-4A91-8F70-E1BBAF885929}">
      <dsp:nvSpPr>
        <dsp:cNvPr id="0" name=""/>
        <dsp:cNvSpPr/>
      </dsp:nvSpPr>
      <dsp:spPr>
        <a:xfrm>
          <a:off x="14338030" y="4804805"/>
          <a:ext cx="7406837"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0" rIns="0" bIns="228600" numCol="1" spcCol="1270" anchor="b"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Hoàn thành các nghiên cứu về kinh tế, bất động sản và hoạt động vận hành</a:t>
          </a:r>
        </a:p>
      </dsp:txBody>
      <dsp:txXfrm>
        <a:off x="14338030" y="4804805"/>
        <a:ext cx="7406837" cy="2844444"/>
      </dsp:txXfrm>
    </dsp:sp>
    <dsp:sp modelId="{7E334A68-E003-4510-ABA3-805E7ED648CC}">
      <dsp:nvSpPr>
        <dsp:cNvPr id="0" name=""/>
        <dsp:cNvSpPr/>
      </dsp:nvSpPr>
      <dsp:spPr>
        <a:xfrm>
          <a:off x="14338030" y="7649249"/>
          <a:ext cx="7406837"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0" i="0" strike="noStrike" kern="1200" cap="none" spc="0" baseline="0">
              <a:solidFill>
                <a:srgbClr val="FFFFFF"/>
              </a:solidFill>
              <a:effectLst/>
              <a:latin typeface="Arial"/>
              <a:ea typeface="Arial"/>
              <a:cs typeface="Arial"/>
            </a:rPr>
            <a:t>Mùa hè năm 2023</a:t>
          </a:r>
        </a:p>
      </dsp:txBody>
      <dsp:txXfrm>
        <a:off x="14338030" y="7649249"/>
        <a:ext cx="7406837" cy="999399"/>
      </dsp:txXfrm>
    </dsp:sp>
    <dsp:sp modelId="{CC1907B5-AD12-4B89-9455-4BACABBDDC94}">
      <dsp:nvSpPr>
        <dsp:cNvPr id="0" name=""/>
        <dsp:cNvSpPr/>
      </dsp:nvSpPr>
      <dsp:spPr>
        <a:xfrm>
          <a:off x="13838330" y="4804805"/>
          <a:ext cx="0" cy="2844444"/>
        </a:xfrm>
        <a:prstGeom prst="line">
          <a:avLst/>
        </a:prstGeom>
        <a:noFill/>
        <a:ln w="12700" cap="flat" cmpd="sng" algn="ctr">
          <a:solidFill>
            <a:schemeClr val="accent2">
              <a:hueOff val="4914219"/>
              <a:satOff val="-8837"/>
              <a:lumOff val="392"/>
              <a:alphaOff val="0"/>
            </a:schemeClr>
          </a:solidFill>
          <a:prstDash val="dash"/>
          <a:miter lim="800000"/>
        </a:ln>
        <a:effectLst/>
      </dsp:spPr>
      <dsp:style>
        <a:lnRef idx="1">
          <a:scrgbClr r="0" g="0" b="0"/>
        </a:lnRef>
        <a:fillRef idx="0">
          <a:scrgbClr r="0" g="0" b="0"/>
        </a:fillRef>
        <a:effectRef idx="0">
          <a:scrgbClr r="0" g="0" b="0"/>
        </a:effectRef>
        <a:fontRef idx="minor"/>
      </dsp:style>
    </dsp:sp>
    <dsp:sp modelId="{0CA15814-E999-4821-88E7-627DA158CBD7}">
      <dsp:nvSpPr>
        <dsp:cNvPr id="0" name=""/>
        <dsp:cNvSpPr/>
      </dsp:nvSpPr>
      <dsp:spPr>
        <a:xfrm>
          <a:off x="13746374" y="4714859"/>
          <a:ext cx="179891" cy="179891"/>
        </a:xfrm>
        <a:prstGeom prst="ellipse">
          <a:avLst/>
        </a:prstGeom>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06FE-6E35-423A-B550-4ABB37A4D955}">
      <dsp:nvSpPr>
        <dsp:cNvPr id="0" name=""/>
        <dsp:cNvSpPr/>
      </dsp:nvSpPr>
      <dsp:spPr>
        <a:xfrm>
          <a:off x="0" y="4804805"/>
          <a:ext cx="2226937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65FEA32-2FCE-45DC-A666-D16E3BF0036E}">
      <dsp:nvSpPr>
        <dsp:cNvPr id="0" name=""/>
        <dsp:cNvSpPr/>
      </dsp:nvSpPr>
      <dsp:spPr>
        <a:xfrm rot="8100000">
          <a:off x="150253" y="1107319"/>
          <a:ext cx="706682" cy="70668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B7A55-9F7E-47BC-9340-246B037D0C49}">
      <dsp:nvSpPr>
        <dsp:cNvPr id="0" name=""/>
        <dsp:cNvSpPr/>
      </dsp:nvSpPr>
      <dsp:spPr>
        <a:xfrm>
          <a:off x="228759" y="1185825"/>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8D367A-48AB-4169-94DF-93B716AA0C80}">
      <dsp:nvSpPr>
        <dsp:cNvPr id="0" name=""/>
        <dsp:cNvSpPr/>
      </dsp:nvSpPr>
      <dsp:spPr>
        <a:xfrm>
          <a:off x="1003294" y="1960360"/>
          <a:ext cx="5294450"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228600" bIns="342900" numCol="1" spcCol="1270" anchor="t"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Bắt đầu phát triển và nghiên cứu điều lệ của Tổ Tư vấn, có cả sự tham gia của tiểu thương </a:t>
          </a:r>
          <a:endParaRPr lang="en-US" sz="3600" kern="1200">
            <a:solidFill>
              <a:schemeClr val="bg2"/>
            </a:solidFill>
          </a:endParaRPr>
        </a:p>
      </dsp:txBody>
      <dsp:txXfrm>
        <a:off x="1003294" y="1960360"/>
        <a:ext cx="5294450" cy="2844444"/>
      </dsp:txXfrm>
    </dsp:sp>
    <dsp:sp modelId="{41C24F6B-D226-4C1F-9415-376A5174BACE}">
      <dsp:nvSpPr>
        <dsp:cNvPr id="0" name=""/>
        <dsp:cNvSpPr/>
      </dsp:nvSpPr>
      <dsp:spPr>
        <a:xfrm>
          <a:off x="1003294" y="960960"/>
          <a:ext cx="5294450"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0" i="0" strike="noStrike" kern="1200" cap="none" spc="0" baseline="0">
              <a:solidFill>
                <a:srgbClr val="FFFFFF"/>
              </a:solidFill>
              <a:effectLst/>
              <a:latin typeface="Arial"/>
              <a:ea typeface="Arial"/>
              <a:cs typeface="Arial"/>
            </a:rPr>
            <a:t>Mùa thu năm 2022</a:t>
          </a:r>
        </a:p>
      </dsp:txBody>
      <dsp:txXfrm>
        <a:off x="1003294" y="960960"/>
        <a:ext cx="5294450" cy="999399"/>
      </dsp:txXfrm>
    </dsp:sp>
    <dsp:sp modelId="{ADD56B83-FA00-4469-838D-72CB141CB6D0}">
      <dsp:nvSpPr>
        <dsp:cNvPr id="0" name=""/>
        <dsp:cNvSpPr/>
      </dsp:nvSpPr>
      <dsp:spPr>
        <a:xfrm>
          <a:off x="503594" y="1960360"/>
          <a:ext cx="0" cy="284444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7A9AB8-6C1A-493B-B729-A3DD4DED3EC2}">
      <dsp:nvSpPr>
        <dsp:cNvPr id="0" name=""/>
        <dsp:cNvSpPr/>
      </dsp:nvSpPr>
      <dsp:spPr>
        <a:xfrm>
          <a:off x="413648" y="4714859"/>
          <a:ext cx="179891" cy="179891"/>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42312-FACB-4C96-A593-426053CFEC8D}">
      <dsp:nvSpPr>
        <dsp:cNvPr id="0" name=""/>
        <dsp:cNvSpPr/>
      </dsp:nvSpPr>
      <dsp:spPr>
        <a:xfrm rot="18900000">
          <a:off x="3326799" y="7795608"/>
          <a:ext cx="706682" cy="706682"/>
        </a:xfrm>
        <a:prstGeom prst="teardrop">
          <a:avLst>
            <a:gd name="adj" fmla="val 115000"/>
          </a:avLst>
        </a:prstGeom>
        <a:solidFill>
          <a:schemeClr val="accent2">
            <a:hueOff val="1474266"/>
            <a:satOff val="-2651"/>
            <a:lumOff val="118"/>
            <a:alphaOff val="0"/>
          </a:schemeClr>
        </a:solidFill>
        <a:ln w="12700" cap="flat" cmpd="sng" algn="ctr">
          <a:solidFill>
            <a:schemeClr val="accent2">
              <a:hueOff val="1474266"/>
              <a:satOff val="-2651"/>
              <a:lumOff val="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B2E72-892D-4F1D-9EB6-6EEADD81B26F}">
      <dsp:nvSpPr>
        <dsp:cNvPr id="0" name=""/>
        <dsp:cNvSpPr/>
      </dsp:nvSpPr>
      <dsp:spPr>
        <a:xfrm>
          <a:off x="3405305" y="7874114"/>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B4B28F-C14B-4E0D-9C56-3466C6B4FA5B}">
      <dsp:nvSpPr>
        <dsp:cNvPr id="0" name=""/>
        <dsp:cNvSpPr/>
      </dsp:nvSpPr>
      <dsp:spPr>
        <a:xfrm>
          <a:off x="4179840" y="4804805"/>
          <a:ext cx="5294450"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0" rIns="0" bIns="228600" numCol="1" spcCol="1270" anchor="b"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Phê duyệt của hội đồng về điều lệ Tổ Tư vấn; lựa chọn thành viên</a:t>
          </a:r>
          <a:endParaRPr lang="en-US" sz="3600" kern="1200">
            <a:solidFill>
              <a:schemeClr val="bg2"/>
            </a:solidFill>
          </a:endParaRPr>
        </a:p>
      </dsp:txBody>
      <dsp:txXfrm>
        <a:off x="4179840" y="4804805"/>
        <a:ext cx="5294450" cy="2844444"/>
      </dsp:txXfrm>
    </dsp:sp>
    <dsp:sp modelId="{47A48F01-6D45-4262-B12B-CC0730B9BA86}">
      <dsp:nvSpPr>
        <dsp:cNvPr id="0" name=""/>
        <dsp:cNvSpPr/>
      </dsp:nvSpPr>
      <dsp:spPr>
        <a:xfrm>
          <a:off x="4179840" y="7649249"/>
          <a:ext cx="5294450"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1" i="0" strike="noStrike" kern="1200" cap="none" spc="0" baseline="0">
              <a:solidFill>
                <a:srgbClr val="FFFFFF"/>
              </a:solidFill>
              <a:effectLst/>
              <a:latin typeface="Arial"/>
              <a:ea typeface="Arial"/>
              <a:cs typeface="Arial"/>
            </a:rPr>
            <a:t>Mùa đông năm 2023</a:t>
          </a:r>
        </a:p>
      </dsp:txBody>
      <dsp:txXfrm>
        <a:off x="4179840" y="7649249"/>
        <a:ext cx="5294450" cy="999399"/>
      </dsp:txXfrm>
    </dsp:sp>
    <dsp:sp modelId="{D6A5DB67-B06F-4927-AAA2-D0F920C7773B}">
      <dsp:nvSpPr>
        <dsp:cNvPr id="0" name=""/>
        <dsp:cNvSpPr/>
      </dsp:nvSpPr>
      <dsp:spPr>
        <a:xfrm>
          <a:off x="3680140" y="4804805"/>
          <a:ext cx="0" cy="2844444"/>
        </a:xfrm>
        <a:prstGeom prst="line">
          <a:avLst/>
        </a:prstGeom>
        <a:noFill/>
        <a:ln w="12700" cap="flat" cmpd="sng" algn="ctr">
          <a:solidFill>
            <a:schemeClr val="accent2">
              <a:hueOff val="2457109"/>
              <a:satOff val="-4418"/>
              <a:lumOff val="196"/>
              <a:alphaOff val="0"/>
            </a:schemeClr>
          </a:solidFill>
          <a:prstDash val="dash"/>
          <a:miter lim="800000"/>
        </a:ln>
        <a:effectLst/>
      </dsp:spPr>
      <dsp:style>
        <a:lnRef idx="1">
          <a:scrgbClr r="0" g="0" b="0"/>
        </a:lnRef>
        <a:fillRef idx="0">
          <a:scrgbClr r="0" g="0" b="0"/>
        </a:fillRef>
        <a:effectRef idx="0">
          <a:scrgbClr r="0" g="0" b="0"/>
        </a:effectRef>
        <a:fontRef idx="minor"/>
      </dsp:style>
    </dsp:sp>
    <dsp:sp modelId="{728522B0-1590-4B55-BB3D-5566154AE84B}">
      <dsp:nvSpPr>
        <dsp:cNvPr id="0" name=""/>
        <dsp:cNvSpPr/>
      </dsp:nvSpPr>
      <dsp:spPr>
        <a:xfrm>
          <a:off x="3590194" y="4714859"/>
          <a:ext cx="179891" cy="179891"/>
        </a:xfrm>
        <a:prstGeom prst="ellipse">
          <a:avLst/>
        </a:prstGeom>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5FDF4-4DB1-4DC2-A3A3-B97485EA2D92}">
      <dsp:nvSpPr>
        <dsp:cNvPr id="0" name=""/>
        <dsp:cNvSpPr/>
      </dsp:nvSpPr>
      <dsp:spPr>
        <a:xfrm rot="8100000">
          <a:off x="6503345" y="1107319"/>
          <a:ext cx="706682" cy="706682"/>
        </a:xfrm>
        <a:prstGeom prst="teardrop">
          <a:avLst>
            <a:gd name="adj" fmla="val 115000"/>
          </a:avLst>
        </a:prstGeom>
        <a:solidFill>
          <a:schemeClr val="accent2">
            <a:hueOff val="2948531"/>
            <a:satOff val="-5302"/>
            <a:lumOff val="235"/>
            <a:alphaOff val="0"/>
          </a:schemeClr>
        </a:solidFill>
        <a:ln w="12700" cap="flat" cmpd="sng" algn="ctr">
          <a:solidFill>
            <a:schemeClr val="accent2">
              <a:hueOff val="2948531"/>
              <a:satOff val="-5302"/>
              <a:lumOff val="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CD5C2-87E7-4911-BA13-749F79A65015}">
      <dsp:nvSpPr>
        <dsp:cNvPr id="0" name=""/>
        <dsp:cNvSpPr/>
      </dsp:nvSpPr>
      <dsp:spPr>
        <a:xfrm>
          <a:off x="6581852" y="1185825"/>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0A0BC-EC2B-4EE2-BC2A-AF7E51503AA9}">
      <dsp:nvSpPr>
        <dsp:cNvPr id="0" name=""/>
        <dsp:cNvSpPr/>
      </dsp:nvSpPr>
      <dsp:spPr>
        <a:xfrm>
          <a:off x="7356386" y="1960360"/>
          <a:ext cx="5294450"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228600" bIns="342900" numCol="1" spcCol="1270" anchor="t"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Các cuộc họp với Tổ Tư vấn bắt đầu; xem xét các dự thảo nghiên cứu</a:t>
          </a:r>
        </a:p>
      </dsp:txBody>
      <dsp:txXfrm>
        <a:off x="7356386" y="1960360"/>
        <a:ext cx="5294450" cy="2844444"/>
      </dsp:txXfrm>
    </dsp:sp>
    <dsp:sp modelId="{1B9AC218-1088-4CBC-941C-3AFBB0C185FE}">
      <dsp:nvSpPr>
        <dsp:cNvPr id="0" name=""/>
        <dsp:cNvSpPr/>
      </dsp:nvSpPr>
      <dsp:spPr>
        <a:xfrm>
          <a:off x="7356386" y="960960"/>
          <a:ext cx="5294450"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2900" bIns="0" numCol="1" spcCol="1270" anchor="ctr" anchorCtr="0">
          <a:noAutofit/>
        </a:bodyPr>
        <a:lstStyle/>
        <a:p>
          <a:pPr marL="0" lvl="0" indent="0" algn="l" defTabSz="2400300">
            <a:lnSpc>
              <a:spcPct val="90000"/>
            </a:lnSpc>
            <a:spcBef>
              <a:spcPct val="0"/>
            </a:spcBef>
            <a:spcAft>
              <a:spcPct val="35000"/>
            </a:spcAft>
            <a:buNone/>
            <a:defRPr b="1"/>
          </a:pPr>
          <a:r>
            <a:rPr lang="x-none" sz="5400" b="0" i="0" strike="noStrike" kern="1200" cap="none" spc="0" baseline="0">
              <a:solidFill>
                <a:srgbClr val="FFFFFF"/>
              </a:solidFill>
              <a:effectLst/>
              <a:latin typeface="Arial"/>
              <a:ea typeface="Arial"/>
              <a:cs typeface="Arial"/>
            </a:rPr>
            <a:t>Mùa xuân năm 2023</a:t>
          </a:r>
          <a:endParaRPr lang="en-US" sz="5400" kern="1200">
            <a:solidFill>
              <a:schemeClr val="bg2"/>
            </a:solidFill>
          </a:endParaRPr>
        </a:p>
      </dsp:txBody>
      <dsp:txXfrm>
        <a:off x="7356386" y="960960"/>
        <a:ext cx="5294450" cy="999399"/>
      </dsp:txXfrm>
    </dsp:sp>
    <dsp:sp modelId="{DB38BAF5-601C-45F2-BCA5-561645DD918D}">
      <dsp:nvSpPr>
        <dsp:cNvPr id="0" name=""/>
        <dsp:cNvSpPr/>
      </dsp:nvSpPr>
      <dsp:spPr>
        <a:xfrm>
          <a:off x="6856686" y="1960360"/>
          <a:ext cx="0" cy="2844444"/>
        </a:xfrm>
        <a:prstGeom prst="line">
          <a:avLst/>
        </a:prstGeom>
        <a:noFill/>
        <a:ln w="12700" cap="flat" cmpd="sng" algn="ctr">
          <a:solidFill>
            <a:schemeClr val="accent2">
              <a:hueOff val="2457109"/>
              <a:satOff val="-4418"/>
              <a:lumOff val="196"/>
              <a:alphaOff val="0"/>
            </a:schemeClr>
          </a:solidFill>
          <a:prstDash val="dash"/>
          <a:miter lim="800000"/>
        </a:ln>
        <a:effectLst/>
      </dsp:spPr>
      <dsp:style>
        <a:lnRef idx="1">
          <a:scrgbClr r="0" g="0" b="0"/>
        </a:lnRef>
        <a:fillRef idx="0">
          <a:scrgbClr r="0" g="0" b="0"/>
        </a:fillRef>
        <a:effectRef idx="0">
          <a:scrgbClr r="0" g="0" b="0"/>
        </a:effectRef>
        <a:fontRef idx="minor"/>
      </dsp:style>
    </dsp:sp>
    <dsp:sp modelId="{720EE834-5BEE-40C1-A711-00E324389B26}">
      <dsp:nvSpPr>
        <dsp:cNvPr id="0" name=""/>
        <dsp:cNvSpPr/>
      </dsp:nvSpPr>
      <dsp:spPr>
        <a:xfrm>
          <a:off x="6766740" y="4714859"/>
          <a:ext cx="179891" cy="179891"/>
        </a:xfrm>
        <a:prstGeom prst="ellipse">
          <a:avLst/>
        </a:prstGeom>
        <a:solidFill>
          <a:schemeClr val="accent2">
            <a:hueOff val="2457109"/>
            <a:satOff val="-4418"/>
            <a:lumOff val="19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2BB7C-F2EA-4855-A342-7779A08715D0}">
      <dsp:nvSpPr>
        <dsp:cNvPr id="0" name=""/>
        <dsp:cNvSpPr/>
      </dsp:nvSpPr>
      <dsp:spPr>
        <a:xfrm rot="18900000">
          <a:off x="9679892" y="7795608"/>
          <a:ext cx="706682" cy="706682"/>
        </a:xfrm>
        <a:prstGeom prst="teardrop">
          <a:avLst>
            <a:gd name="adj" fmla="val 115000"/>
          </a:avLst>
        </a:prstGeom>
        <a:solidFill>
          <a:schemeClr val="accent2">
            <a:hueOff val="4422797"/>
            <a:satOff val="-7953"/>
            <a:lumOff val="353"/>
            <a:alphaOff val="0"/>
          </a:schemeClr>
        </a:solidFill>
        <a:ln w="12700" cap="flat" cmpd="sng" algn="ctr">
          <a:solidFill>
            <a:schemeClr val="accent2">
              <a:hueOff val="4422797"/>
              <a:satOff val="-7953"/>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73716-C974-4099-ACC6-1C6887EBCB8C}">
      <dsp:nvSpPr>
        <dsp:cNvPr id="0" name=""/>
        <dsp:cNvSpPr/>
      </dsp:nvSpPr>
      <dsp:spPr>
        <a:xfrm>
          <a:off x="9758398" y="7874114"/>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FEE4D1-24CD-48DF-AA5D-8694142B9D7A}">
      <dsp:nvSpPr>
        <dsp:cNvPr id="0" name=""/>
        <dsp:cNvSpPr/>
      </dsp:nvSpPr>
      <dsp:spPr>
        <a:xfrm>
          <a:off x="10532932" y="4804805"/>
          <a:ext cx="5294450"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0" rIns="0" bIns="228600" numCol="1" spcCol="1270" anchor="b" anchorCtr="0">
          <a:noAutofit/>
        </a:bodyPr>
        <a:lstStyle/>
        <a:p>
          <a:pPr marL="0" lvl="0" indent="0" algn="l" defTabSz="1600200" rtl="0">
            <a:lnSpc>
              <a:spcPct val="90000"/>
            </a:lnSpc>
            <a:spcBef>
              <a:spcPct val="0"/>
            </a:spcBef>
            <a:spcAft>
              <a:spcPct val="35000"/>
            </a:spcAft>
            <a:buNone/>
          </a:pPr>
          <a:r>
            <a:rPr lang="x-none" sz="3600" b="0" i="0" strike="noStrike" kern="1200" cap="none" spc="0" baseline="0" dirty="0">
              <a:effectLst/>
              <a:latin typeface="Arial"/>
              <a:cs typeface="Arial"/>
            </a:rPr>
            <a:t> </a:t>
          </a:r>
          <a:r>
            <a:rPr lang="x-none" sz="3600" b="0" i="0" strike="noStrike" kern="1200" cap="none" spc="0" baseline="0">
              <a:solidFill>
                <a:schemeClr val="bg2"/>
              </a:solidFill>
              <a:effectLst/>
            </a:rPr>
            <a:t>1</a:t>
          </a:r>
          <a:r>
            <a:rPr lang="x-none" sz="3600" b="0" i="0" strike="noStrike" kern="1200" cap="none" spc="0" baseline="0">
              <a:effectLst/>
            </a:rPr>
            <a:t> </a:t>
          </a:r>
          <a:r>
            <a:rPr lang="x-none" sz="3600" b="0" i="0" strike="noStrike" kern="1200" cap="none" spc="0" baseline="0">
              <a:solidFill>
                <a:srgbClr val="FFFFFF"/>
              </a:solidFill>
              <a:effectLst/>
              <a:latin typeface="Arial"/>
              <a:cs typeface="Arial"/>
            </a:rPr>
            <a:t>năm thông</a:t>
          </a:r>
          <a:r>
            <a:rPr lang="x-none" sz="3600" b="0" i="0" strike="noStrike" kern="1200" cap="none" spc="0" baseline="0">
              <a:solidFill>
                <a:srgbClr val="FFFFFF"/>
              </a:solidFill>
              <a:effectLst/>
              <a:latin typeface="Arial"/>
              <a:ea typeface="Arial"/>
              <a:cs typeface="Arial"/>
            </a:rPr>
            <a:t> báo đóng cửa sớm nhất có thể </a:t>
          </a:r>
          <a:r>
            <a:rPr lang="x-none" sz="3600" b="0" i="0" strike="noStrike" kern="1200" cap="none" spc="0" baseline="0">
              <a:solidFill>
                <a:schemeClr val="bg2"/>
              </a:solidFill>
              <a:effectLst/>
              <a:latin typeface="Arial"/>
              <a:cs typeface="Arial"/>
            </a:rPr>
            <a:t> </a:t>
          </a:r>
          <a:endParaRPr lang="en-US" sz="3600" kern="1200">
            <a:solidFill>
              <a:schemeClr val="bg2"/>
            </a:solidFill>
          </a:endParaRPr>
        </a:p>
      </dsp:txBody>
      <dsp:txXfrm>
        <a:off x="10532932" y="4804805"/>
        <a:ext cx="5294450" cy="2844444"/>
      </dsp:txXfrm>
    </dsp:sp>
    <dsp:sp modelId="{2B2D48A9-BD42-4884-A4A5-C6416FEC2AD5}">
      <dsp:nvSpPr>
        <dsp:cNvPr id="0" name=""/>
        <dsp:cNvSpPr/>
      </dsp:nvSpPr>
      <dsp:spPr>
        <a:xfrm>
          <a:off x="10532932" y="7649249"/>
          <a:ext cx="5294450"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1" i="0" strike="noStrike" kern="1200" cap="none" spc="0" baseline="0">
              <a:solidFill>
                <a:srgbClr val="FFFF00"/>
              </a:solidFill>
              <a:effectLst/>
              <a:latin typeface="Arial"/>
              <a:ea typeface="Arial"/>
              <a:cs typeface="Arial"/>
            </a:rPr>
            <a:t>Tháng 7 năm 2023</a:t>
          </a:r>
          <a:endParaRPr lang="en-US" sz="4800" kern="1200"/>
        </a:p>
      </dsp:txBody>
      <dsp:txXfrm>
        <a:off x="10532932" y="7649249"/>
        <a:ext cx="5294450" cy="999399"/>
      </dsp:txXfrm>
    </dsp:sp>
    <dsp:sp modelId="{9293DCBA-9E16-481A-86AA-2F0844CDD3B7}">
      <dsp:nvSpPr>
        <dsp:cNvPr id="0" name=""/>
        <dsp:cNvSpPr/>
      </dsp:nvSpPr>
      <dsp:spPr>
        <a:xfrm>
          <a:off x="10033233" y="4804805"/>
          <a:ext cx="0" cy="2844444"/>
        </a:xfrm>
        <a:prstGeom prst="line">
          <a:avLst/>
        </a:prstGeom>
        <a:noFill/>
        <a:ln w="12700" cap="flat" cmpd="sng" algn="ctr">
          <a:solidFill>
            <a:schemeClr val="accent2">
              <a:hueOff val="4422797"/>
              <a:satOff val="-7953"/>
              <a:lumOff val="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3C17CE82-54A4-4F60-93B6-52558032A5B8}">
      <dsp:nvSpPr>
        <dsp:cNvPr id="0" name=""/>
        <dsp:cNvSpPr/>
      </dsp:nvSpPr>
      <dsp:spPr>
        <a:xfrm>
          <a:off x="9943287" y="4714859"/>
          <a:ext cx="179891" cy="179891"/>
        </a:xfrm>
        <a:prstGeom prst="ellipse">
          <a:avLst/>
        </a:prstGeom>
        <a:solidFill>
          <a:schemeClr val="accent2">
            <a:hueOff val="4422797"/>
            <a:satOff val="-7953"/>
            <a:lumOff val="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85A7-95D7-4AC5-B30D-E903427E5428}">
      <dsp:nvSpPr>
        <dsp:cNvPr id="0" name=""/>
        <dsp:cNvSpPr/>
      </dsp:nvSpPr>
      <dsp:spPr>
        <a:xfrm rot="8100000">
          <a:off x="12856438" y="1107319"/>
          <a:ext cx="706682" cy="706682"/>
        </a:xfrm>
        <a:prstGeom prst="teardrop">
          <a:avLst>
            <a:gd name="adj" fmla="val 115000"/>
          </a:avLst>
        </a:prstGeom>
        <a:solidFill>
          <a:schemeClr val="accent2">
            <a:hueOff val="5897063"/>
            <a:satOff val="-10604"/>
            <a:lumOff val="470"/>
            <a:alphaOff val="0"/>
          </a:schemeClr>
        </a:solidFill>
        <a:ln w="12700" cap="flat" cmpd="sng" algn="ctr">
          <a:solidFill>
            <a:schemeClr val="accent2">
              <a:hueOff val="5897063"/>
              <a:satOff val="-10604"/>
              <a:lumOff val="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F9C03-C270-4682-9658-5BD8E06BEBFF}">
      <dsp:nvSpPr>
        <dsp:cNvPr id="0" name=""/>
        <dsp:cNvSpPr/>
      </dsp:nvSpPr>
      <dsp:spPr>
        <a:xfrm>
          <a:off x="12934944" y="1185825"/>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2209BA-E3A8-4A91-8F70-E1BBAF885929}">
      <dsp:nvSpPr>
        <dsp:cNvPr id="0" name=""/>
        <dsp:cNvSpPr/>
      </dsp:nvSpPr>
      <dsp:spPr>
        <a:xfrm>
          <a:off x="13709478" y="1960360"/>
          <a:ext cx="5294450"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228600" bIns="342900" numCol="1" spcCol="1270" anchor="t"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Hoàn thành các nghiên cứu về kinh tế, bất động sản và hoạt động vận hành</a:t>
          </a:r>
        </a:p>
      </dsp:txBody>
      <dsp:txXfrm>
        <a:off x="13709478" y="1960360"/>
        <a:ext cx="5294450" cy="2844444"/>
      </dsp:txXfrm>
    </dsp:sp>
    <dsp:sp modelId="{7E334A68-E003-4510-ABA3-805E7ED648CC}">
      <dsp:nvSpPr>
        <dsp:cNvPr id="0" name=""/>
        <dsp:cNvSpPr/>
      </dsp:nvSpPr>
      <dsp:spPr>
        <a:xfrm>
          <a:off x="13709478" y="960960"/>
          <a:ext cx="5294450"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0" i="0" strike="noStrike" kern="1200" cap="none" spc="0" baseline="0">
              <a:solidFill>
                <a:srgbClr val="FFFFFF"/>
              </a:solidFill>
              <a:effectLst/>
              <a:latin typeface="Arial"/>
              <a:ea typeface="Arial"/>
              <a:cs typeface="Arial"/>
            </a:rPr>
            <a:t>Mùa hè năm 2023</a:t>
          </a:r>
        </a:p>
      </dsp:txBody>
      <dsp:txXfrm>
        <a:off x="13709478" y="960960"/>
        <a:ext cx="5294450" cy="999399"/>
      </dsp:txXfrm>
    </dsp:sp>
    <dsp:sp modelId="{CC1907B5-AD12-4B89-9455-4BACABBDDC94}">
      <dsp:nvSpPr>
        <dsp:cNvPr id="0" name=""/>
        <dsp:cNvSpPr/>
      </dsp:nvSpPr>
      <dsp:spPr>
        <a:xfrm>
          <a:off x="13209779" y="1960360"/>
          <a:ext cx="0" cy="2844444"/>
        </a:xfrm>
        <a:prstGeom prst="line">
          <a:avLst/>
        </a:prstGeom>
        <a:noFill/>
        <a:ln w="12700" cap="flat" cmpd="sng" algn="ctr">
          <a:solidFill>
            <a:schemeClr val="accent2">
              <a:hueOff val="4914219"/>
              <a:satOff val="-8837"/>
              <a:lumOff val="392"/>
              <a:alphaOff val="0"/>
            </a:schemeClr>
          </a:solidFill>
          <a:prstDash val="dash"/>
          <a:miter lim="800000"/>
        </a:ln>
        <a:effectLst/>
      </dsp:spPr>
      <dsp:style>
        <a:lnRef idx="1">
          <a:scrgbClr r="0" g="0" b="0"/>
        </a:lnRef>
        <a:fillRef idx="0">
          <a:scrgbClr r="0" g="0" b="0"/>
        </a:fillRef>
        <a:effectRef idx="0">
          <a:scrgbClr r="0" g="0" b="0"/>
        </a:effectRef>
        <a:fontRef idx="minor"/>
      </dsp:style>
    </dsp:sp>
    <dsp:sp modelId="{0CA15814-E999-4821-88E7-627DA158CBD7}">
      <dsp:nvSpPr>
        <dsp:cNvPr id="0" name=""/>
        <dsp:cNvSpPr/>
      </dsp:nvSpPr>
      <dsp:spPr>
        <a:xfrm>
          <a:off x="13119833" y="4714859"/>
          <a:ext cx="179891" cy="179891"/>
        </a:xfrm>
        <a:prstGeom prst="ellipse">
          <a:avLst/>
        </a:prstGeom>
        <a:solidFill>
          <a:schemeClr val="accent2">
            <a:hueOff val="4914219"/>
            <a:satOff val="-8837"/>
            <a:lumOff val="39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23645-3864-46FA-96E2-A097172AAAE2}">
      <dsp:nvSpPr>
        <dsp:cNvPr id="0" name=""/>
        <dsp:cNvSpPr/>
      </dsp:nvSpPr>
      <dsp:spPr>
        <a:xfrm rot="18900000">
          <a:off x="16032984" y="7795608"/>
          <a:ext cx="706682" cy="706682"/>
        </a:xfrm>
        <a:prstGeom prst="teardrop">
          <a:avLst>
            <a:gd name="adj" fmla="val 115000"/>
          </a:avLst>
        </a:prstGeom>
        <a:solidFill>
          <a:schemeClr val="accent2">
            <a:hueOff val="7371328"/>
            <a:satOff val="-13255"/>
            <a:lumOff val="588"/>
            <a:alphaOff val="0"/>
          </a:schemeClr>
        </a:solidFill>
        <a:ln w="12700" cap="flat" cmpd="sng" algn="ctr">
          <a:solidFill>
            <a:schemeClr val="accent2">
              <a:hueOff val="7371328"/>
              <a:satOff val="-13255"/>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57E4D-7199-4E51-AE2B-95FB9F80CBB2}">
      <dsp:nvSpPr>
        <dsp:cNvPr id="0" name=""/>
        <dsp:cNvSpPr/>
      </dsp:nvSpPr>
      <dsp:spPr>
        <a:xfrm>
          <a:off x="16111490" y="7874114"/>
          <a:ext cx="549669" cy="54966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37BDDC-4968-49B3-8619-DC869C253E77}">
      <dsp:nvSpPr>
        <dsp:cNvPr id="0" name=""/>
        <dsp:cNvSpPr/>
      </dsp:nvSpPr>
      <dsp:spPr>
        <a:xfrm>
          <a:off x="16886025" y="4804805"/>
          <a:ext cx="5294450" cy="284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0" rIns="0" bIns="228600" numCol="1" spcCol="1270" anchor="b" anchorCtr="0">
          <a:noAutofit/>
        </a:bodyPr>
        <a:lstStyle/>
        <a:p>
          <a:pPr marL="0" lvl="0" indent="0" algn="l" defTabSz="1600200">
            <a:lnSpc>
              <a:spcPct val="90000"/>
            </a:lnSpc>
            <a:spcBef>
              <a:spcPct val="0"/>
            </a:spcBef>
            <a:spcAft>
              <a:spcPct val="35000"/>
            </a:spcAft>
            <a:buNone/>
          </a:pPr>
          <a:r>
            <a:rPr lang="x-none" sz="3600" b="0" i="0" strike="noStrike" kern="1200" cap="none" spc="0" baseline="0">
              <a:solidFill>
                <a:srgbClr val="FFFFFF"/>
              </a:solidFill>
              <a:effectLst/>
              <a:latin typeface="Arial"/>
              <a:ea typeface="Arial"/>
              <a:cs typeface="Arial"/>
            </a:rPr>
            <a:t>Ngày đóng cửa sớm nhất có thể</a:t>
          </a:r>
          <a:endParaRPr lang="en-US" sz="3600" kern="1200">
            <a:solidFill>
              <a:schemeClr val="bg2"/>
            </a:solidFill>
          </a:endParaRPr>
        </a:p>
      </dsp:txBody>
      <dsp:txXfrm>
        <a:off x="16886025" y="4804805"/>
        <a:ext cx="5294450" cy="2844444"/>
      </dsp:txXfrm>
    </dsp:sp>
    <dsp:sp modelId="{7E520380-E8EE-44B5-8F86-CD9F05BA7368}">
      <dsp:nvSpPr>
        <dsp:cNvPr id="0" name=""/>
        <dsp:cNvSpPr/>
      </dsp:nvSpPr>
      <dsp:spPr>
        <a:xfrm>
          <a:off x="16886025" y="7649249"/>
          <a:ext cx="5294450" cy="99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0" bIns="0" numCol="1" spcCol="1270" anchor="ctr" anchorCtr="0">
          <a:noAutofit/>
        </a:bodyPr>
        <a:lstStyle/>
        <a:p>
          <a:pPr marL="0" lvl="0" indent="0" algn="l" defTabSz="2133600">
            <a:lnSpc>
              <a:spcPct val="90000"/>
            </a:lnSpc>
            <a:spcBef>
              <a:spcPct val="0"/>
            </a:spcBef>
            <a:spcAft>
              <a:spcPct val="35000"/>
            </a:spcAft>
            <a:buNone/>
            <a:defRPr b="1"/>
          </a:pPr>
          <a:r>
            <a:rPr lang="x-none" sz="4800" b="0" i="0" strike="noStrike" kern="1200" cap="none" spc="0" baseline="0">
              <a:solidFill>
                <a:srgbClr val="FFFF00"/>
              </a:solidFill>
              <a:effectLst/>
              <a:latin typeface="Arial"/>
              <a:ea typeface="Arial"/>
              <a:cs typeface="Arial"/>
            </a:rPr>
            <a:t>Tháng 7 năm 2024</a:t>
          </a:r>
        </a:p>
      </dsp:txBody>
      <dsp:txXfrm>
        <a:off x="16886025" y="7649249"/>
        <a:ext cx="5294450" cy="999399"/>
      </dsp:txXfrm>
    </dsp:sp>
    <dsp:sp modelId="{89F5F7AF-BF0B-4E0F-A5F1-BFDF2C424009}">
      <dsp:nvSpPr>
        <dsp:cNvPr id="0" name=""/>
        <dsp:cNvSpPr/>
      </dsp:nvSpPr>
      <dsp:spPr>
        <a:xfrm>
          <a:off x="16386325" y="4804805"/>
          <a:ext cx="0" cy="2844444"/>
        </a:xfrm>
        <a:prstGeom prst="line">
          <a:avLst/>
        </a:prstGeom>
        <a:noFill/>
        <a:ln w="12700" cap="flat" cmpd="sng" algn="ctr">
          <a:solidFill>
            <a:schemeClr val="accent2">
              <a:hueOff val="7371328"/>
              <a:satOff val="-13255"/>
              <a:lumOff val="588"/>
              <a:alphaOff val="0"/>
            </a:schemeClr>
          </a:solidFill>
          <a:prstDash val="dash"/>
          <a:miter lim="800000"/>
        </a:ln>
        <a:effectLst/>
      </dsp:spPr>
      <dsp:style>
        <a:lnRef idx="1">
          <a:scrgbClr r="0" g="0" b="0"/>
        </a:lnRef>
        <a:fillRef idx="0">
          <a:scrgbClr r="0" g="0" b="0"/>
        </a:fillRef>
        <a:effectRef idx="0">
          <a:scrgbClr r="0" g="0" b="0"/>
        </a:effectRef>
        <a:fontRef idx="minor"/>
      </dsp:style>
    </dsp:sp>
    <dsp:sp modelId="{2B96507C-723A-437C-A09B-EDA26FA8D0EB}">
      <dsp:nvSpPr>
        <dsp:cNvPr id="0" name=""/>
        <dsp:cNvSpPr/>
      </dsp:nvSpPr>
      <dsp:spPr>
        <a:xfrm>
          <a:off x="16296379" y="4714859"/>
          <a:ext cx="179891" cy="179891"/>
        </a:xfrm>
        <a:prstGeom prst="ellipse">
          <a:avLst/>
        </a:prstGeom>
        <a:solidFill>
          <a:schemeClr val="accent2">
            <a:hueOff val="7371328"/>
            <a:satOff val="-13255"/>
            <a:lumOff val="5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608741-5E0B-AC4C-BC7F-D448361D6DEE}" type="datetimeFigureOut">
              <a:rPr lang="en-US" smtClean="0"/>
              <a:t>10/19/2022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DA7DCA-E000-2C42-910B-CA813E1EB93C}" type="slidenum">
              <a:rPr lang="en-US" smtClean="0"/>
              <a:t>‹#›</a:t>
            </a:fld>
            <a:endParaRPr lang="en-US"/>
          </a:p>
        </p:txBody>
      </p:sp>
    </p:spTree>
    <p:extLst>
      <p:ext uri="{BB962C8B-B14F-4D97-AF65-F5344CB8AC3E}">
        <p14:creationId xmlns:p14="http://schemas.microsoft.com/office/powerpoint/2010/main" val="19929778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19.10.2022</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207515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105063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1931957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20</a:t>
            </a:fld>
            <a:endParaRPr lang="uk-UA"/>
          </a:p>
        </p:txBody>
      </p:sp>
    </p:spTree>
    <p:extLst>
      <p:ext uri="{BB962C8B-B14F-4D97-AF65-F5344CB8AC3E}">
        <p14:creationId xmlns:p14="http://schemas.microsoft.com/office/powerpoint/2010/main" val="36341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25</a:t>
            </a:fld>
            <a:endParaRPr lang="uk-UA"/>
          </a:p>
        </p:txBody>
      </p:sp>
    </p:spTree>
    <p:extLst>
      <p:ext uri="{BB962C8B-B14F-4D97-AF65-F5344CB8AC3E}">
        <p14:creationId xmlns:p14="http://schemas.microsoft.com/office/powerpoint/2010/main" val="317059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a:solidFill>
                <a:srgbClr val="000000"/>
              </a:solidFill>
              <a:effectLst/>
              <a:latin typeface="Times New Roman"/>
              <a:cs typeface="Times New Roman"/>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26</a:t>
            </a:fld>
            <a:endParaRPr lang="uk-UA"/>
          </a:p>
        </p:txBody>
      </p:sp>
    </p:spTree>
    <p:extLst>
      <p:ext uri="{BB962C8B-B14F-4D97-AF65-F5344CB8AC3E}">
        <p14:creationId xmlns:p14="http://schemas.microsoft.com/office/powerpoint/2010/main" val="278033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56570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41335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pPr marL="171450" indent="-171450">
              <a:buFont typeface="Arial"/>
              <a:buChar char="•"/>
            </a:pPr>
            <a:r>
              <a:rPr lang="en-US" dirty="0">
                <a:cs typeface="Calibri"/>
              </a:rPr>
              <a:t>We're now implementing various </a:t>
            </a:r>
            <a:r>
              <a:rPr lang="en-US" dirty="0" err="1">
                <a:cs typeface="Calibri"/>
              </a:rPr>
              <a:t>workstreams</a:t>
            </a:r>
            <a:r>
              <a:rPr lang="en-US" dirty="0">
                <a:cs typeface="Calibri"/>
              </a:rPr>
              <a:t>.</a:t>
            </a:r>
          </a:p>
          <a:p>
            <a:pPr marL="628650" lvl="1" indent="-171450">
              <a:buFont typeface="Arial"/>
              <a:buChar char="•"/>
            </a:pPr>
            <a:r>
              <a:rPr lang="en-US" dirty="0">
                <a:cs typeface="Calibri"/>
              </a:rPr>
              <a:t>This is all in support of the overall goal and these Council directions.</a:t>
            </a:r>
          </a:p>
          <a:p>
            <a:pPr marL="171450" indent="-171450">
              <a:buFont typeface="Arial"/>
              <a:buChar char="•"/>
            </a:pPr>
            <a:endParaRPr lang="en-US" dirty="0">
              <a:cs typeface="Calibri"/>
            </a:endParaRPr>
          </a:p>
          <a:p>
            <a:pPr marL="171450" indent="-171450">
              <a:buFont typeface="Arial"/>
              <a:buChar char="•"/>
            </a:pPr>
            <a:r>
              <a:rPr lang="en-US" dirty="0">
                <a:cs typeface="Calibri"/>
              </a:rPr>
              <a:t>First, Council directed </a:t>
            </a:r>
            <a:r>
              <a:rPr lang="en-US" dirty="0" err="1">
                <a:cs typeface="Calibri"/>
              </a:rPr>
              <a:t>OEDCA</a:t>
            </a:r>
            <a:r>
              <a:rPr lang="en-US" dirty="0">
                <a:cs typeface="Calibri"/>
              </a:rPr>
              <a:t> staff to reach out to vendors and engage them in the process.</a:t>
            </a:r>
          </a:p>
          <a:p>
            <a:pPr marL="171450" indent="-171450">
              <a:buFont typeface="Arial"/>
              <a:buChar char="•"/>
            </a:pPr>
            <a:endParaRPr lang="en-US" dirty="0">
              <a:cs typeface="Calibri"/>
            </a:endParaRPr>
          </a:p>
          <a:p>
            <a:pPr marL="171450" indent="-171450">
              <a:buFont typeface="Arial"/>
              <a:buChar char="•"/>
            </a:pPr>
            <a:r>
              <a:rPr lang="en-US" dirty="0">
                <a:cs typeface="Calibri"/>
              </a:rPr>
              <a:t>Second is the requirement for the future development to include 5 acres for an urban market.</a:t>
            </a:r>
          </a:p>
          <a:p>
            <a:pPr marL="171450" indent="-171450">
              <a:buFont typeface="Arial"/>
              <a:buChar char="•"/>
            </a:pPr>
            <a:endParaRPr lang="en-US" dirty="0">
              <a:cs typeface="Calibri"/>
            </a:endParaRPr>
          </a:p>
          <a:p>
            <a:pPr marL="171450" indent="-171450">
              <a:buFont typeface="Arial"/>
              <a:buChar char="•"/>
            </a:pPr>
            <a:r>
              <a:rPr lang="en-US" dirty="0">
                <a:cs typeface="Calibri"/>
              </a:rPr>
              <a:t>Third requirement is for the property owner to provide a notice at least one year in advance of when they plan to close some or all of the market for construction work AND to keep the market open until at least July of 2024. </a:t>
            </a:r>
          </a:p>
          <a:p>
            <a:pPr marL="628650" lvl="1" indent="-171450">
              <a:buFont typeface="Arial"/>
              <a:buChar char="•"/>
            </a:pPr>
            <a:r>
              <a:rPr lang="en-US" dirty="0">
                <a:cs typeface="Calibri"/>
              </a:rPr>
              <a:t>This means the soonest the owner can provide the one year notice would be July 2023.</a:t>
            </a:r>
          </a:p>
          <a:p>
            <a:pPr marL="171450" indent="-171450">
              <a:buFont typeface="Arial"/>
              <a:buChar char="•"/>
            </a:pPr>
            <a:endParaRPr lang="en-US" dirty="0">
              <a:cs typeface="Calibri"/>
            </a:endParaRPr>
          </a:p>
          <a:p>
            <a:pPr marL="171450" indent="-171450">
              <a:buFont typeface="Arial"/>
              <a:buChar char="•"/>
            </a:pPr>
            <a:r>
              <a:rPr lang="en-US" dirty="0">
                <a:cs typeface="Calibri"/>
              </a:rPr>
              <a:t>Fourth, Council directed staff to study the economic impact of the market and to explore alternative sites</a:t>
            </a:r>
          </a:p>
          <a:p>
            <a:pPr marL="628650" lvl="1" indent="-171450">
              <a:buFont typeface="Arial"/>
              <a:buChar char="•"/>
            </a:pPr>
            <a:r>
              <a:rPr lang="en-US" dirty="0">
                <a:cs typeface="Calibri"/>
              </a:rPr>
              <a:t>The intent is to inform decisions related to the new market and other potential solutions for meeting the range of vendor needs</a:t>
            </a:r>
          </a:p>
          <a:p>
            <a:pPr marL="171450" indent="-171450">
              <a:buFont typeface="Arial"/>
              <a:buChar char="•"/>
            </a:pPr>
            <a:endParaRPr lang="en-US" dirty="0">
              <a:cs typeface="Calibri"/>
            </a:endParaRPr>
          </a:p>
          <a:p>
            <a:pPr marL="171450" indent="-171450">
              <a:buFont typeface="Arial"/>
              <a:buChar char="•"/>
            </a:pPr>
            <a:r>
              <a:rPr lang="en-US" dirty="0">
                <a:cs typeface="Calibri"/>
              </a:rPr>
              <a:t>Fifth: the property owner agreed to contribute $5 million towards a Vendor Transition Fund and the City has set aside an additional $2.5 million for this purpose.</a:t>
            </a:r>
          </a:p>
          <a:p>
            <a:pPr marL="171450" indent="-171450">
              <a:buFont typeface="Arial"/>
              <a:buChar char="•"/>
            </a:pPr>
            <a:r>
              <a:rPr lang="en-US" dirty="0">
                <a:cs typeface="Calibri"/>
              </a:rPr>
              <a:t>Lastly, was the direction to set up a new Flea Market Advisory Group to consist of a supermajority of vendors.</a:t>
            </a:r>
          </a:p>
          <a:p>
            <a:pPr marL="628650" lvl="1" indent="-171450">
              <a:buFont typeface="Arial"/>
              <a:buChar char="•"/>
            </a:pPr>
            <a:r>
              <a:rPr lang="en-US" dirty="0">
                <a:cs typeface="Calibri"/>
              </a:rPr>
              <a:t>Council directed staff to work with stakeholders in developing the charter for the Advisory Group</a:t>
            </a:r>
          </a:p>
          <a:p>
            <a:pPr marL="628650" lvl="1" indent="-171450">
              <a:buFont typeface="Arial"/>
              <a:buChar char="•"/>
            </a:pPr>
            <a:r>
              <a:rPr lang="en-US" dirty="0">
                <a:cs typeface="Calibri"/>
              </a:rPr>
              <a:t>As you’ll hear more about later, the charter will establish the group as an official advisory body to the City and establish important details about the group.</a:t>
            </a:r>
          </a:p>
          <a:p>
            <a:pPr marL="628650" lvl="1" indent="-171450">
              <a:buFont typeface="Arial"/>
              <a:buChar char="•"/>
            </a:pPr>
            <a:r>
              <a:rPr lang="en-US" dirty="0">
                <a:cs typeface="Calibri"/>
              </a:rPr>
              <a:t>The Advisory Group will meet regularly and provide recommendations on how to spent the funds in support of vendors and on the design and operation of the 5- acre market.</a:t>
            </a:r>
          </a:p>
          <a:p>
            <a:pPr marL="171450" indent="-171450">
              <a:buFont typeface="Arial"/>
              <a:buChar char="•"/>
            </a:pPr>
            <a:endParaRPr lang="en-US" dirty="0">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60690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59383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ct val="0"/>
              </a:spcBef>
              <a:spcAft>
                <a:spcPct val="0"/>
              </a:spcAft>
              <a:buFont typeface="Arial" panose="020B0604020202020204" pitchFamily="34" charset="0"/>
              <a:buNone/>
            </a:pPr>
            <a:endParaRPr lang="en-US" sz="1200" b="1" i="0">
              <a:solidFill>
                <a:srgbClr val="000000"/>
              </a:solidFill>
              <a:effectLst/>
              <a:latin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28187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21222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58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3188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a:lstStyle/>
          <a:p>
            <a:r>
              <a:rPr lang="en-US"/>
              <a:t>Click to edit Master title style</a:t>
            </a:r>
          </a:p>
        </p:txBody>
      </p:sp>
    </p:spTree>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IMG-SLIDE OPT-1">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IMG-SLIDE OPT-1">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84002" cy="1371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4" y="12193241"/>
            <a:ext cx="2043673" cy="900514"/>
          </a:xfrm>
          <a:prstGeom prst="rect">
            <a:avLst/>
          </a:prstGeom>
        </p:spPr>
      </p:pic>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24384002" cy="13716000"/>
          </a:xfrm>
          <a:prstGeom prst="rect">
            <a:avLst/>
          </a:prstGeom>
        </p:spPr>
      </p:pic>
    </p:spTree>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IMG-SLIDE OPT-1">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cSld>
  <p:clrMapOvr>
    <a:masterClrMapping/>
  </p:clrMapOv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IMG-SLIDE OPT-1">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extLst>
      <p:ext uri="{BB962C8B-B14F-4D97-AF65-F5344CB8AC3E}">
        <p14:creationId xmlns:p14="http://schemas.microsoft.com/office/powerpoint/2010/main" val="92099923"/>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IMG-SLIDE OPT-1">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24384002" cy="13716000"/>
          </a:xfrm>
          <a:prstGeom prst="rect">
            <a:avLst/>
          </a:prstGeom>
        </p:spPr>
      </p:pic>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spTree>
    <p:extLst>
      <p:ext uri="{BB962C8B-B14F-4D97-AF65-F5344CB8AC3E}">
        <p14:creationId xmlns:p14="http://schemas.microsoft.com/office/powerpoint/2010/main" val="1735180021"/>
      </p:ext>
    </p:extLst>
  </p:cSld>
  <p:clrMapOvr>
    <a:masterClrMapping/>
  </p:clrMapOvr>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DEFAULT SLIDE">
    <p:spTree>
      <p:nvGrpSpPr>
        <p:cNvPr id="1" name=""/>
        <p:cNvGrpSpPr/>
        <p:nvPr/>
      </p:nvGrpSpPr>
      <p:grpSpPr>
        <a:xfrm>
          <a:off x="0" y="0"/>
          <a:ext cx="0" cy="0"/>
          <a:chOff x="0" y="0"/>
          <a:chExt cx="0" cy="0"/>
        </a:xfrm>
      </p:grpSpPr>
      <p:cxnSp>
        <p:nvCxnSpPr>
          <p:cNvPr id="2" name="Straight Connector 1"/>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42686687"/>
      </p:ext>
    </p:extLst>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DEFAUL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2" y="-23037"/>
            <a:ext cx="24374549" cy="1089837"/>
          </a:xfrm>
          <a:prstGeom prst="rect">
            <a:avLst/>
          </a:prstGeom>
        </p:spPr>
      </p:pic>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sp>
        <p:nvSpPr>
          <p:cNvPr id="6" name="Title 7"/>
          <p:cNvSpPr>
            <a:spLocks noGrp="1"/>
          </p:cNvSpPr>
          <p:nvPr>
            <p:ph type="title" hasCustomPrompt="1"/>
          </p:nvPr>
        </p:nvSpPr>
        <p:spPr>
          <a:xfrm>
            <a:off x="762000" y="358072"/>
            <a:ext cx="22098000" cy="480131"/>
          </a:xfrm>
          <a:prstGeom prst="rect">
            <a:avLst/>
          </a:prstGeom>
          <a:noFill/>
        </p:spPr>
        <p:txBody>
          <a:bodyPr wrap="square" rtlCol="0">
            <a:spAutoFit/>
          </a:bodyPr>
          <a:lstStyle>
            <a:lvl1pPr>
              <a:defRPr lang="uk-UA" sz="2800" b="1">
                <a:solidFill>
                  <a:schemeClr val="bg2"/>
                </a:solidFill>
                <a:latin typeface="Arial"/>
                <a:ea typeface="Arial"/>
                <a:cs typeface="Arial"/>
              </a:defRPr>
            </a:lvl1pPr>
          </a:lstStyle>
          <a:p>
            <a:pPr marL="0" lvl="0"/>
            <a:r>
              <a:rPr lang="en-US"/>
              <a:t>click to edit master title style</a:t>
            </a:r>
            <a:endParaRPr lang="uk-UA"/>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2131490802"/>
      </p:ext>
    </p:extLst>
  </p:cSld>
  <p:clrMapOvr>
    <a:masterClrMapping/>
  </p:clrMapOvr>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DEFAULT SLIDE">
    <p:bg>
      <p:bgPr>
        <a:solidFill>
          <a:schemeClr val="accent6"/>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1791193607"/>
      </p:ext>
    </p:extLst>
  </p:cSld>
  <p:clrMapOvr>
    <a:masterClrMapping/>
  </p:clrMapOvr>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DEFAULT SLIDE">
    <p:bg>
      <p:bgPr>
        <a:solidFill>
          <a:schemeClr val="accent1"/>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spTree>
    <p:extLst>
      <p:ext uri="{BB962C8B-B14F-4D97-AF65-F5344CB8AC3E}">
        <p14:creationId xmlns:p14="http://schemas.microsoft.com/office/powerpoint/2010/main" val="1165189203"/>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EFAULT SLIDE">
    <p:bg>
      <p:bgPr>
        <a:solidFill>
          <a:schemeClr val="accent1"/>
        </a:solidFill>
        <a:effectLst/>
      </p:bgPr>
    </p:bg>
    <p:spTree>
      <p:nvGrpSpPr>
        <p:cNvPr id="1" name=""/>
        <p:cNvGrpSpPr/>
        <p:nvPr/>
      </p:nvGrpSpPr>
      <p:grpSpPr>
        <a:xfrm>
          <a:off x="0" y="0"/>
          <a:ext cx="0" cy="0"/>
          <a:chOff x="0" y="0"/>
          <a:chExt cx="0" cy="0"/>
        </a:xfrm>
      </p:grpSpPr>
      <p:cxnSp>
        <p:nvCxnSpPr>
          <p:cNvPr id="2" name="Straight Connector 1"/>
          <p:cNvCxnSpPr/>
          <p:nvPr/>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7" name="Straight Connector 6"/>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24384000" cy="13716000"/>
          </a:xfrm>
          <a:prstGeom prst="rect">
            <a:avLst/>
          </a:prstGeom>
        </p:spPr>
        <p:txBody>
          <a:bodyPr/>
          <a:lstStyle/>
          <a:p>
            <a:endParaRPr lang="uk-UA"/>
          </a:p>
        </p:txBody>
      </p:sp>
    </p:spTree>
    <p:extLst>
      <p:ext uri="{BB962C8B-B14F-4D97-AF65-F5344CB8AC3E}">
        <p14:creationId xmlns:p14="http://schemas.microsoft.com/office/powerpoint/2010/main" val="431557828"/>
      </p:ext>
    </p:extLst>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12192000" cy="13716000"/>
          </a:xfrm>
          <a:prstGeom prst="rect">
            <a:avLst/>
          </a:prstGeom>
        </p:spPr>
        <p:txBody>
          <a:bodyPr/>
          <a:lstStyle/>
          <a:p>
            <a:endParaRPr lang="uk-UA"/>
          </a:p>
        </p:txBody>
      </p:sp>
    </p:spTree>
    <p:extLst>
      <p:ext uri="{BB962C8B-B14F-4D97-AF65-F5344CB8AC3E}">
        <p14:creationId xmlns:p14="http://schemas.microsoft.com/office/powerpoint/2010/main" val="1140139277"/>
      </p:ext>
    </p:extLst>
  </p:cSld>
  <p:clrMapOvr>
    <a:masterClrMapping/>
  </p:clrMapOv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PORTFOLIO OPT-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16764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60020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88392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8"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19" name="Straight Connector 18"/>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24246358"/>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LOGO">
    <p:spTree>
      <p:nvGrpSpPr>
        <p:cNvPr id="1" name=""/>
        <p:cNvGrpSpPr/>
        <p:nvPr/>
      </p:nvGrpSpPr>
      <p:grpSpPr>
        <a:xfrm>
          <a:off x="0" y="0"/>
          <a:ext cx="0" cy="0"/>
          <a:chOff x="0" y="0"/>
          <a:chExt cx="0" cy="0"/>
        </a:xfrm>
      </p:grpSpPr>
      <p:cxnSp>
        <p:nvCxnSpPr>
          <p:cNvPr id="12" name="Straight Connector 11"/>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2520942983"/>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ARK TOP SLIDE">
    <p:spTree>
      <p:nvGrpSpPr>
        <p:cNvPr id="1" name=""/>
        <p:cNvGrpSpPr/>
        <p:nvPr/>
      </p:nvGrpSpPr>
      <p:grpSpPr>
        <a:xfrm>
          <a:off x="0" y="0"/>
          <a:ext cx="0" cy="0"/>
          <a:chOff x="0" y="0"/>
          <a:chExt cx="0" cy="0"/>
        </a:xfrm>
      </p:grpSpPr>
      <p:sp>
        <p:nvSpPr>
          <p:cNvPr id="3" name="Rectangle 2"/>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4"/>
            <a:ext cx="220980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cxnSp>
        <p:nvCxnSpPr>
          <p:cNvPr id="10" name="Straight Connector 9"/>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883521493"/>
      </p:ext>
    </p:extLst>
  </p:cSld>
  <p:clrMapOvr>
    <a:masterClrMapping/>
  </p:clrMapOvr>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ARK MIDDLE">
    <p:spTree>
      <p:nvGrpSpPr>
        <p:cNvPr id="1" name=""/>
        <p:cNvGrpSpPr/>
        <p:nvPr/>
      </p:nvGrpSpPr>
      <p:grpSpPr>
        <a:xfrm>
          <a:off x="0" y="0"/>
          <a:ext cx="0" cy="0"/>
          <a:chOff x="0" y="0"/>
          <a:chExt cx="0" cy="0"/>
        </a:xfrm>
      </p:grpSpPr>
      <p:sp>
        <p:nvSpPr>
          <p:cNvPr id="10" name="Rectangle 9"/>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18" name="Straight Connector 17"/>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56751813"/>
      </p:ext>
    </p:extLst>
  </p:cSld>
  <p:clrMapOvr>
    <a:masterClrMapping/>
  </p:clrMapOv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ARK BOTTOM SLIDE">
    <p:spTree>
      <p:nvGrpSpPr>
        <p:cNvPr id="1" name=""/>
        <p:cNvGrpSpPr/>
        <p:nvPr/>
      </p:nvGrpSpPr>
      <p:grpSpPr>
        <a:xfrm>
          <a:off x="0" y="0"/>
          <a:ext cx="0" cy="0"/>
          <a:chOff x="0" y="0"/>
          <a:chExt cx="0" cy="0"/>
        </a:xfrm>
      </p:grpSpPr>
      <p:sp>
        <p:nvSpPr>
          <p:cNvPr id="3" name="Rectangle 2"/>
          <p:cNvSpPr/>
          <p:nvPr userDrawn="1"/>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157" y="12193241"/>
            <a:ext cx="2043673" cy="900514"/>
          </a:xfrm>
          <a:prstGeom prst="rect">
            <a:avLst/>
          </a:prstGeom>
        </p:spPr>
      </p:pic>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15" name="Straight Connector 14"/>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4"/>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299593"/>
      </p:ext>
    </p:extLst>
  </p:cSld>
  <p:clrMapOvr>
    <a:masterClrMapping/>
  </p:clrMapOvr>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IMG-SLIDE OPT-1">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a:ea typeface="Arial"/>
                <a:cs typeface="Aria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731676836"/>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DEFAULT SLIDE">
    <p:bg>
      <p:bgPr>
        <a:solidFill>
          <a:schemeClr val="accent6"/>
        </a:solidFill>
        <a:effectLst/>
      </p:bgPr>
    </p:bg>
    <p:spTree>
      <p:nvGrpSpPr>
        <p:cNvPr id="1" name=""/>
        <p:cNvGrpSpPr/>
        <p:nvPr/>
      </p:nvGrpSpPr>
      <p:grpSpPr>
        <a:xfrm>
          <a:off x="0" y="0"/>
          <a:ext cx="0" cy="0"/>
          <a:chOff x="0" y="0"/>
          <a:chExt cx="0" cy="0"/>
        </a:xfrm>
      </p:grpSpPr>
      <p:cxnSp>
        <p:nvCxnSpPr>
          <p:cNvPr id="2" name="Straight Connector 1"/>
          <p:cNvCxnSpPr/>
          <p:nvPr/>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7" name="Straight Connector 6"/>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EFAULT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 y="-23037"/>
            <a:ext cx="24374549" cy="1089837"/>
          </a:xfrm>
          <a:prstGeom prst="rect">
            <a:avLst/>
          </a:prstGeom>
        </p:spPr>
      </p:pic>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sp>
        <p:nvSpPr>
          <p:cNvPr id="6" name="Title 7"/>
          <p:cNvSpPr>
            <a:spLocks noGrp="1"/>
          </p:cNvSpPr>
          <p:nvPr>
            <p:ph type="title" hasCustomPrompt="1"/>
          </p:nvPr>
        </p:nvSpPr>
        <p:spPr>
          <a:xfrm>
            <a:off x="762000" y="358070"/>
            <a:ext cx="22098000" cy="480131"/>
          </a:xfrm>
          <a:prstGeom prst="rect">
            <a:avLst/>
          </a:prstGeom>
          <a:noFill/>
        </p:spPr>
        <p:txBody>
          <a:bodyPr wrap="square" rtlCol="0">
            <a:spAutoFit/>
          </a:bodyPr>
          <a:lstStyle>
            <a:lvl1pPr>
              <a:defRPr lang="uk-UA" sz="2800" b="1">
                <a:solidFill>
                  <a:schemeClr val="bg2"/>
                </a:solidFill>
                <a:latin typeface="Arial"/>
                <a:ea typeface="Arial"/>
                <a:cs typeface="Arial"/>
              </a:defRPr>
            </a:lvl1pPr>
          </a:lstStyle>
          <a:p>
            <a:pPr marL="0" lvl="0"/>
            <a:r>
              <a:rPr lang="en-US"/>
              <a:t>click to edit master title style</a:t>
            </a:r>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2" y="-23037"/>
            <a:ext cx="24374549" cy="108983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cxnSp>
        <p:nvCxnSpPr>
          <p:cNvPr id="12" name="Straight Connector 11"/>
          <p:cNvCxnSpPr/>
          <p:nvPr/>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7" name="Straight Connector 6"/>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2"/>
            <a:ext cx="22098000" cy="715581"/>
          </a:xfrm>
          <a:prstGeom prst="rect">
            <a:avLst/>
          </a:prstGeom>
          <a:noFill/>
        </p:spPr>
        <p:txBody>
          <a:bodyPr wrap="square" rtlCol="0">
            <a:spAutoFit/>
          </a:bodyPr>
          <a:lstStyle>
            <a:lvl1pPr>
              <a:defRPr lang="uk-UA" sz="4500" b="1">
                <a:solidFill>
                  <a:schemeClr val="bg2"/>
                </a:solidFill>
                <a:latin typeface="Arial"/>
                <a:ea typeface="Arial"/>
                <a:cs typeface="Arial"/>
              </a:defRPr>
            </a:lvl1pPr>
          </a:lstStyle>
          <a:p>
            <a:pPr marL="0" lvl="0"/>
            <a:r>
              <a:rPr lang="en-US"/>
              <a:t>click to edit master title style</a:t>
            </a:r>
            <a:endParaRPr lang="uk-UA"/>
          </a:p>
        </p:txBody>
      </p:sp>
      <p:cxnSp>
        <p:nvCxnSpPr>
          <p:cNvPr id="10" name="Straight Connector 9"/>
          <p:cNvCxnSpPr/>
          <p:nvPr/>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sp>
        <p:nvSpPr>
          <p:cNvPr id="7" name="Rectangle 6"/>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flipH="1">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sp>
        <p:nvSpPr>
          <p:cNvPr id="10" name="Rectangle 9"/>
          <p:cNvSpPr/>
          <p:nvPr/>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a:ea typeface="Arial"/>
                <a:cs typeface="Arial"/>
              </a:defRPr>
            </a:lvl1pPr>
          </a:lstStyle>
          <a:p>
            <a:fld id="{37D409AB-2201-4E18-8A34-C31753AD9B06}" type="slidenum">
              <a:rPr lang="uk-UA" smtClean="0"/>
              <a:t>‹#›</a:t>
            </a:fld>
            <a:endParaRPr lang="uk-UA"/>
          </a:p>
        </p:txBody>
      </p:sp>
      <p:cxnSp>
        <p:nvCxnSpPr>
          <p:cNvPr id="18" name="Straight Connector 17"/>
          <p:cNvCxnSpPr/>
          <p:nvPr/>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7" name="Rectangle 6"/>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54" y="12193241"/>
            <a:ext cx="2043673" cy="900514"/>
          </a:xfrm>
          <a:prstGeom prst="rect">
            <a:avLst/>
          </a:prstGeom>
        </p:spPr>
      </p:pic>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a:ea typeface="Arial"/>
                <a:cs typeface="Arial"/>
              </a:defRPr>
            </a:lvl1pPr>
          </a:lstStyle>
          <a:p>
            <a:fld id="{37D409AB-2201-4E18-8A34-C31753AD9B06}" type="slidenum">
              <a:rPr lang="uk-UA" smtClean="0"/>
              <a:t>‹#›</a:t>
            </a:fld>
            <a:endParaRPr lang="uk-UA"/>
          </a:p>
        </p:txBody>
      </p:sp>
      <p:cxnSp>
        <p:nvCxnSpPr>
          <p:cNvPr id="15" name="Straight Connector 14"/>
          <p:cNvCxnSpPr/>
          <p:nvPr/>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a:ea typeface="Arial"/>
                <a:cs typeface="Arial"/>
              </a:defRPr>
            </a:lvl1pPr>
          </a:lstStyle>
          <a:p>
            <a:pPr marL="0" lvl="0"/>
            <a:r>
              <a:rPr lang="en-US"/>
              <a:t>click to edit master title style</a:t>
            </a:r>
            <a:endParaRPr lang="uk-UA"/>
          </a:p>
        </p:txBody>
      </p:sp>
      <p:sp>
        <p:nvSpPr>
          <p:cNvPr id="7" name="Rectangle 6"/>
          <p:cNvSpPr/>
          <p:nvPr userDrawn="1"/>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flipH="1">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11887200"/>
            <a:ext cx="2043673" cy="1200685"/>
          </a:xfrm>
          <a:prstGeom prst="rect">
            <a:avLst/>
          </a:prstGeom>
        </p:spPr>
      </p:pic>
    </p:spTree>
  </p:cSld>
  <p:clrMapOvr>
    <a:masterClrMapping/>
  </p:clrMapOvr>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26467"/>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5" r:id="rId10"/>
    <p:sldLayoutId id="2147483906" r:id="rId11"/>
    <p:sldLayoutId id="2147483907" r:id="rId12"/>
    <p:sldLayoutId id="2147483908"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663" r:id="rId23"/>
    <p:sldLayoutId id="2147483693" r:id="rId24"/>
    <p:sldLayoutId id="2147483680" r:id="rId25"/>
    <p:sldLayoutId id="2147483697" r:id="rId26"/>
    <p:sldLayoutId id="2147483698" r:id="rId27"/>
    <p:sldLayoutId id="2147483868" r:id="rId28"/>
    <p:sldLayoutId id="2147483866" r:id="rId29"/>
  </p:sldLayoutIdLst>
  <p:transition/>
  <p:hf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799" y="950985"/>
            <a:ext cx="21996400" cy="6301725"/>
          </a:xfrm>
        </p:spPr>
        <p:txBody>
          <a:bodyPr lIns="91440" tIns="45720" rIns="91440" bIns="45720" anchor="ctr"/>
          <a:lstStyle/>
          <a:p>
            <a:pPr algn="ctr">
              <a:lnSpc>
                <a:spcPct val="100000"/>
              </a:lnSpc>
            </a:pPr>
            <a:r>
              <a:rPr lang="x-none" sz="5400" b="1" i="0" strike="noStrike" cap="none" spc="0" baseline="0">
                <a:solidFill>
                  <a:srgbClr val="FFFFFF"/>
                </a:solidFill>
                <a:effectLst/>
              </a:rPr>
              <a:t>Buổi gặp mặt Tiểu thương Khu chợ phiên tại Berryessa</a:t>
            </a:r>
            <a:br>
              <a:rPr sz="5400" dirty="0"/>
            </a:br>
            <a:r>
              <a:rPr lang="x-none" sz="5400" b="1" i="0" strike="noStrike" cap="none" spc="0" baseline="0">
                <a:solidFill>
                  <a:srgbClr val="FFFFFF"/>
                </a:solidFill>
                <a:effectLst/>
              </a:rPr>
              <a:t>ngày 19 tháng 10 năm 2022 </a:t>
            </a:r>
            <a:br>
              <a:rPr sz="17950" dirty="0"/>
            </a:br>
            <a:br>
              <a:rPr sz="3600" dirty="0"/>
            </a:br>
            <a:r>
              <a:rPr lang="x-none" sz="4000" b="1" i="0" strike="noStrike" cap="none" spc="0" baseline="0">
                <a:solidFill>
                  <a:srgbClr val="FFFFFF"/>
                </a:solidFill>
                <a:effectLst/>
                <a:latin typeface="Arial"/>
                <a:ea typeface="Arial"/>
                <a:cs typeface="Arial"/>
              </a:rPr>
              <a:t>Thành phố San José, Phòng Phát triển Kinh tế &amp; Văn hóa</a:t>
            </a:r>
            <a:br>
              <a:rPr sz="4000" dirty="0"/>
            </a:br>
            <a:r>
              <a:rPr lang="x-none" sz="4000" b="1" i="0" strike="noStrike" cap="none" spc="0" baseline="0">
                <a:solidFill>
                  <a:srgbClr val="FFFFFF"/>
                </a:solidFill>
                <a:effectLst/>
                <a:latin typeface="Arial"/>
                <a:ea typeface="Arial"/>
                <a:cs typeface="Arial"/>
              </a:rPr>
              <a:t>Baird &amp; Driskell và Estolano Advisors</a:t>
            </a:r>
            <a:br>
              <a:rPr sz="4800" dirty="0"/>
            </a:br>
            <a:endParaRPr lang="en-US" sz="17950" b="0" dirty="0">
              <a:latin typeface="Arial"/>
              <a:cs typeface="Arial"/>
            </a:endParaRPr>
          </a:p>
        </p:txBody>
      </p:sp>
      <p:sp>
        <p:nvSpPr>
          <p:cNvPr id="6" name="TextBox 5">
            <a:extLst>
              <a:ext uri="{FF2B5EF4-FFF2-40B4-BE49-F238E27FC236}">
                <a16:creationId xmlns:a16="http://schemas.microsoft.com/office/drawing/2014/main" id="{7D686B86-E555-4696-95DA-1775069CE5A5}"/>
              </a:ext>
            </a:extLst>
          </p:cNvPr>
          <p:cNvSpPr txBox="1"/>
          <p:nvPr/>
        </p:nvSpPr>
        <p:spPr>
          <a:xfrm>
            <a:off x="1325880" y="4636422"/>
            <a:ext cx="12194770" cy="4968240"/>
          </a:xfrm>
          <a:prstGeom prst="rect">
            <a:avLst/>
          </a:prstGeom>
          <a:noFill/>
        </p:spPr>
        <p:txBody>
          <a:bodyPr wrap="square" lIns="91440" tIns="45720" rIns="91440" bIns="45720" anchor="t">
            <a:spAutoFit/>
          </a:bodyPr>
          <a:lstStyle/>
          <a:p>
            <a:pPr algn="l" rtl="0" fontAlgn="base"/>
            <a:r>
              <a:rPr lang="x-none" sz="4000" b="1" i="0" strike="noStrike" cap="none" spc="0" baseline="0" dirty="0">
                <a:solidFill>
                  <a:srgbClr val="FFFFFF"/>
                </a:solidFill>
                <a:effectLst/>
                <a:latin typeface="Arial"/>
                <a:ea typeface="Arial"/>
                <a:cs typeface="Arial"/>
              </a:rPr>
              <a:t>Đội ngũ Thành phố San José:</a:t>
            </a:r>
            <a:r>
              <a:rPr lang="x-none" sz="4000" b="0" i="0" strike="noStrike" cap="none" spc="0" baseline="0" dirty="0">
                <a:solidFill>
                  <a:srgbClr val="FFFFFF"/>
                </a:solidFill>
                <a:effectLst/>
                <a:latin typeface="Arial"/>
                <a:ea typeface="Arial"/>
                <a:cs typeface="Arial"/>
              </a:rPr>
              <a:t>​</a:t>
            </a:r>
          </a:p>
          <a:p>
            <a:pPr fontAlgn="base"/>
            <a:r>
              <a:rPr lang="x-none" sz="4000" b="0" i="0" strike="noStrike" cap="none" spc="0" baseline="0" dirty="0">
                <a:solidFill>
                  <a:srgbClr val="FFFFFF"/>
                </a:solidFill>
                <a:effectLst/>
                <a:latin typeface="Arial"/>
                <a:ea typeface="Arial"/>
                <a:cs typeface="Arial"/>
              </a:rPr>
              <a:t>Nanci Klein, Giám đốc</a:t>
            </a:r>
            <a:br>
              <a:rPr sz="4000" dirty="0"/>
            </a:br>
            <a:r>
              <a:rPr lang="x-none" sz="4000" b="0" i="0" strike="noStrike" cap="none" spc="0" baseline="0" dirty="0">
                <a:solidFill>
                  <a:srgbClr val="FFFFFF"/>
                </a:solidFill>
                <a:effectLst/>
                <a:latin typeface="Arial"/>
                <a:ea typeface="Arial"/>
                <a:cs typeface="Arial"/>
              </a:rPr>
              <a:t>Blage Zelalich, Phó Giám đốc</a:t>
            </a:r>
          </a:p>
          <a:p>
            <a:pPr algn="l"/>
            <a:r>
              <a:rPr lang="x-none" sz="4000" b="0" i="0" strike="noStrike" cap="none" spc="0" baseline="0" dirty="0">
                <a:solidFill>
                  <a:srgbClr val="FFFFFF"/>
                </a:solidFill>
                <a:effectLst/>
                <a:latin typeface="Arial"/>
                <a:ea typeface="Arial"/>
                <a:cs typeface="Arial"/>
              </a:rPr>
              <a:t>Lori Severino, Trợ lý Giám đốc Thành phố</a:t>
            </a:r>
            <a:endParaRPr lang="en-US" dirty="0">
              <a:solidFill>
                <a:schemeClr val="bg2"/>
              </a:solidFill>
            </a:endParaRPr>
          </a:p>
          <a:p>
            <a:pPr algn="l" rtl="0" fontAlgn="base"/>
            <a:r>
              <a:rPr lang="x-none" sz="4000" b="0" i="0" strike="noStrike" cap="none" spc="0" baseline="0" dirty="0">
                <a:solidFill>
                  <a:srgbClr val="FFFFFF"/>
                </a:solidFill>
                <a:effectLst/>
                <a:latin typeface="Arial"/>
                <a:ea typeface="Arial"/>
                <a:cs typeface="Arial"/>
              </a:rPr>
              <a:t>Nathan Donato-Weinstein, Giám đốc Phát triển Kinh doanh</a:t>
            </a:r>
            <a:endParaRPr lang="en-US" sz="4000" b="1" i="0" u="none" strike="noStrike" dirty="0">
              <a:solidFill>
                <a:schemeClr val="bg2"/>
              </a:solidFill>
              <a:effectLst/>
              <a:latin typeface="Calibri" panose="020F0502020204030204"/>
              <a:cs typeface="Calibri"/>
            </a:endParaRPr>
          </a:p>
          <a:p>
            <a:pPr algn="l" rtl="0" fontAlgn="base"/>
            <a:r>
              <a:rPr lang="x-none" sz="4000" b="0" i="0" strike="noStrike" cap="none" spc="0" baseline="0" dirty="0">
                <a:solidFill>
                  <a:srgbClr val="FFFFFF"/>
                </a:solidFill>
                <a:effectLst/>
                <a:latin typeface="Arial"/>
                <a:ea typeface="Arial"/>
                <a:cs typeface="Arial"/>
              </a:rPr>
              <a:t>Adolfo Ruelas, Giám đốc Phát triển Kinh doanh</a:t>
            </a:r>
          </a:p>
          <a:p>
            <a:pPr algn="l" rtl="0" fontAlgn="base"/>
            <a:r>
              <a:rPr lang="x-none" sz="4000" b="0" i="0" strike="noStrike" cap="none" spc="0" baseline="0" dirty="0">
                <a:solidFill>
                  <a:srgbClr val="FFFFFF"/>
                </a:solidFill>
                <a:effectLst/>
                <a:latin typeface="Arial"/>
                <a:ea typeface="Arial"/>
                <a:cs typeface="Arial"/>
              </a:rPr>
              <a:t>Nguyen Pha</a:t>
            </a:r>
            <a:r>
              <a:rPr lang="en-US" sz="4000" b="0" i="0" strike="noStrike" cap="none" spc="0" baseline="0" dirty="0">
                <a:solidFill>
                  <a:srgbClr val="FFFFFF"/>
                </a:solidFill>
                <a:effectLst/>
                <a:latin typeface="Arial"/>
                <a:ea typeface="Arial"/>
                <a:cs typeface="Arial"/>
              </a:rPr>
              <a:t>m</a:t>
            </a:r>
            <a:r>
              <a:rPr lang="x-none" sz="4000" b="0" i="0" strike="noStrike" cap="none" spc="0" baseline="0" dirty="0">
                <a:solidFill>
                  <a:srgbClr val="FFFFFF"/>
                </a:solidFill>
                <a:effectLst/>
                <a:latin typeface="Arial"/>
                <a:ea typeface="Arial"/>
                <a:cs typeface="Arial"/>
              </a:rPr>
              <a:t>, Giám đốc Phát triển Kinh doanh</a:t>
            </a:r>
          </a:p>
        </p:txBody>
      </p:sp>
      <p:sp>
        <p:nvSpPr>
          <p:cNvPr id="8" name="TextBox 7">
            <a:extLst>
              <a:ext uri="{FF2B5EF4-FFF2-40B4-BE49-F238E27FC236}">
                <a16:creationId xmlns:a16="http://schemas.microsoft.com/office/drawing/2014/main" id="{CC62B83F-F7A6-4060-ADFB-CFA0492E723A}"/>
              </a:ext>
            </a:extLst>
          </p:cNvPr>
          <p:cNvSpPr txBox="1"/>
          <p:nvPr/>
        </p:nvSpPr>
        <p:spPr>
          <a:xfrm>
            <a:off x="14743874" y="4408631"/>
            <a:ext cx="9218941" cy="8402300"/>
          </a:xfrm>
          <a:prstGeom prst="rect">
            <a:avLst/>
          </a:prstGeom>
          <a:noFill/>
        </p:spPr>
        <p:txBody>
          <a:bodyPr wrap="square" lIns="91440" tIns="45720" rIns="91440" bIns="45720" anchor="t">
            <a:spAutoFit/>
          </a:bodyPr>
          <a:lstStyle/>
          <a:p>
            <a:pPr fontAlgn="base"/>
            <a:r>
              <a:rPr lang="x-none" sz="4000" b="1" i="0" strike="noStrike" cap="none" spc="0" baseline="0">
                <a:solidFill>
                  <a:srgbClr val="FFFFFF"/>
                </a:solidFill>
                <a:effectLst/>
                <a:latin typeface="Arial"/>
                <a:ea typeface="Arial"/>
                <a:cs typeface="Arial"/>
              </a:rPr>
              <a:t>Đội ngũ Tư vấn: </a:t>
            </a:r>
            <a:endParaRPr lang="en-US" sz="4000" b="0" i="0" dirty="0">
              <a:solidFill>
                <a:schemeClr val="bg2"/>
              </a:solidFill>
              <a:effectLst/>
              <a:latin typeface="Calibri" panose="020F0502020204030204" pitchFamily="34" charset="0"/>
              <a:cs typeface="Calibri"/>
            </a:endParaRPr>
          </a:p>
          <a:p>
            <a:pPr fontAlgn="base"/>
            <a:r>
              <a:rPr lang="x-none" sz="4000" b="0" i="1" strike="noStrike" cap="none" spc="0" baseline="0">
                <a:solidFill>
                  <a:srgbClr val="FFFFFF"/>
                </a:solidFill>
                <a:effectLst/>
                <a:latin typeface="Arial"/>
                <a:ea typeface="Arial"/>
                <a:cs typeface="Arial"/>
              </a:rPr>
              <a:t>Lập kế hoạch Cộng đồng Baird + Driskell: </a:t>
            </a:r>
            <a:endParaRPr lang="en-US" dirty="0">
              <a:solidFill>
                <a:schemeClr val="bg2"/>
              </a:solidFill>
              <a:latin typeface="Arial"/>
              <a:cs typeface="Arial"/>
            </a:endParaRPr>
          </a:p>
          <a:p>
            <a:r>
              <a:rPr lang="x-none" sz="4000" b="0" i="0" strike="noStrike" cap="none" spc="0" baseline="0">
                <a:solidFill>
                  <a:srgbClr val="FFFFFF"/>
                </a:solidFill>
                <a:effectLst/>
                <a:latin typeface="Arial"/>
                <a:ea typeface="Arial"/>
                <a:cs typeface="Arial"/>
              </a:rPr>
              <a:t>Joshua Abrams</a:t>
            </a:r>
            <a:br>
              <a:rPr sz="4000" dirty="0"/>
            </a:br>
            <a:r>
              <a:rPr lang="x-none" sz="4000" b="0" i="0" strike="noStrike" cap="none" spc="0" baseline="0">
                <a:solidFill>
                  <a:srgbClr val="FFFFFF"/>
                </a:solidFill>
                <a:effectLst/>
                <a:latin typeface="Arial"/>
                <a:ea typeface="Arial"/>
                <a:cs typeface="Arial"/>
              </a:rPr>
              <a:t>Vu-Bang Nguyen</a:t>
            </a:r>
            <a:endParaRPr lang="en-US" dirty="0">
              <a:solidFill>
                <a:schemeClr val="bg2"/>
              </a:solidFill>
              <a:latin typeface="Calibri" panose="020F0502020204030204"/>
              <a:cs typeface="Arial"/>
            </a:endParaRPr>
          </a:p>
          <a:p>
            <a:r>
              <a:rPr lang="x-none" sz="4000" b="0" i="0" strike="noStrike" cap="none" spc="0" baseline="0">
                <a:solidFill>
                  <a:srgbClr val="FFFFFF"/>
                </a:solidFill>
                <a:effectLst/>
                <a:latin typeface="Arial"/>
                <a:ea typeface="Arial"/>
                <a:cs typeface="Arial"/>
              </a:rPr>
              <a:t>Paul Peninger</a:t>
            </a:r>
            <a:endParaRPr lang="en-US" dirty="0">
              <a:solidFill>
                <a:schemeClr val="bg2"/>
              </a:solidFill>
              <a:latin typeface="Calibri" panose="020F0502020204030204"/>
              <a:ea typeface="+mn-lt"/>
              <a:cs typeface="+mn-lt"/>
            </a:endParaRPr>
          </a:p>
          <a:p>
            <a:r>
              <a:rPr lang="x-none" sz="4000" b="0" i="0" strike="noStrike" cap="none" spc="0" baseline="0">
                <a:solidFill>
                  <a:srgbClr val="FFFFFF"/>
                </a:solidFill>
                <a:effectLst/>
                <a:latin typeface="Arial"/>
                <a:ea typeface="Arial"/>
                <a:cs typeface="Arial"/>
              </a:rPr>
              <a:t>Victor Tran</a:t>
            </a:r>
            <a:endParaRPr lang="en-US" dirty="0">
              <a:solidFill>
                <a:schemeClr val="bg2"/>
              </a:solidFill>
              <a:latin typeface="Calibri" panose="020F0502020204030204"/>
              <a:cs typeface="Arial"/>
            </a:endParaRPr>
          </a:p>
          <a:p>
            <a:r>
              <a:rPr lang="x-none" sz="4000" b="0" i="0" strike="noStrike" cap="none" spc="0" baseline="0">
                <a:solidFill>
                  <a:srgbClr val="FFFFFF"/>
                </a:solidFill>
                <a:effectLst/>
                <a:latin typeface="Arial"/>
                <a:ea typeface="Arial"/>
                <a:cs typeface="Arial"/>
              </a:rPr>
              <a:t>Kristy Wang</a:t>
            </a:r>
            <a:br>
              <a:rPr sz="4000" dirty="0"/>
            </a:br>
            <a:r>
              <a:rPr lang="x-none" sz="4000" b="0" i="1" strike="noStrike" cap="none" spc="0" baseline="0">
                <a:solidFill>
                  <a:srgbClr val="FFFFFF"/>
                </a:solidFill>
                <a:effectLst/>
                <a:latin typeface="Arial"/>
                <a:ea typeface="Arial"/>
                <a:cs typeface="Arial"/>
              </a:rPr>
              <a:t>Cố vấn Estolano:</a:t>
            </a:r>
          </a:p>
          <a:p>
            <a:r>
              <a:rPr lang="x-none" sz="3600" b="0" i="0" strike="noStrike" cap="none" spc="0" baseline="0">
                <a:solidFill>
                  <a:srgbClr val="FFFFFF"/>
                </a:solidFill>
                <a:effectLst/>
                <a:latin typeface="Arial"/>
                <a:ea typeface="Arial"/>
                <a:cs typeface="Arial"/>
              </a:rPr>
              <a:t>Ginny Browne</a:t>
            </a:r>
          </a:p>
          <a:p>
            <a:r>
              <a:rPr lang="x-none" sz="3600" b="0" i="0" strike="noStrike" cap="none" spc="0" baseline="0">
                <a:solidFill>
                  <a:srgbClr val="FFFFFF"/>
                </a:solidFill>
                <a:effectLst/>
                <a:latin typeface="Arial"/>
                <a:ea typeface="Arial"/>
                <a:cs typeface="Arial"/>
              </a:rPr>
              <a:t>Katie Freiberg</a:t>
            </a:r>
          </a:p>
          <a:p>
            <a:r>
              <a:rPr lang="x-none" sz="3600" b="0" i="0" strike="noStrike" cap="none" spc="0" baseline="0">
                <a:solidFill>
                  <a:srgbClr val="FFFFFF"/>
                </a:solidFill>
                <a:effectLst/>
                <a:latin typeface="Arial"/>
                <a:ea typeface="Arial"/>
                <a:cs typeface="Arial"/>
              </a:rPr>
              <a:t>Dena Belzer, Kinh tế Chiến lược</a:t>
            </a:r>
          </a:p>
          <a:p>
            <a:r>
              <a:rPr lang="x-none" sz="3600" b="0" i="0" strike="noStrike" cap="none" spc="0" baseline="0">
                <a:solidFill>
                  <a:srgbClr val="FFFFFF"/>
                </a:solidFill>
                <a:effectLst/>
                <a:latin typeface="Arial"/>
                <a:ea typeface="Arial"/>
                <a:cs typeface="Arial"/>
              </a:rPr>
              <a:t>Chris Lepe, Giải pháp Lập kế hoạch Mariposa</a:t>
            </a:r>
          </a:p>
        </p:txBody>
      </p:sp>
      <p:sp>
        <p:nvSpPr>
          <p:cNvPr id="3" name="Slide Number Placeholder 2">
            <a:extLst>
              <a:ext uri="{FF2B5EF4-FFF2-40B4-BE49-F238E27FC236}">
                <a16:creationId xmlns:a16="http://schemas.microsoft.com/office/drawing/2014/main" id="{6F265367-02B5-199D-E6CE-7BCC05176F13}"/>
              </a:ext>
            </a:extLst>
          </p:cNvPr>
          <p:cNvSpPr>
            <a:spLocks noGrp="1"/>
          </p:cNvSpPr>
          <p:nvPr>
            <p:ph type="sldNum" sz="quarter" idx="10"/>
          </p:nvPr>
        </p:nvSpPr>
        <p:spPr/>
        <p:txBody>
          <a:bodyPr/>
          <a:lstStyle/>
          <a:p>
            <a:fld id="{37D409AB-2201-4E18-8A34-C31753AD9B06}" type="slidenum">
              <a:rPr lang="uk-UA" smtClean="0"/>
              <a:t>1</a:t>
            </a:fld>
            <a:endParaRPr lang="en-US"/>
          </a:p>
        </p:txBody>
      </p:sp>
      <p:pic>
        <p:nvPicPr>
          <p:cNvPr id="5" name="Picture 4" descr="Logo&#10;&#10;Description automatically generated with medium confidence">
            <a:extLst>
              <a:ext uri="{FF2B5EF4-FFF2-40B4-BE49-F238E27FC236}">
                <a16:creationId xmlns:a16="http://schemas.microsoft.com/office/drawing/2014/main" id="{3711C2BC-C157-492D-A24B-DBEB6AE72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99" y="11744262"/>
            <a:ext cx="2629159" cy="1615301"/>
          </a:xfrm>
          <a:prstGeom prst="rect">
            <a:avLst/>
          </a:prstGeom>
        </p:spPr>
      </p:pic>
    </p:spTree>
    <p:extLst>
      <p:ext uri="{BB962C8B-B14F-4D97-AF65-F5344CB8AC3E}">
        <p14:creationId xmlns:p14="http://schemas.microsoft.com/office/powerpoint/2010/main" val="40401647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7E52-84EC-4B19-A2EA-4B87A9FC29F5}"/>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Tổ tư vấn là gì?</a:t>
            </a:r>
          </a:p>
        </p:txBody>
      </p:sp>
      <p:sp>
        <p:nvSpPr>
          <p:cNvPr id="3" name="Slide Number Placeholder 2">
            <a:extLst>
              <a:ext uri="{FF2B5EF4-FFF2-40B4-BE49-F238E27FC236}">
                <a16:creationId xmlns:a16="http://schemas.microsoft.com/office/drawing/2014/main" id="{82119F18-028B-4009-8848-30A8C3CF8B8F}"/>
              </a:ext>
            </a:extLst>
          </p:cNvPr>
          <p:cNvSpPr>
            <a:spLocks noGrp="1"/>
          </p:cNvSpPr>
          <p:nvPr>
            <p:ph type="sldNum" sz="quarter" idx="10"/>
          </p:nvPr>
        </p:nvSpPr>
        <p:spPr/>
        <p:txBody>
          <a:bodyPr/>
          <a:lstStyle/>
          <a:p>
            <a:fld id="{37D409AB-2201-4E18-8A34-C31753AD9B06}" type="slidenum">
              <a:rPr lang="uk-UA" smtClean="0"/>
              <a:t>10</a:t>
            </a:fld>
            <a:endParaRPr lang="uk-UA"/>
          </a:p>
        </p:txBody>
      </p:sp>
      <p:sp>
        <p:nvSpPr>
          <p:cNvPr id="5" name="TextBox 4">
            <a:extLst>
              <a:ext uri="{FF2B5EF4-FFF2-40B4-BE49-F238E27FC236}">
                <a16:creationId xmlns:a16="http://schemas.microsoft.com/office/drawing/2014/main" id="{EB6A5B95-5724-45BB-B728-1A1D374B8437}"/>
              </a:ext>
            </a:extLst>
          </p:cNvPr>
          <p:cNvSpPr txBox="1"/>
          <p:nvPr/>
        </p:nvSpPr>
        <p:spPr>
          <a:xfrm>
            <a:off x="1168400" y="2672851"/>
            <a:ext cx="20034250" cy="10248960"/>
          </a:xfrm>
          <a:prstGeom prst="rect">
            <a:avLst/>
          </a:prstGeom>
          <a:noFill/>
        </p:spPr>
        <p:txBody>
          <a:bodyPr wrap="square" lIns="91440" tIns="45720" rIns="91440" bIns="45720" anchor="t">
            <a:spAutoFit/>
          </a:bodyPr>
          <a:lstStyle/>
          <a:p>
            <a:pPr>
              <a:spcAft>
                <a:spcPts val="1200"/>
              </a:spcAft>
            </a:pPr>
            <a:r>
              <a:rPr lang="x-none" sz="6000" b="0" i="0" strike="noStrike" cap="none" spc="0" baseline="0">
                <a:solidFill>
                  <a:srgbClr val="FFFFFF"/>
                </a:solidFill>
                <a:effectLst/>
                <a:latin typeface="Arial"/>
                <a:ea typeface="Arial"/>
                <a:cs typeface="Arial"/>
              </a:rPr>
              <a:t>Một </a:t>
            </a:r>
            <a:r>
              <a:rPr lang="x-none" sz="6000">
                <a:solidFill>
                  <a:srgbClr val="FFFFFF"/>
                </a:solidFill>
                <a:latin typeface="Arial"/>
                <a:ea typeface="Arial"/>
                <a:cs typeface="Arial"/>
              </a:rPr>
              <a:t>nhóm </a:t>
            </a:r>
            <a:r>
              <a:rPr lang="x-none" sz="6000">
                <a:solidFill>
                  <a:schemeClr val="bg2"/>
                </a:solidFill>
                <a:ea typeface="+mn-lt"/>
                <a:cs typeface="+mn-lt"/>
              </a:rPr>
              <a:t>chính thức</a:t>
            </a:r>
            <a:r>
              <a:rPr lang="x-none" sz="6000">
                <a:solidFill>
                  <a:schemeClr val="bg2"/>
                </a:solidFill>
                <a:latin typeface="Arial"/>
                <a:ea typeface="+mn-lt"/>
                <a:cs typeface="Arial"/>
              </a:rPr>
              <a:t> của</a:t>
            </a:r>
            <a:r>
              <a:rPr lang="x-none" sz="6000">
                <a:solidFill>
                  <a:srgbClr val="FFFFFF"/>
                </a:solidFill>
                <a:latin typeface="Arial"/>
                <a:ea typeface="Arial"/>
                <a:cs typeface="Arial"/>
              </a:rPr>
              <a:t> </a:t>
            </a:r>
            <a:r>
              <a:rPr lang="x-none" sz="6000" b="0" i="0" strike="noStrike" cap="none" spc="0" baseline="0">
                <a:solidFill>
                  <a:srgbClr val="FFFFFF"/>
                </a:solidFill>
                <a:effectLst/>
                <a:latin typeface="Arial"/>
                <a:ea typeface="Arial"/>
                <a:cs typeface="Arial"/>
              </a:rPr>
              <a:t>các bên liên quan</a:t>
            </a:r>
            <a:r>
              <a:rPr lang="x-none" sz="6000">
                <a:solidFill>
                  <a:srgbClr val="FFFFFF"/>
                </a:solidFill>
                <a:latin typeface="Arial"/>
                <a:ea typeface="Arial"/>
                <a:cs typeface="Arial"/>
              </a:rPr>
              <a:t> </a:t>
            </a:r>
            <a:r>
              <a:rPr lang="x-none" sz="6000" b="0" i="0" strike="noStrike" cap="none" spc="0" baseline="0">
                <a:solidFill>
                  <a:srgbClr val="FFFFFF"/>
                </a:solidFill>
                <a:effectLst/>
                <a:latin typeface="Arial"/>
                <a:ea typeface="Arial"/>
                <a:cs typeface="Arial"/>
              </a:rPr>
              <a:t> (cư dân, lãnh đạo cộng đồng, chuyên gia, v.v.) có chung lợi ích và thường xuyên họp mặt để tư vấn cho Thành phố về các chính sách, chiến lược, dự án, v.v.</a:t>
            </a:r>
          </a:p>
          <a:p>
            <a:pPr>
              <a:spcAft>
                <a:spcPts val="1200"/>
              </a:spcAft>
            </a:pPr>
            <a:endParaRPr lang="en-US" sz="6000">
              <a:solidFill>
                <a:schemeClr val="bg2"/>
              </a:solidFill>
              <a:cs typeface="Arial"/>
            </a:endParaRPr>
          </a:p>
          <a:p>
            <a:pPr>
              <a:spcAft>
                <a:spcPts val="1200"/>
              </a:spcAft>
            </a:pPr>
            <a:r>
              <a:rPr lang="x-none" sz="6000" b="0" i="0" strike="noStrike" cap="none" spc="0" baseline="0">
                <a:solidFill>
                  <a:srgbClr val="FFFFFF"/>
                </a:solidFill>
                <a:effectLst/>
                <a:latin typeface="Arial"/>
                <a:ea typeface="Arial"/>
                <a:cs typeface="Arial"/>
              </a:rPr>
              <a:t>Ví dụ ở San José:</a:t>
            </a:r>
          </a:p>
          <a:p>
            <a:pPr marL="857250" indent="-857250">
              <a:spcAft>
                <a:spcPts val="1200"/>
              </a:spcAft>
              <a:buFont typeface="Arial" panose="020B0604020202020204" pitchFamily="34" charset="0"/>
              <a:buChar char="•"/>
            </a:pPr>
            <a:r>
              <a:rPr lang="x-none" sz="6000" b="0" i="0" strike="noStrike" cap="none" spc="0" baseline="0">
                <a:solidFill>
                  <a:srgbClr val="FFFFFF"/>
                </a:solidFill>
                <a:effectLst/>
                <a:latin typeface="Arial"/>
                <a:ea typeface="Arial"/>
                <a:cs typeface="Arial"/>
              </a:rPr>
              <a:t>Hội đồng Quản trị và Ủy ban (Bộ luật Thành phố 2.08)</a:t>
            </a:r>
          </a:p>
          <a:p>
            <a:pPr marL="857250" indent="-857250">
              <a:spcAft>
                <a:spcPts val="1200"/>
              </a:spcAft>
              <a:buFont typeface="Arial" panose="020B0604020202020204" pitchFamily="34" charset="0"/>
              <a:buChar char="•"/>
            </a:pPr>
            <a:r>
              <a:rPr lang="x-none" sz="6000" b="0" i="0" strike="noStrike" cap="none" spc="0" baseline="0">
                <a:solidFill>
                  <a:srgbClr val="FFFFFF"/>
                </a:solidFill>
                <a:effectLst/>
                <a:latin typeface="Arial"/>
                <a:ea typeface="Arial"/>
                <a:cs typeface="Arial"/>
              </a:rPr>
              <a:t>Lực lượng Đặc nhiệm Khôi phục hậu COVID 19</a:t>
            </a:r>
          </a:p>
          <a:p>
            <a:pPr marL="857250" indent="-857250">
              <a:spcAft>
                <a:spcPts val="1200"/>
              </a:spcAft>
              <a:buFont typeface="Arial" panose="020B0604020202020204" pitchFamily="34" charset="0"/>
              <a:buChar char="•"/>
            </a:pPr>
            <a:r>
              <a:rPr lang="x-none" sz="6000" b="0" i="0" strike="noStrike" cap="none" spc="0" baseline="0">
                <a:solidFill>
                  <a:srgbClr val="FFFFFF"/>
                </a:solidFill>
                <a:effectLst/>
                <a:latin typeface="Arial"/>
                <a:ea typeface="Arial"/>
                <a:cs typeface="Arial"/>
              </a:rPr>
              <a:t>Tổ Tư vấn Khu vực Trạm Diridon</a:t>
            </a:r>
          </a:p>
          <a:p>
            <a:pPr marL="857250" indent="-857250">
              <a:spcAft>
                <a:spcPts val="1200"/>
              </a:spcAft>
              <a:buFont typeface="Arial" panose="020B0604020202020204" pitchFamily="34" charset="0"/>
              <a:buChar char="•"/>
            </a:pPr>
            <a:r>
              <a:rPr lang="x-none" sz="6000">
                <a:solidFill>
                  <a:srgbClr val="FFFFFF"/>
                </a:solidFill>
                <a:latin typeface="Arial"/>
                <a:ea typeface="Arial"/>
                <a:cs typeface="Arial"/>
              </a:rPr>
              <a:t>Nhóm San</a:t>
            </a:r>
            <a:r>
              <a:rPr lang="x-none" sz="6000" b="0" i="0" strike="noStrike" cap="none" spc="0" baseline="0">
                <a:solidFill>
                  <a:srgbClr val="FFFFFF"/>
                </a:solidFill>
                <a:effectLst/>
                <a:latin typeface="Arial"/>
                <a:ea typeface="Arial"/>
                <a:cs typeface="Arial"/>
              </a:rPr>
              <a:t> Jose</a:t>
            </a:r>
            <a:r>
              <a:rPr lang="x-none" sz="6000">
                <a:solidFill>
                  <a:srgbClr val="FFFFFF"/>
                </a:solidFill>
                <a:latin typeface="Arial"/>
                <a:ea typeface="Arial"/>
                <a:cs typeface="Arial"/>
              </a:rPr>
              <a:t> Cho</a:t>
            </a:r>
            <a:r>
              <a:rPr lang="x-none" sz="6000" b="0" i="0" strike="noStrike" cap="none" spc="0" baseline="0">
                <a:solidFill>
                  <a:srgbClr val="FFFFFF"/>
                </a:solidFill>
                <a:effectLst/>
                <a:latin typeface="Arial"/>
                <a:ea typeface="Arial"/>
                <a:cs typeface="Arial"/>
              </a:rPr>
              <a:t> Mọi </a:t>
            </a:r>
            <a:r>
              <a:rPr lang="x-none" sz="6000">
                <a:solidFill>
                  <a:srgbClr val="FFFFFF"/>
                </a:solidFill>
                <a:latin typeface="Arial"/>
                <a:ea typeface="Arial"/>
                <a:cs typeface="Arial"/>
              </a:rPr>
              <a:t>Người</a:t>
            </a:r>
            <a:endParaRPr lang="x-none" sz="6000" b="0" i="0" strike="noStrike" cap="none" spc="0" baseline="0">
              <a:solidFill>
                <a:srgbClr val="FFFFFF"/>
              </a:solidFill>
              <a:effectLst/>
              <a:latin typeface="Arial"/>
              <a:ea typeface="Arial"/>
              <a:cs typeface="Arial"/>
            </a:endParaRPr>
          </a:p>
        </p:txBody>
      </p:sp>
    </p:spTree>
    <p:extLst>
      <p:ext uri="{BB962C8B-B14F-4D97-AF65-F5344CB8AC3E}">
        <p14:creationId xmlns:p14="http://schemas.microsoft.com/office/powerpoint/2010/main" val="16841881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7E52-84EC-4B19-A2EA-4B87A9FC29F5}"/>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Tổ Tư vấn Khu chợ phiên là gì?</a:t>
            </a:r>
          </a:p>
        </p:txBody>
      </p:sp>
      <p:sp>
        <p:nvSpPr>
          <p:cNvPr id="3" name="Slide Number Placeholder 2">
            <a:extLst>
              <a:ext uri="{FF2B5EF4-FFF2-40B4-BE49-F238E27FC236}">
                <a16:creationId xmlns:a16="http://schemas.microsoft.com/office/drawing/2014/main" id="{82119F18-028B-4009-8848-30A8C3CF8B8F}"/>
              </a:ext>
            </a:extLst>
          </p:cNvPr>
          <p:cNvSpPr>
            <a:spLocks noGrp="1"/>
          </p:cNvSpPr>
          <p:nvPr>
            <p:ph type="sldNum" sz="quarter" idx="10"/>
          </p:nvPr>
        </p:nvSpPr>
        <p:spPr/>
        <p:txBody>
          <a:bodyPr/>
          <a:lstStyle/>
          <a:p>
            <a:fld id="{37D409AB-2201-4E18-8A34-C31753AD9B06}" type="slidenum">
              <a:rPr lang="uk-UA" smtClean="0"/>
              <a:t>11</a:t>
            </a:fld>
            <a:endParaRPr lang="uk-UA"/>
          </a:p>
        </p:txBody>
      </p:sp>
      <p:sp>
        <p:nvSpPr>
          <p:cNvPr id="5" name="TextBox 4">
            <a:extLst>
              <a:ext uri="{FF2B5EF4-FFF2-40B4-BE49-F238E27FC236}">
                <a16:creationId xmlns:a16="http://schemas.microsoft.com/office/drawing/2014/main" id="{EB6A5B95-5724-45BB-B728-1A1D374B8437}"/>
              </a:ext>
            </a:extLst>
          </p:cNvPr>
          <p:cNvSpPr txBox="1"/>
          <p:nvPr/>
        </p:nvSpPr>
        <p:spPr>
          <a:xfrm>
            <a:off x="1168400" y="3148338"/>
            <a:ext cx="20034250" cy="9692639"/>
          </a:xfrm>
          <a:prstGeom prst="rect">
            <a:avLst/>
          </a:prstGeom>
          <a:noFill/>
        </p:spPr>
        <p:txBody>
          <a:bodyPr wrap="square" lIns="91440" tIns="45720" rIns="91440" bIns="45720" anchor="t">
            <a:spAutoFit/>
          </a:bodyPr>
          <a:lstStyle/>
          <a:p>
            <a:pPr>
              <a:spcAft>
                <a:spcPts val="1200"/>
              </a:spcAft>
            </a:pPr>
            <a:r>
              <a:rPr lang="x-none" sz="6000" b="0" i="0" strike="noStrike" cap="none" spc="0" baseline="0">
                <a:solidFill>
                  <a:srgbClr val="FFFFFF"/>
                </a:solidFill>
                <a:effectLst/>
                <a:latin typeface="Arial"/>
                <a:ea typeface="Arial"/>
                <a:cs typeface="Arial"/>
              </a:rPr>
              <a:t>Hội đồng chỉ đạo nhân viên thành lập một Tổ Tư vấn mới để cung cấp cho các tiểu thương và các bên liên quan khác tiếng nói chính thức trong quá trình chuyển đổi</a:t>
            </a:r>
            <a:br>
              <a:rPr sz="6000"/>
            </a:br>
            <a:endParaRPr lang="en-US" sz="6000">
              <a:latin typeface="+mj-lt"/>
              <a:cs typeface="Arial"/>
            </a:endParaRPr>
          </a:p>
          <a:p>
            <a:pPr>
              <a:spcAft>
                <a:spcPts val="1200"/>
              </a:spcAft>
            </a:pPr>
            <a:r>
              <a:rPr lang="x-none" sz="6000" b="0" i="0" strike="noStrike" cap="none" spc="0" baseline="0">
                <a:solidFill>
                  <a:srgbClr val="FFFFFF"/>
                </a:solidFill>
                <a:effectLst/>
                <a:latin typeface="Arial"/>
                <a:ea typeface="Arial"/>
                <a:cs typeface="Arial"/>
              </a:rPr>
              <a:t>Tổ này sẽ:</a:t>
            </a:r>
            <a:endParaRPr lang="en-US" sz="6000" b="0">
              <a:solidFill>
                <a:schemeClr val="bg2"/>
              </a:solidFill>
              <a:effectLst/>
              <a:latin typeface="+mj-lt"/>
              <a:cs typeface="Arial"/>
            </a:endParaRPr>
          </a:p>
          <a:p>
            <a:pPr marL="857250" indent="-857250" fontAlgn="base">
              <a:buFont typeface="Arial" panose="020B0604020202020204" pitchFamily="34" charset="0"/>
              <a:buChar char="•"/>
            </a:pPr>
            <a:r>
              <a:rPr lang="x-none" sz="6000" b="0" i="0" strike="noStrike" cap="none" spc="0" baseline="0">
                <a:solidFill>
                  <a:srgbClr val="FFFFFF"/>
                </a:solidFill>
                <a:effectLst/>
                <a:latin typeface="Arial"/>
                <a:ea typeface="Arial"/>
                <a:cs typeface="Arial"/>
              </a:rPr>
              <a:t>Tư vấn cho Thành phố về việc sử dụng Quỹ Chuyển giao Hỗ trợ Tiểu thương Khu chợ phiên (~7 triệu USD từ chủ sở hữu bất động sản và Thành phố)</a:t>
            </a:r>
            <a:endParaRPr lang="en-US" sz="6000" b="0" i="0" u="none" strike="noStrike">
              <a:solidFill>
                <a:schemeClr val="bg2"/>
              </a:solidFill>
              <a:effectLst/>
              <a:latin typeface="+mj-lt"/>
              <a:cs typeface="Arial"/>
            </a:endParaRPr>
          </a:p>
          <a:p>
            <a:pPr marL="857250" indent="-857250" rtl="0" fontAlgn="base">
              <a:spcBef>
                <a:spcPct val="0"/>
              </a:spcBef>
              <a:spcAft>
                <a:spcPts val="1200"/>
              </a:spcAft>
              <a:buFont typeface="Arial" panose="020B0604020202020204" pitchFamily="34" charset="0"/>
              <a:buChar char="•"/>
            </a:pPr>
            <a:r>
              <a:rPr lang="x-none" sz="6000" b="0" i="0" strike="noStrike" cap="none" spc="0" baseline="0">
                <a:solidFill>
                  <a:srgbClr val="FFFFFF"/>
                </a:solidFill>
                <a:effectLst/>
                <a:latin typeface="Arial"/>
                <a:ea typeface="Arial"/>
                <a:cs typeface="Arial"/>
              </a:rPr>
              <a:t>Đóng góp vào ý tưởng phát triển chợ mới</a:t>
            </a:r>
            <a:endParaRPr lang="en-US" sz="6000" b="0" i="0" u="none" strike="noStrike">
              <a:solidFill>
                <a:schemeClr val="bg2"/>
              </a:solidFill>
              <a:effectLst/>
              <a:latin typeface="+mj-lt"/>
              <a:cs typeface="Arial"/>
            </a:endParaRPr>
          </a:p>
          <a:p>
            <a:pPr marL="857250" indent="-857250" rtl="0" fontAlgn="base">
              <a:spcBef>
                <a:spcPct val="0"/>
              </a:spcBef>
              <a:spcAft>
                <a:spcPts val="1200"/>
              </a:spcAft>
              <a:buFont typeface="Arial" panose="020B0604020202020204" pitchFamily="34" charset="0"/>
              <a:buChar char="•"/>
            </a:pPr>
            <a:r>
              <a:rPr lang="x-none" sz="6000" b="0" i="0" strike="noStrike" cap="none" spc="0" baseline="0">
                <a:solidFill>
                  <a:srgbClr val="FFFFFF"/>
                </a:solidFill>
                <a:effectLst/>
                <a:latin typeface="Arial"/>
                <a:ea typeface="Arial"/>
                <a:cs typeface="Arial"/>
              </a:rPr>
              <a:t>Tiếp cận với cộng đồng tiểu thương lớn hơn</a:t>
            </a:r>
            <a:endParaRPr lang="en-US" sz="6000" b="0" i="0" u="none" strike="noStrike">
              <a:solidFill>
                <a:schemeClr val="bg2"/>
              </a:solidFill>
              <a:effectLst/>
              <a:latin typeface="+mj-lt"/>
              <a:cs typeface="Arial"/>
            </a:endParaRPr>
          </a:p>
        </p:txBody>
      </p:sp>
    </p:spTree>
    <p:extLst>
      <p:ext uri="{BB962C8B-B14F-4D97-AF65-F5344CB8AC3E}">
        <p14:creationId xmlns:p14="http://schemas.microsoft.com/office/powerpoint/2010/main" val="14183273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BFC5-5742-4BA6-B28E-C7624AE048E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Chúng ta sẽ thành lập Tổ Tư vấn như thế nào?</a:t>
            </a:r>
            <a:endParaRPr lang="en-US" sz="6600"/>
          </a:p>
        </p:txBody>
      </p:sp>
      <p:sp>
        <p:nvSpPr>
          <p:cNvPr id="3" name="Slide Number Placeholder 2">
            <a:extLst>
              <a:ext uri="{FF2B5EF4-FFF2-40B4-BE49-F238E27FC236}">
                <a16:creationId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12</a:t>
            </a:fld>
            <a:endParaRPr lang="uk-UA"/>
          </a:p>
        </p:txBody>
      </p:sp>
      <p:sp>
        <p:nvSpPr>
          <p:cNvPr id="5" name="TextBox 4">
            <a:extLst>
              <a:ext uri="{FF2B5EF4-FFF2-40B4-BE49-F238E27FC236}">
                <a16:creationId xmlns:a16="http://schemas.microsoft.com/office/drawing/2014/main" id="{07372109-FD6D-4116-95A4-35B5D3C30A1D}"/>
              </a:ext>
            </a:extLst>
          </p:cNvPr>
          <p:cNvSpPr txBox="1"/>
          <p:nvPr/>
        </p:nvSpPr>
        <p:spPr>
          <a:xfrm>
            <a:off x="1168400" y="3409086"/>
            <a:ext cx="19343816" cy="7478970"/>
          </a:xfrm>
          <a:prstGeom prst="rect">
            <a:avLst/>
          </a:prstGeom>
          <a:noFill/>
        </p:spPr>
        <p:txBody>
          <a:bodyPr wrap="square" lIns="91440" tIns="45720" rIns="91440" bIns="45720" anchor="t">
            <a:spAutoFit/>
          </a:bodyPr>
          <a:lstStyle/>
          <a:p>
            <a:r>
              <a:rPr lang="x-none" sz="6000" b="0" i="0" strike="noStrike" cap="none" spc="0" baseline="0">
                <a:solidFill>
                  <a:srgbClr val="FFFFFF"/>
                </a:solidFill>
                <a:effectLst/>
                <a:latin typeface="Arial"/>
                <a:ea typeface="Arial"/>
                <a:cs typeface="Arial"/>
              </a:rPr>
              <a:t>Chúng ta sẽ bắt đầu bằng cách tạo ra một điều lệ cho tổ tư vấn, trong đó</a:t>
            </a:r>
            <a:r>
              <a:rPr lang="x-none" sz="6000">
                <a:solidFill>
                  <a:srgbClr val="FFFFFF"/>
                </a:solidFill>
                <a:latin typeface="Arial"/>
                <a:ea typeface="Arial"/>
                <a:cs typeface="Arial"/>
              </a:rPr>
              <a:t> </a:t>
            </a:r>
            <a:r>
              <a:rPr lang="x-none" sz="6000">
                <a:solidFill>
                  <a:schemeClr val="bg2"/>
                </a:solidFill>
                <a:ea typeface="+mn-lt"/>
                <a:cs typeface="+mn-lt"/>
              </a:rPr>
              <a:t>sự mô </a:t>
            </a:r>
            <a:r>
              <a:rPr lang="x-none" sz="6000">
                <a:solidFill>
                  <a:srgbClr val="FFFFFF"/>
                </a:solidFill>
                <a:latin typeface="Arial"/>
                <a:ea typeface="+mn-lt"/>
                <a:cs typeface="Arial"/>
              </a:rPr>
              <a:t>tả tối thiểu</a:t>
            </a:r>
            <a:r>
              <a:rPr lang="x-none" sz="6000" b="0" i="0" strike="noStrike" cap="none" spc="0" baseline="0">
                <a:solidFill>
                  <a:srgbClr val="FFFFFF"/>
                </a:solidFill>
                <a:effectLst/>
                <a:latin typeface="Arial"/>
                <a:ea typeface="Arial"/>
                <a:cs typeface="Arial"/>
              </a:rPr>
              <a:t>:</a:t>
            </a:r>
            <a:endParaRPr lang="en-US">
              <a:solidFill>
                <a:schemeClr val="bg2"/>
              </a:solidFill>
              <a:cs typeface="Arial"/>
            </a:endParaRPr>
          </a:p>
          <a:p>
            <a:endParaRPr lang="en-US" sz="6000">
              <a:solidFill>
                <a:schemeClr val="bg2"/>
              </a:solidFil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Mục đích của Tổ Tư vấn</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Ai sẽ được đại diện trong Tổ Tư vấn</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Cách các thành viên được chọn</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Tổ tư vấn sẽ hoạt động như thế nào</a:t>
            </a:r>
          </a:p>
          <a:p>
            <a:endParaRPr lang="en-US" sz="6000">
              <a:solidFill>
                <a:schemeClr val="bg2"/>
              </a:solidFill>
              <a:cs typeface="Arial"/>
            </a:endParaRPr>
          </a:p>
        </p:txBody>
      </p:sp>
    </p:spTree>
    <p:extLst>
      <p:ext uri="{BB962C8B-B14F-4D97-AF65-F5344CB8AC3E}">
        <p14:creationId xmlns:p14="http://schemas.microsoft.com/office/powerpoint/2010/main" val="34329603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BFC5-5742-4BA6-B28E-C7624AE048E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Những gì chúng ta đã biết</a:t>
            </a:r>
            <a:endParaRPr lang="en-US"/>
          </a:p>
        </p:txBody>
      </p:sp>
      <p:sp>
        <p:nvSpPr>
          <p:cNvPr id="3" name="Slide Number Placeholder 2">
            <a:extLst>
              <a:ext uri="{FF2B5EF4-FFF2-40B4-BE49-F238E27FC236}">
                <a16:creationId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13</a:t>
            </a:fld>
            <a:endParaRPr lang="uk-UA"/>
          </a:p>
        </p:txBody>
      </p:sp>
      <p:sp>
        <p:nvSpPr>
          <p:cNvPr id="5" name="TextBox 4">
            <a:extLst>
              <a:ext uri="{FF2B5EF4-FFF2-40B4-BE49-F238E27FC236}">
                <a16:creationId xmlns:a16="http://schemas.microsoft.com/office/drawing/2014/main" id="{07372109-FD6D-4116-95A4-35B5D3C30A1D}"/>
              </a:ext>
            </a:extLst>
          </p:cNvPr>
          <p:cNvSpPr txBox="1"/>
          <p:nvPr/>
        </p:nvSpPr>
        <p:spPr>
          <a:xfrm>
            <a:off x="1168400" y="3424797"/>
            <a:ext cx="19961654" cy="6492240"/>
          </a:xfrm>
          <a:prstGeom prst="rect">
            <a:avLst/>
          </a:prstGeom>
          <a:noFill/>
        </p:spPr>
        <p:txBody>
          <a:bodyPr wrap="square" lIns="91440" tIns="45720" rIns="91440" bIns="45720" anchor="t">
            <a:spAutoFit/>
          </a:bodyPr>
          <a:lstStyle/>
          <a:p>
            <a:r>
              <a:rPr lang="x-none" sz="6000" b="0" i="0" strike="noStrike" cap="none" spc="0" baseline="0">
                <a:solidFill>
                  <a:srgbClr val="FFFFFF"/>
                </a:solidFill>
                <a:effectLst/>
                <a:latin typeface="Arial"/>
                <a:ea typeface="Arial"/>
                <a:cs typeface="Arial"/>
              </a:rPr>
              <a:t>Ngoài vai trò của tổ tư vấn,</a:t>
            </a:r>
            <a:r>
              <a:rPr lang="x-none" sz="6000">
                <a:solidFill>
                  <a:srgbClr val="FFFFFF"/>
                </a:solidFill>
                <a:latin typeface="Arial"/>
                <a:ea typeface="Arial"/>
                <a:cs typeface="Arial"/>
              </a:rPr>
              <a:t> Ban</a:t>
            </a:r>
            <a:r>
              <a:rPr lang="x-none" sz="6000" b="0" i="0" strike="noStrike" cap="none" spc="0" baseline="0">
                <a:solidFill>
                  <a:srgbClr val="FFFFFF"/>
                </a:solidFill>
                <a:effectLst/>
                <a:latin typeface="Arial"/>
                <a:ea typeface="Arial"/>
                <a:cs typeface="Arial"/>
              </a:rPr>
              <a:t> Hội </a:t>
            </a:r>
            <a:r>
              <a:rPr lang="x-none" sz="6000">
                <a:solidFill>
                  <a:srgbClr val="FFFFFF"/>
                </a:solidFill>
                <a:latin typeface="Arial"/>
                <a:ea typeface="Arial"/>
                <a:cs typeface="Arial"/>
              </a:rPr>
              <a:t>Đồng</a:t>
            </a:r>
            <a:r>
              <a:rPr lang="x-none" sz="6000" b="0" i="0" strike="noStrike" cap="none" spc="0" baseline="0">
                <a:solidFill>
                  <a:srgbClr val="FFFFFF"/>
                </a:solidFill>
                <a:effectLst/>
                <a:latin typeface="Arial"/>
                <a:ea typeface="Arial"/>
                <a:cs typeface="Arial"/>
              </a:rPr>
              <a:t> chỉ đạo rằng Tổ Tư vấn phải có sự tham gia của:</a:t>
            </a:r>
          </a:p>
          <a:p>
            <a:endParaRPr lang="en-US" sz="6000">
              <a:solidFill>
                <a:schemeClr val="bg2"/>
              </a:solidFill>
              <a:ea typeface="+mn-lt"/>
              <a:cs typeface="+mn-lt"/>
            </a:endParaRPr>
          </a:p>
          <a:p>
            <a:pPr marL="857250" indent="-857250">
              <a:buFont typeface="Arial"/>
              <a:buChar char="•"/>
            </a:pPr>
            <a:r>
              <a:rPr lang="x-none" sz="6000" b="0" i="0" strike="noStrike" cap="none" spc="0" baseline="0">
                <a:solidFill>
                  <a:srgbClr val="FFFFFF"/>
                </a:solidFill>
                <a:effectLst/>
                <a:latin typeface="Arial"/>
                <a:ea typeface="Arial"/>
                <a:cs typeface="Arial"/>
              </a:rPr>
              <a:t>Đa số các tiểu thương của Khu chợ phiên, bao gồm các thành viên từ bất kỳ hiệp hội tiểu thương nào</a:t>
            </a:r>
            <a:endParaRPr lang="en-US" sz="6000">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Đại diện của chủ sở hữu/nhà phát triển bất động sản</a:t>
            </a:r>
            <a:endParaRPr lang="en-US">
              <a:solidFill>
                <a:schemeClr val="bg2"/>
              </a:solidFill>
              <a:ea typeface="+mn-lt"/>
              <a:cs typeface="+mn-lt"/>
            </a:endParaRPr>
          </a:p>
          <a:p>
            <a:pPr marL="857250" indent="-857250">
              <a:buFont typeface="Arial"/>
              <a:buChar char="•"/>
            </a:pPr>
            <a:r>
              <a:rPr lang="x-none" sz="6000" b="0" i="0" strike="noStrike" cap="none" spc="0" baseline="0">
                <a:solidFill>
                  <a:srgbClr val="FFFFFF"/>
                </a:solidFill>
                <a:effectLst/>
                <a:latin typeface="Arial"/>
                <a:ea typeface="Arial"/>
                <a:cs typeface="Arial"/>
              </a:rPr>
              <a:t>Đại diện của Thành phố</a:t>
            </a:r>
            <a:endParaRPr lang="en-US">
              <a:solidFill>
                <a:schemeClr val="bg2"/>
              </a:solidFill>
              <a:ea typeface="+mn-lt"/>
              <a:cs typeface="+mn-lt"/>
            </a:endParaRPr>
          </a:p>
        </p:txBody>
      </p:sp>
    </p:spTree>
    <p:extLst>
      <p:ext uri="{BB962C8B-B14F-4D97-AF65-F5344CB8AC3E}">
        <p14:creationId xmlns:p14="http://schemas.microsoft.com/office/powerpoint/2010/main" val="25027889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52B2-FA91-4F62-A8D0-A9595711522F}"/>
              </a:ext>
            </a:extLst>
          </p:cNvPr>
          <p:cNvSpPr>
            <a:spLocks noGrp="1"/>
          </p:cNvSpPr>
          <p:nvPr>
            <p:ph type="title"/>
          </p:nvPr>
        </p:nvSpPr>
        <p:spPr>
          <a:xfrm>
            <a:off x="1168400" y="761882"/>
            <a:ext cx="21996400" cy="1754705"/>
          </a:xfrm>
        </p:spPr>
        <p:txBody>
          <a:bodyPr wrap="square" lIns="91440" tIns="45720" rIns="91440" bIns="45720" rtlCol="0" anchor="t">
            <a:spAutoFit/>
          </a:bodyPr>
          <a:lstStyle/>
          <a:p>
            <a:r>
              <a:rPr lang="x-none" sz="6000" b="1" i="0" strike="noStrike" cap="none" spc="0" baseline="0">
                <a:solidFill>
                  <a:srgbClr val="FFFFFF"/>
                </a:solidFill>
                <a:effectLst/>
                <a:latin typeface="Arial"/>
                <a:ea typeface="Arial"/>
                <a:cs typeface="Arial"/>
              </a:rPr>
              <a:t>Làm thế nào quý vị có thể tham gia vào việc định hình Tổ Tư vấn?</a:t>
            </a:r>
          </a:p>
        </p:txBody>
      </p:sp>
      <p:sp>
        <p:nvSpPr>
          <p:cNvPr id="3" name="Slide Number Placeholder 2">
            <a:extLst>
              <a:ext uri="{FF2B5EF4-FFF2-40B4-BE49-F238E27FC236}">
                <a16:creationId xmlns:a16="http://schemas.microsoft.com/office/drawing/2014/main" id="{815B664B-1FAD-4836-9D62-E08F861931C9}"/>
              </a:ext>
            </a:extLst>
          </p:cNvPr>
          <p:cNvSpPr>
            <a:spLocks noGrp="1"/>
          </p:cNvSpPr>
          <p:nvPr>
            <p:ph type="sldNum" sz="quarter" idx="10"/>
          </p:nvPr>
        </p:nvSpPr>
        <p:spPr/>
        <p:txBody>
          <a:bodyPr/>
          <a:lstStyle/>
          <a:p>
            <a:fld id="{37D409AB-2201-4E18-8A34-C31753AD9B06}" type="slidenum">
              <a:rPr lang="uk-UA" smtClean="0"/>
              <a:t>14</a:t>
            </a:fld>
            <a:endParaRPr lang="uk-UA"/>
          </a:p>
        </p:txBody>
      </p:sp>
      <p:sp>
        <p:nvSpPr>
          <p:cNvPr id="9" name="TextBox 8">
            <a:extLst>
              <a:ext uri="{FF2B5EF4-FFF2-40B4-BE49-F238E27FC236}">
                <a16:creationId xmlns:a16="http://schemas.microsoft.com/office/drawing/2014/main" id="{36F13801-75E8-429C-9277-5772E30A3090}"/>
              </a:ext>
            </a:extLst>
          </p:cNvPr>
          <p:cNvSpPr txBox="1"/>
          <p:nvPr/>
        </p:nvSpPr>
        <p:spPr>
          <a:xfrm>
            <a:off x="1168400" y="2953688"/>
            <a:ext cx="20567650" cy="10433625"/>
          </a:xfrm>
          <a:prstGeom prst="rect">
            <a:avLst/>
          </a:prstGeom>
          <a:noFill/>
        </p:spPr>
        <p:txBody>
          <a:bodyPr wrap="square" lIns="91440" tIns="45720" rIns="91440" bIns="45720" anchor="t">
            <a:spAutoFit/>
          </a:bodyPr>
          <a:lstStyle/>
          <a:p>
            <a:pPr marL="685800" indent="-685800">
              <a:buFont typeface="Arial"/>
              <a:buChar char="•"/>
            </a:pPr>
            <a:r>
              <a:rPr lang="x-none" sz="4800" b="0" i="0" strike="noStrike" cap="none" spc="0" baseline="0">
                <a:solidFill>
                  <a:srgbClr val="FFFFFF"/>
                </a:solidFill>
                <a:effectLst/>
                <a:latin typeface="Arial"/>
                <a:ea typeface="Arial"/>
                <a:cs typeface="Arial"/>
              </a:rPr>
              <a:t>CHIA SẺ PHẢN HỒI CỦA QÚY VỊ TẠI CUỘC HỌP NÀY</a:t>
            </a:r>
            <a:endParaRPr lang="en-US" sz="4800" dirty="0">
              <a:solidFill>
                <a:schemeClr val="bg2"/>
              </a:solidFill>
              <a:cs typeface="Arial"/>
            </a:endParaRPr>
          </a:p>
          <a:p>
            <a:pPr marL="685800" indent="-685800">
              <a:buFont typeface="Arial"/>
              <a:buChar char="•"/>
            </a:pPr>
            <a:endParaRPr lang="en-US" sz="4800" dirty="0">
              <a:solidFill>
                <a:schemeClr val="bg2"/>
              </a:solidFill>
              <a:cs typeface="Arial"/>
            </a:endParaRPr>
          </a:p>
          <a:p>
            <a:pPr marL="685800" indent="-685800">
              <a:buFont typeface="Arial"/>
              <a:buChar char="•"/>
            </a:pPr>
            <a:r>
              <a:rPr lang="x-none" sz="4800" b="0" i="0" strike="noStrike" cap="none" spc="0" baseline="0">
                <a:solidFill>
                  <a:srgbClr val="FFFFFF"/>
                </a:solidFill>
                <a:effectLst/>
                <a:latin typeface="Arial"/>
                <a:ea typeface="Arial"/>
                <a:cs typeface="Arial"/>
              </a:rPr>
              <a:t>Tham gia vào một cuộc phỏng vấn hoặc nhóm thảo luận hoặc các cuộc khảo sát</a:t>
            </a:r>
            <a:endParaRPr lang="en-US" sz="4800" dirty="0">
              <a:solidFill>
                <a:schemeClr val="bg2"/>
              </a:solidFill>
              <a:cs typeface="Arial"/>
            </a:endParaRPr>
          </a:p>
          <a:p>
            <a:pPr marL="685800" indent="-685800">
              <a:buFont typeface="Arial"/>
              <a:buChar char="•"/>
            </a:pPr>
            <a:endParaRPr lang="en-US" sz="4800" dirty="0">
              <a:solidFill>
                <a:schemeClr val="bg2"/>
              </a:solidFill>
              <a:cs typeface="Arial"/>
            </a:endParaRPr>
          </a:p>
          <a:p>
            <a:pPr marL="685800" indent="-685800">
              <a:buFont typeface="Arial"/>
              <a:buChar char="•"/>
            </a:pPr>
            <a:r>
              <a:rPr lang="x-none" sz="4800" b="0" i="0" strike="noStrike" cap="none" spc="0" baseline="0">
                <a:solidFill>
                  <a:srgbClr val="FFFFFF"/>
                </a:solidFill>
                <a:effectLst/>
                <a:latin typeface="Arial"/>
                <a:ea typeface="Arial"/>
                <a:cs typeface="Arial"/>
              </a:rPr>
              <a:t>Tiếp tục tham dự các buổi gặp mặt (như buổi hôm nay!) vào tháng 11 hoặc 12 để thảo luận về những quy định trong điều lệ và cách để chọn thành viên</a:t>
            </a:r>
            <a:br>
              <a:rPr sz="4800" dirty="0"/>
            </a:br>
            <a:endParaRPr lang="en-US" sz="4800" dirty="0">
              <a:solidFill>
                <a:schemeClr val="bg2"/>
              </a:solidFill>
              <a:cs typeface="Arial"/>
            </a:endParaRPr>
          </a:p>
          <a:p>
            <a:pPr marL="685800" indent="-685800">
              <a:buFont typeface="Arial"/>
              <a:buChar char="•"/>
            </a:pPr>
            <a:r>
              <a:rPr lang="x-none" sz="4800" b="0" i="0" strike="noStrike" cap="none" spc="0" baseline="0">
                <a:solidFill>
                  <a:srgbClr val="FFFFFF"/>
                </a:solidFill>
                <a:effectLst/>
                <a:latin typeface="Arial"/>
                <a:ea typeface="Arial"/>
                <a:cs typeface="Arial"/>
              </a:rPr>
              <a:t>Giúp chúng tôi tiếp cận tất cả các tiểu thương để lắng nghe được ý kiến của nhiều người</a:t>
            </a:r>
            <a:br>
              <a:rPr sz="4800" dirty="0"/>
            </a:br>
            <a:endParaRPr lang="en-US" sz="4800" dirty="0">
              <a:solidFill>
                <a:schemeClr val="bg2"/>
              </a:solidFill>
              <a:cs typeface="Arial"/>
            </a:endParaRPr>
          </a:p>
          <a:p>
            <a:pPr marL="685800" indent="-685800">
              <a:buFont typeface="Arial"/>
              <a:buChar char="•"/>
            </a:pPr>
            <a:r>
              <a:rPr lang="x-none" sz="4800" b="0" i="0" strike="noStrike" cap="none" spc="0" baseline="0">
                <a:solidFill>
                  <a:srgbClr val="FFFFFF"/>
                </a:solidFill>
                <a:effectLst/>
                <a:latin typeface="Arial"/>
                <a:ea typeface="Arial"/>
                <a:cs typeface="Arial"/>
              </a:rPr>
              <a:t>Cân nhắc nộp đơn</a:t>
            </a:r>
            <a:r>
              <a:rPr lang="x-none" sz="4800">
                <a:solidFill>
                  <a:srgbClr val="FFFFFF"/>
                </a:solidFill>
                <a:latin typeface="Arial"/>
                <a:ea typeface="Arial"/>
                <a:cs typeface="Arial"/>
              </a:rPr>
              <a:t> để phục vụ </a:t>
            </a:r>
            <a:r>
              <a:rPr lang="x-none" sz="4800" b="0" i="0" strike="noStrike" cap="none" spc="0" baseline="0">
                <a:solidFill>
                  <a:srgbClr val="FFFFFF"/>
                </a:solidFill>
                <a:effectLst/>
                <a:latin typeface="Arial"/>
                <a:ea typeface="Arial"/>
                <a:cs typeface="Arial"/>
              </a:rPr>
              <a:t>trong Tổ Tư vấn với tư cách là đại diện của tiểu thương</a:t>
            </a:r>
            <a:endParaRPr lang="en-US" sz="4800" dirty="0">
              <a:solidFill>
                <a:schemeClr val="bg2"/>
              </a:solidFill>
              <a:cs typeface="Arial"/>
            </a:endParaRPr>
          </a:p>
        </p:txBody>
      </p:sp>
    </p:spTree>
    <p:extLst>
      <p:ext uri="{BB962C8B-B14F-4D97-AF65-F5344CB8AC3E}">
        <p14:creationId xmlns:p14="http://schemas.microsoft.com/office/powerpoint/2010/main" val="32528360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CC7-734C-4604-90F7-4401116751B8}"/>
              </a:ext>
            </a:extLst>
          </p:cNvPr>
          <p:cNvSpPr>
            <a:spLocks noGrp="1"/>
          </p:cNvSpPr>
          <p:nvPr>
            <p:ph type="title"/>
          </p:nvPr>
        </p:nvSpPr>
        <p:spPr>
          <a:xfrm>
            <a:off x="1276350" y="761882"/>
            <a:ext cx="21888450" cy="1921031"/>
          </a:xfrm>
        </p:spPr>
        <p:txBody>
          <a:bodyPr/>
          <a:lstStyle/>
          <a:p>
            <a:r>
              <a:rPr lang="x-none" sz="6600" b="1" i="0" strike="noStrike" cap="none" spc="0" baseline="0">
                <a:solidFill>
                  <a:srgbClr val="FFFFFF"/>
                </a:solidFill>
                <a:effectLst/>
                <a:latin typeface="Arial"/>
                <a:ea typeface="Arial"/>
                <a:cs typeface="Arial"/>
              </a:rPr>
              <a:t>Các Mốc của Tổ Tư vấn - Quý vị có thể mong đợi điều gì?</a:t>
            </a:r>
          </a:p>
        </p:txBody>
      </p:sp>
      <p:sp>
        <p:nvSpPr>
          <p:cNvPr id="3" name="Slide Number Placeholder 2">
            <a:extLst>
              <a:ext uri="{FF2B5EF4-FFF2-40B4-BE49-F238E27FC236}">
                <a16:creationId xmlns:a16="http://schemas.microsoft.com/office/drawing/2014/main" id="{9F840091-B9EE-4EAA-9A78-1F069A14309D}"/>
              </a:ext>
            </a:extLst>
          </p:cNvPr>
          <p:cNvSpPr>
            <a:spLocks noGrp="1"/>
          </p:cNvSpPr>
          <p:nvPr>
            <p:ph type="sldNum" sz="quarter" idx="10"/>
          </p:nvPr>
        </p:nvSpPr>
        <p:spPr/>
        <p:txBody>
          <a:bodyPr/>
          <a:lstStyle/>
          <a:p>
            <a:fld id="{37D409AB-2201-4E18-8A34-C31753AD9B06}" type="slidenum">
              <a:rPr lang="uk-UA" smtClean="0"/>
              <a:t>15</a:t>
            </a:fld>
            <a:endParaRPr lang="uk-UA"/>
          </a:p>
        </p:txBody>
      </p:sp>
      <p:graphicFrame>
        <p:nvGraphicFramePr>
          <p:cNvPr id="15" name="Title 1">
            <a:extLst>
              <a:ext uri="{FF2B5EF4-FFF2-40B4-BE49-F238E27FC236}">
                <a16:creationId xmlns:a16="http://schemas.microsoft.com/office/drawing/2014/main" id="{95A80321-AA04-4DB6-8CBE-9E2E56D16AB5}"/>
              </a:ext>
            </a:extLst>
          </p:cNvPr>
          <p:cNvGraphicFramePr/>
          <p:nvPr>
            <p:extLst>
              <p:ext uri="{D42A27DB-BD31-4B8C-83A1-F6EECF244321}">
                <p14:modId xmlns:p14="http://schemas.microsoft.com/office/powerpoint/2010/main" val="1767848121"/>
              </p:ext>
            </p:extLst>
          </p:nvPr>
        </p:nvGraphicFramePr>
        <p:xfrm>
          <a:off x="1284022" y="2338245"/>
          <a:ext cx="22269377" cy="885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58D7773-9D8C-47C9-BA68-1B447571BC4F}"/>
              </a:ext>
            </a:extLst>
          </p:cNvPr>
          <p:cNvSpPr txBox="1"/>
          <p:nvPr/>
        </p:nvSpPr>
        <p:spPr>
          <a:xfrm>
            <a:off x="1523485" y="11120925"/>
            <a:ext cx="20053300" cy="701040"/>
          </a:xfrm>
          <a:prstGeom prst="rect">
            <a:avLst/>
          </a:prstGeom>
          <a:noFill/>
        </p:spPr>
        <p:txBody>
          <a:bodyPr wrap="square">
            <a:spAutoFit/>
          </a:bodyPr>
          <a:lstStyle/>
          <a:p>
            <a:pPr algn="ctr"/>
            <a:r>
              <a:rPr lang="x-none" sz="4000" b="0" i="0" strike="noStrike" cap="none" spc="0" baseline="0">
                <a:solidFill>
                  <a:srgbClr val="FFFFFF"/>
                </a:solidFill>
                <a:effectLst/>
                <a:latin typeface="Arial"/>
                <a:ea typeface="Arial"/>
                <a:cs typeface="Arial"/>
              </a:rPr>
              <a:t>*Đang diễn ra: tiếp cận và tham gia với các tiểu thương*</a:t>
            </a:r>
          </a:p>
        </p:txBody>
      </p:sp>
    </p:spTree>
    <p:extLst>
      <p:ext uri="{BB962C8B-B14F-4D97-AF65-F5344CB8AC3E}">
        <p14:creationId xmlns:p14="http://schemas.microsoft.com/office/powerpoint/2010/main" val="17369164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BFC5-5742-4BA6-B28E-C7624AE048E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Chúng ta bắt đầu như thế nào?</a:t>
            </a:r>
            <a:endParaRPr lang="en-US"/>
          </a:p>
        </p:txBody>
      </p:sp>
      <p:sp>
        <p:nvSpPr>
          <p:cNvPr id="3" name="Slide Number Placeholder 2">
            <a:extLst>
              <a:ext uri="{FF2B5EF4-FFF2-40B4-BE49-F238E27FC236}">
                <a16:creationId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16</a:t>
            </a:fld>
            <a:endParaRPr lang="uk-UA"/>
          </a:p>
        </p:txBody>
      </p:sp>
      <p:sp>
        <p:nvSpPr>
          <p:cNvPr id="5" name="TextBox 4">
            <a:extLst>
              <a:ext uri="{FF2B5EF4-FFF2-40B4-BE49-F238E27FC236}">
                <a16:creationId xmlns:a16="http://schemas.microsoft.com/office/drawing/2014/main" id="{07372109-FD6D-4116-95A4-35B5D3C30A1D}"/>
              </a:ext>
            </a:extLst>
          </p:cNvPr>
          <p:cNvSpPr txBox="1"/>
          <p:nvPr/>
        </p:nvSpPr>
        <p:spPr>
          <a:xfrm>
            <a:off x="1168400" y="3424797"/>
            <a:ext cx="19726897" cy="6720840"/>
          </a:xfrm>
          <a:prstGeom prst="rect">
            <a:avLst/>
          </a:prstGeom>
          <a:noFill/>
        </p:spPr>
        <p:txBody>
          <a:bodyPr wrap="square" lIns="91440" tIns="45720" rIns="91440" bIns="45720" anchor="t">
            <a:spAutoFit/>
          </a:bodyPr>
          <a:lstStyle/>
          <a:p>
            <a:r>
              <a:rPr lang="x-none" sz="6000" b="0" i="0" strike="noStrike" cap="none" spc="0" baseline="0">
                <a:solidFill>
                  <a:srgbClr val="FFFFFF"/>
                </a:solidFill>
                <a:effectLst/>
                <a:latin typeface="Arial"/>
                <a:ea typeface="Arial"/>
                <a:cs typeface="Arial"/>
              </a:rPr>
              <a:t>Tối nay, chúng tôi muốn: </a:t>
            </a:r>
            <a:endParaRPr lang="en-US">
              <a:solidFill>
                <a:schemeClr val="bg2"/>
              </a:solidFill>
              <a:cs typeface="Arial"/>
            </a:endParaRPr>
          </a:p>
          <a:p>
            <a:endParaRPr lang="en-US">
              <a:solidFill>
                <a:schemeClr val="bg2"/>
              </a:solidFill>
              <a:cs typeface="Arial"/>
            </a:endParaRPr>
          </a:p>
          <a:p>
            <a:pPr marL="857250" indent="-857250">
              <a:buFont typeface="Arial"/>
              <a:buChar char="•"/>
            </a:pPr>
            <a:r>
              <a:rPr lang="x-none" sz="6000">
                <a:solidFill>
                  <a:srgbClr val="FFFFFF"/>
                </a:solidFill>
                <a:latin typeface="Arial"/>
                <a:ea typeface="Arial"/>
                <a:cs typeface="Arial"/>
              </a:rPr>
              <a:t>Lắng</a:t>
            </a:r>
            <a:r>
              <a:rPr lang="x-none" sz="6000" b="0" i="0" strike="noStrike" cap="none" spc="0" baseline="0">
                <a:solidFill>
                  <a:srgbClr val="FFFFFF"/>
                </a:solidFill>
                <a:effectLst/>
                <a:latin typeface="Arial"/>
                <a:ea typeface="Arial"/>
                <a:cs typeface="Arial"/>
              </a:rPr>
              <a:t> nghe quý vị </a:t>
            </a:r>
            <a:endParaRPr lang="en-US">
              <a:solidFill>
                <a:schemeClr val="bg2"/>
              </a:solidFill>
              <a:cs typeface="Arial"/>
            </a:endParaRPr>
          </a:p>
          <a:p>
            <a:pPr marL="457200" indent="-457200">
              <a:buFont typeface="Arial"/>
              <a:buChar char="•"/>
            </a:pPr>
            <a:endParaRPr lang="en-US">
              <a:solidFill>
                <a:schemeClr val="bg2"/>
              </a:solidFill>
              <a:cs typeface="Arial"/>
            </a:endParaRPr>
          </a:p>
          <a:p>
            <a:pPr marL="857250" indent="-857250">
              <a:buFont typeface="Arial"/>
              <a:buChar char="•"/>
            </a:pPr>
            <a:r>
              <a:rPr lang="x-none" sz="6000">
                <a:solidFill>
                  <a:srgbClr val="FFFFFF"/>
                </a:solidFill>
                <a:latin typeface="Arial"/>
                <a:ea typeface="Arial"/>
                <a:cs typeface="Arial"/>
              </a:rPr>
              <a:t>Tìm</a:t>
            </a:r>
            <a:r>
              <a:rPr lang="x-none" sz="6000" b="0" i="0" strike="noStrike" cap="none" spc="0" baseline="0">
                <a:solidFill>
                  <a:srgbClr val="FFFFFF"/>
                </a:solidFill>
                <a:effectLst/>
                <a:latin typeface="Arial"/>
                <a:ea typeface="Arial"/>
                <a:cs typeface="Arial"/>
              </a:rPr>
              <a:t> hiểu về những gì quan trọng đối với quý vị cũng như những gì quý vị cần </a:t>
            </a:r>
            <a:endParaRPr lang="en-US">
              <a:solidFill>
                <a:schemeClr val="bg2"/>
              </a:solidFill>
              <a:cs typeface="Arial"/>
            </a:endParaRPr>
          </a:p>
          <a:p>
            <a:pPr marL="457200" indent="-457200">
              <a:buFont typeface="Arial"/>
              <a:buChar char="•"/>
            </a:pPr>
            <a:endParaRPr lang="en-US">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Chúng tôi muốn nghe tất cả các ý kiến </a:t>
            </a:r>
            <a:endParaRPr lang="en-US">
              <a:solidFill>
                <a:schemeClr val="bg2"/>
              </a:solidFill>
              <a:cs typeface="Arial"/>
            </a:endParaRPr>
          </a:p>
          <a:p>
            <a:endParaRPr lang="en-US">
              <a:solidFill>
                <a:schemeClr val="bg2"/>
              </a:solidFill>
              <a:cs typeface="Arial"/>
            </a:endParaRPr>
          </a:p>
          <a:p>
            <a:endParaRPr lang="en-US">
              <a:solidFill>
                <a:schemeClr val="bg2"/>
              </a:solidFill>
              <a:cs typeface="Arial"/>
            </a:endParaRPr>
          </a:p>
        </p:txBody>
      </p:sp>
    </p:spTree>
    <p:extLst>
      <p:ext uri="{BB962C8B-B14F-4D97-AF65-F5344CB8AC3E}">
        <p14:creationId xmlns:p14="http://schemas.microsoft.com/office/powerpoint/2010/main" val="40602763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B7EC-5DBA-0FEC-C671-5979FF1B323F}"/>
              </a:ext>
            </a:extLst>
          </p:cNvPr>
          <p:cNvSpPr>
            <a:spLocks noGrp="1"/>
          </p:cNvSpPr>
          <p:nvPr>
            <p:ph type="title"/>
          </p:nvPr>
        </p:nvSpPr>
        <p:spPr>
          <a:xfrm>
            <a:off x="1185962" y="1042876"/>
            <a:ext cx="21996400" cy="1921031"/>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Những Nghiên cứu về Kinh tế: Kiến thức là Sức mạnh!</a:t>
            </a:r>
            <a:endParaRPr lang="en-US" sz="6600"/>
          </a:p>
        </p:txBody>
      </p:sp>
      <p:sp>
        <p:nvSpPr>
          <p:cNvPr id="3" name="Slide Number Placeholder 2">
            <a:extLst>
              <a:ext uri="{FF2B5EF4-FFF2-40B4-BE49-F238E27FC236}">
                <a16:creationId xmlns:a16="http://schemas.microsoft.com/office/drawing/2014/main" id="{78993560-9474-E947-282A-4E17511ED64D}"/>
              </a:ext>
            </a:extLst>
          </p:cNvPr>
          <p:cNvSpPr>
            <a:spLocks noGrp="1"/>
          </p:cNvSpPr>
          <p:nvPr>
            <p:ph type="sldNum" sz="quarter" idx="10"/>
          </p:nvPr>
        </p:nvSpPr>
        <p:spPr/>
        <p:txBody>
          <a:bodyPr/>
          <a:lstStyle/>
          <a:p>
            <a:fld id="{37D409AB-2201-4E18-8A34-C31753AD9B06}" type="slidenum">
              <a:rPr lang="uk-UA" smtClean="0"/>
              <a:t>17</a:t>
            </a:fld>
            <a:endParaRPr lang="uk-UA"/>
          </a:p>
        </p:txBody>
      </p:sp>
      <p:sp>
        <p:nvSpPr>
          <p:cNvPr id="9" name="TextBox 8">
            <a:extLst>
              <a:ext uri="{FF2B5EF4-FFF2-40B4-BE49-F238E27FC236}">
                <a16:creationId xmlns:a16="http://schemas.microsoft.com/office/drawing/2014/main" id="{E21A0D7C-E800-CBE0-84FE-100CF8452B2C}"/>
              </a:ext>
            </a:extLst>
          </p:cNvPr>
          <p:cNvSpPr txBox="1"/>
          <p:nvPr/>
        </p:nvSpPr>
        <p:spPr>
          <a:xfrm>
            <a:off x="1422143" y="3491090"/>
            <a:ext cx="21759332" cy="9510296"/>
          </a:xfrm>
          <a:prstGeom prst="rect">
            <a:avLst/>
          </a:prstGeom>
          <a:noFill/>
        </p:spPr>
        <p:txBody>
          <a:bodyPr wrap="square" lIns="91440" tIns="45720" rIns="91440" bIns="45720" rtlCol="0" anchor="t">
            <a:spAutoFit/>
          </a:bodyPr>
          <a:lstStyle/>
          <a:p>
            <a:pPr>
              <a:spcAft>
                <a:spcPts val="3000"/>
              </a:spcAft>
            </a:pPr>
            <a:r>
              <a:rPr lang="x-none" sz="6600" b="0" i="0" strike="noStrike" cap="none" spc="0" baseline="0">
                <a:solidFill>
                  <a:srgbClr val="FFFFFF"/>
                </a:solidFill>
                <a:effectLst/>
                <a:latin typeface="Arial"/>
                <a:ea typeface="Arial"/>
                <a:cs typeface="Arial"/>
              </a:rPr>
              <a:t>Đội ngũ tư vấn được chọn: Cố vấn Estolano, </a:t>
            </a:r>
            <a:r>
              <a:rPr lang="x-none" sz="6600">
                <a:solidFill>
                  <a:srgbClr val="FFFFFF"/>
                </a:solidFill>
                <a:latin typeface="Arial"/>
                <a:ea typeface="Arial"/>
                <a:cs typeface="Arial"/>
              </a:rPr>
              <a:t>làm việc với</a:t>
            </a:r>
            <a:r>
              <a:rPr lang="x-none" sz="6600" b="0" i="0" strike="noStrike" cap="none" spc="0" baseline="0">
                <a:solidFill>
                  <a:srgbClr val="FFFFFF"/>
                </a:solidFill>
                <a:effectLst/>
                <a:latin typeface="Arial"/>
                <a:ea typeface="Arial"/>
                <a:cs typeface="Arial"/>
              </a:rPr>
              <a:t>:</a:t>
            </a:r>
            <a:endParaRPr lang="en-US" sz="2800">
              <a:solidFill>
                <a:schemeClr val="bg2"/>
              </a:solidFill>
            </a:endParaRPr>
          </a:p>
          <a:p>
            <a:pPr marL="857250" indent="-857250">
              <a:spcAft>
                <a:spcPts val="3000"/>
              </a:spcAft>
              <a:buFont typeface="Arial,Sans-Serif"/>
              <a:buChar char="•"/>
            </a:pPr>
            <a:r>
              <a:rPr lang="en-US" sz="6600" dirty="0">
                <a:solidFill>
                  <a:schemeClr val="bg2"/>
                </a:solidFill>
                <a:ea typeface="+mn-lt"/>
                <a:cs typeface="+mn-lt"/>
              </a:rPr>
              <a:t>Strategic Economics</a:t>
            </a:r>
            <a:endParaRPr lang="en-US" sz="6600" b="0" i="0" strike="noStrike" cap="none" spc="0" baseline="0" dirty="0">
              <a:solidFill>
                <a:schemeClr val="bg2"/>
              </a:solidFill>
              <a:effectLst/>
              <a:ea typeface="+mn-lt"/>
              <a:cs typeface="+mn-lt"/>
            </a:endParaRPr>
          </a:p>
          <a:p>
            <a:pPr marL="857250" indent="-857250">
              <a:spcAft>
                <a:spcPts val="3000"/>
              </a:spcAft>
              <a:buFont typeface="Arial,Sans-Serif"/>
              <a:buChar char="•"/>
            </a:pPr>
            <a:r>
              <a:rPr lang="en-US" sz="6600" b="0" i="0" strike="noStrike" cap="none" spc="0" baseline="0" dirty="0">
                <a:solidFill>
                  <a:schemeClr val="bg2"/>
                </a:solidFill>
                <a:effectLst/>
                <a:ea typeface="+mn-lt"/>
                <a:cs typeface="+mn-lt"/>
              </a:rPr>
              <a:t>Greensfelder</a:t>
            </a:r>
            <a:r>
              <a:rPr lang="en-US" sz="6600" dirty="0">
                <a:solidFill>
                  <a:schemeClr val="bg2"/>
                </a:solidFill>
                <a:ea typeface="+mn-lt"/>
                <a:cs typeface="+mn-lt"/>
              </a:rPr>
              <a:t> Real Estate Strategy</a:t>
            </a:r>
            <a:endParaRPr lang="en-US" sz="6600" b="0" i="0" strike="noStrike" cap="none" spc="0" baseline="0" dirty="0">
              <a:solidFill>
                <a:schemeClr val="bg2"/>
              </a:solidFill>
              <a:effectLst/>
              <a:ea typeface="+mn-lt"/>
              <a:cs typeface="+mn-lt"/>
            </a:endParaRPr>
          </a:p>
          <a:p>
            <a:pPr marL="857250" indent="-857250">
              <a:spcAft>
                <a:spcPts val="3000"/>
              </a:spcAft>
              <a:buFont typeface="Arial,Sans-Serif"/>
              <a:buChar char="•"/>
            </a:pPr>
            <a:r>
              <a:rPr lang="en-US" sz="6600" b="0" i="0" strike="noStrike" cap="none" spc="0" baseline="0" dirty="0">
                <a:solidFill>
                  <a:schemeClr val="bg2"/>
                </a:solidFill>
                <a:effectLst/>
                <a:ea typeface="+mn-lt"/>
                <a:cs typeface="+mn-lt"/>
              </a:rPr>
              <a:t>Mariposa</a:t>
            </a:r>
            <a:r>
              <a:rPr lang="en-US" sz="6600" dirty="0">
                <a:solidFill>
                  <a:schemeClr val="bg2"/>
                </a:solidFill>
                <a:ea typeface="+mn-lt"/>
                <a:cs typeface="+mn-lt"/>
              </a:rPr>
              <a:t> Planning Solutions</a:t>
            </a:r>
          </a:p>
          <a:p>
            <a:pPr marL="857250" indent="-857250">
              <a:spcAft>
                <a:spcPts val="3000"/>
              </a:spcAft>
              <a:buFont typeface="Arial,Sans-Serif"/>
              <a:buChar char="•"/>
            </a:pPr>
            <a:r>
              <a:rPr lang="en-US" sz="6600" dirty="0">
                <a:solidFill>
                  <a:schemeClr val="bg2"/>
                </a:solidFill>
                <a:ea typeface="+mn-lt"/>
                <a:cs typeface="+mn-lt"/>
              </a:rPr>
              <a:t>Inclusive Action for the City</a:t>
            </a:r>
            <a:endParaRPr lang="en-US" sz="6600" b="0" i="0" strike="noStrike" cap="none" spc="0" baseline="0" dirty="0">
              <a:solidFill>
                <a:schemeClr val="bg2"/>
              </a:solidFill>
              <a:effectLst/>
              <a:ea typeface="+mn-lt"/>
              <a:cs typeface="+mn-lt"/>
            </a:endParaRPr>
          </a:p>
          <a:p>
            <a:pPr marL="857250" indent="-857250">
              <a:spcAft>
                <a:spcPts val="3000"/>
              </a:spcAft>
              <a:buFont typeface="Arial"/>
              <a:buChar char="•"/>
            </a:pPr>
            <a:endParaRPr lang="x-none" sz="6600" b="0" i="0" strike="noStrike" cap="none" spc="0" baseline="0" dirty="0">
              <a:solidFill>
                <a:srgbClr val="FFFFFF"/>
              </a:solidFill>
              <a:effectLst/>
              <a:latin typeface="Arial"/>
              <a:ea typeface="Arial"/>
              <a:cs typeface="Arial"/>
            </a:endParaRPr>
          </a:p>
          <a:p>
            <a:pPr>
              <a:spcAft>
                <a:spcPts val="3000"/>
              </a:spcAft>
            </a:pPr>
            <a:endParaRPr lang="en-US" sz="6600">
              <a:solidFill>
                <a:schemeClr val="bg2"/>
              </a:solidFill>
              <a:cs typeface="Arial"/>
            </a:endParaRPr>
          </a:p>
        </p:txBody>
      </p:sp>
    </p:spTree>
    <p:extLst>
      <p:ext uri="{BB962C8B-B14F-4D97-AF65-F5344CB8AC3E}">
        <p14:creationId xmlns:p14="http://schemas.microsoft.com/office/powerpoint/2010/main" val="10817538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468D-EFAE-3132-F662-86BE82502FD6}"/>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Quy trình Nghiên cứu</a:t>
            </a:r>
            <a:endParaRPr lang="en-US" sz="6600"/>
          </a:p>
        </p:txBody>
      </p:sp>
      <p:sp>
        <p:nvSpPr>
          <p:cNvPr id="3" name="Slide Number Placeholder 2">
            <a:extLst>
              <a:ext uri="{FF2B5EF4-FFF2-40B4-BE49-F238E27FC236}">
                <a16:creationId xmlns:a16="http://schemas.microsoft.com/office/drawing/2014/main" id="{711035E1-4FA6-8AFA-173F-20888D793971}"/>
              </a:ext>
            </a:extLst>
          </p:cNvPr>
          <p:cNvSpPr>
            <a:spLocks noGrp="1"/>
          </p:cNvSpPr>
          <p:nvPr>
            <p:ph type="sldNum" sz="quarter" idx="10"/>
          </p:nvPr>
        </p:nvSpPr>
        <p:spPr/>
        <p:txBody>
          <a:bodyPr/>
          <a:lstStyle/>
          <a:p>
            <a:fld id="{37D409AB-2201-4E18-8A34-C31753AD9B06}" type="slidenum">
              <a:rPr lang="uk-UA" smtClean="0"/>
              <a:t>18</a:t>
            </a:fld>
            <a:endParaRPr lang="uk-UA"/>
          </a:p>
        </p:txBody>
      </p:sp>
      <p:sp>
        <p:nvSpPr>
          <p:cNvPr id="5" name="TextBox 4">
            <a:extLst>
              <a:ext uri="{FF2B5EF4-FFF2-40B4-BE49-F238E27FC236}">
                <a16:creationId xmlns:a16="http://schemas.microsoft.com/office/drawing/2014/main" id="{AE60CF29-330C-0DF2-E319-79CAF082D1B3}"/>
              </a:ext>
            </a:extLst>
          </p:cNvPr>
          <p:cNvSpPr txBox="1"/>
          <p:nvPr/>
        </p:nvSpPr>
        <p:spPr>
          <a:xfrm>
            <a:off x="1168400" y="2011681"/>
            <a:ext cx="21938749" cy="11704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Phỏng vấn tiểu thương, khách hàng, lãnh đạo Hiệp hội Tiểu thương và chủ sở hữu đất </a:t>
            </a:r>
            <a:endParaRPr lang="en-US" sz="4400" dirty="0">
              <a:solidFill>
                <a:srgbClr val="FFFFFF"/>
              </a:solidFill>
              <a:cs typeface="Arial"/>
            </a:endParaRPr>
          </a:p>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Phân tích các câu trả lời phỏng vấn</a:t>
            </a:r>
          </a:p>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Tiến hành nghiên cứu để hỗ trợ các phát hiện từ các cuộc phỏng vấn tại Khu chợ phiên</a:t>
            </a:r>
            <a:endParaRPr lang="en-US" sz="4400" dirty="0">
              <a:solidFill>
                <a:srgbClr val="FFFFFF"/>
              </a:solidFill>
              <a:cs typeface="Arial"/>
            </a:endParaRPr>
          </a:p>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Xem xét các tài liệu kinh doanh, bao gồm các xu hướng theo thời gian, mô hình kinh doanh và điều kiện kinh tế</a:t>
            </a:r>
            <a:endParaRPr lang="en-US" sz="4400" dirty="0">
              <a:solidFill>
                <a:srgbClr val="FFFFFF"/>
              </a:solidFill>
              <a:cs typeface="Arial"/>
            </a:endParaRPr>
          </a:p>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Hiểu và ghi lại nhu cầu kinh doanh, tài chính và cơ sở vật chất để thực hiện chức năng khu chợ</a:t>
            </a:r>
          </a:p>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Ghé thăm các địa điểm khác nhau ở San Jose, nơi có thể đặt một khu chợ khác</a:t>
            </a:r>
          </a:p>
          <a:p>
            <a:pPr marL="742950" indent="-742950">
              <a:lnSpc>
                <a:spcPct val="150000"/>
              </a:lnSpc>
              <a:buAutoNum type="arabicPeriod"/>
            </a:pPr>
            <a:r>
              <a:rPr lang="x-none" sz="4400" b="0" i="0" strike="noStrike" cap="none" spc="0" baseline="0" dirty="0">
                <a:solidFill>
                  <a:srgbClr val="FFFFFF"/>
                </a:solidFill>
                <a:effectLst/>
                <a:latin typeface="Arial"/>
                <a:ea typeface="Arial"/>
                <a:cs typeface="Arial"/>
              </a:rPr>
              <a:t>Viết các báo cáo cuối cùng nêu bật các giá trị, nhu cầu và địa điểm này</a:t>
            </a:r>
            <a:endParaRPr lang="en-US" sz="4400" dirty="0">
              <a:solidFill>
                <a:srgbClr val="FFFFFF"/>
              </a:solidFill>
              <a:cs typeface="Arial"/>
            </a:endParaRPr>
          </a:p>
          <a:p>
            <a:endParaRPr lang="en-US" sz="3600" b="1" dirty="0">
              <a:solidFill>
                <a:srgbClr val="FFFFFF"/>
              </a:solidFill>
              <a:cs typeface="Arial"/>
            </a:endParaRPr>
          </a:p>
        </p:txBody>
      </p:sp>
    </p:spTree>
    <p:extLst>
      <p:ext uri="{BB962C8B-B14F-4D97-AF65-F5344CB8AC3E}">
        <p14:creationId xmlns:p14="http://schemas.microsoft.com/office/powerpoint/2010/main" val="10060033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C0D4-D1E8-D35F-5268-E49044F45735}"/>
              </a:ext>
            </a:extLst>
          </p:cNvPr>
          <p:cNvSpPr>
            <a:spLocks noGrp="1"/>
          </p:cNvSpPr>
          <p:nvPr>
            <p:ph type="title"/>
          </p:nvPr>
        </p:nvSpPr>
        <p:spPr/>
        <p:txBody>
          <a:bodyPr wrap="square" lIns="91440" tIns="45720" rIns="91440" bIns="45720" rtlCol="0" anchor="t">
            <a:spAutoFit/>
          </a:bodyPr>
          <a:lstStyle/>
          <a:p>
            <a:r>
              <a:rPr lang="x-none" sz="4500" b="1" i="0" strike="noStrike" cap="none" spc="0" baseline="0">
                <a:solidFill>
                  <a:srgbClr val="FFFFFF"/>
                </a:solidFill>
                <a:effectLst/>
                <a:latin typeface="Arial"/>
                <a:ea typeface="Arial"/>
                <a:cs typeface="Arial"/>
              </a:rPr>
              <a:t>Các Mốc Nghiên cứu Kinh tế</a:t>
            </a:r>
            <a:endParaRPr lang="en-US"/>
          </a:p>
        </p:txBody>
      </p:sp>
      <p:sp>
        <p:nvSpPr>
          <p:cNvPr id="3" name="Slide Number Placeholder 2">
            <a:extLst>
              <a:ext uri="{FF2B5EF4-FFF2-40B4-BE49-F238E27FC236}">
                <a16:creationId xmlns:a16="http://schemas.microsoft.com/office/drawing/2014/main" id="{31F0196F-550C-CBA7-F759-C1439205AE9E}"/>
              </a:ext>
            </a:extLst>
          </p:cNvPr>
          <p:cNvSpPr>
            <a:spLocks noGrp="1"/>
          </p:cNvSpPr>
          <p:nvPr>
            <p:ph type="sldNum" sz="quarter" idx="10"/>
          </p:nvPr>
        </p:nvSpPr>
        <p:spPr/>
        <p:txBody>
          <a:bodyPr/>
          <a:lstStyle/>
          <a:p>
            <a:fld id="{37D409AB-2201-4E18-8A34-C31753AD9B06}" type="slidenum">
              <a:rPr lang="uk-UA" smtClean="0"/>
              <a:t>19</a:t>
            </a:fld>
            <a:endParaRPr lang="uk-UA"/>
          </a:p>
        </p:txBody>
      </p:sp>
      <p:graphicFrame>
        <p:nvGraphicFramePr>
          <p:cNvPr id="5" name="Title 1">
            <a:extLst>
              <a:ext uri="{FF2B5EF4-FFF2-40B4-BE49-F238E27FC236}">
                <a16:creationId xmlns:a16="http://schemas.microsoft.com/office/drawing/2014/main" id="{83A74FA0-962B-B9C9-2FFE-D65C8F7A3EA4}"/>
              </a:ext>
            </a:extLst>
          </p:cNvPr>
          <p:cNvGraphicFramePr/>
          <p:nvPr>
            <p:extLst>
              <p:ext uri="{D42A27DB-BD31-4B8C-83A1-F6EECF244321}">
                <p14:modId xmlns:p14="http://schemas.microsoft.com/office/powerpoint/2010/main" val="797453439"/>
              </p:ext>
            </p:extLst>
          </p:nvPr>
        </p:nvGraphicFramePr>
        <p:xfrm>
          <a:off x="1057311" y="2405606"/>
          <a:ext cx="22269377" cy="960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6515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a:xfrm>
            <a:off x="1168400" y="761882"/>
            <a:ext cx="21996400" cy="1099806"/>
          </a:xfrm>
        </p:spPr>
        <p:txBody>
          <a:bodyPr wrap="square" lIns="91440" tIns="45720" rIns="91440" bIns="45720" rtlCol="0" anchor="t">
            <a:spAutoFit/>
          </a:bodyPr>
          <a:lstStyle/>
          <a:p>
            <a:r>
              <a:rPr lang="x-none" sz="7200" b="1" i="0" strike="noStrike" cap="none" spc="0" baseline="0">
                <a:solidFill>
                  <a:srgbClr val="FFFFFF"/>
                </a:solidFill>
                <a:effectLst/>
                <a:latin typeface="Arial"/>
                <a:ea typeface="Arial"/>
                <a:cs typeface="Arial"/>
              </a:rPr>
              <a:t>Mục đích Cuộc họp</a:t>
            </a:r>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95A2754C-7D0B-4C1A-9DC1-5BAE1CE2DD38}"/>
              </a:ext>
            </a:extLst>
          </p:cNvPr>
          <p:cNvSpPr txBox="1"/>
          <p:nvPr/>
        </p:nvSpPr>
        <p:spPr>
          <a:xfrm>
            <a:off x="1168400" y="2656850"/>
            <a:ext cx="19710400" cy="8321039"/>
          </a:xfrm>
          <a:prstGeom prst="rect">
            <a:avLst/>
          </a:prstGeom>
          <a:noFill/>
        </p:spPr>
        <p:txBody>
          <a:bodyPr wrap="square" lIns="91440" tIns="45720" rIns="91440" bIns="45720" anchor="t">
            <a:spAutoFit/>
          </a:bodyPr>
          <a:lstStyle/>
          <a:p>
            <a:endParaRPr lang="en-US" sz="5400">
              <a:solidFill>
                <a:schemeClr val="bg2"/>
              </a:solidFill>
            </a:endParaRPr>
          </a:p>
          <a:p>
            <a:pPr marL="571500" indent="-571500">
              <a:buFont typeface="Arial" panose="020B0604020202020204" pitchFamily="34" charset="0"/>
              <a:buChar char="•"/>
            </a:pPr>
            <a:r>
              <a:rPr lang="x-none" sz="5400" b="0" i="0" strike="noStrike" cap="none" spc="0" baseline="0">
                <a:solidFill>
                  <a:srgbClr val="FFFFFF"/>
                </a:solidFill>
                <a:effectLst/>
                <a:latin typeface="Arial"/>
                <a:ea typeface="Arial"/>
                <a:cs typeface="Arial"/>
              </a:rPr>
              <a:t>Giải thích công tác đang tiến hành nhằm hỗ trợ các tiểu thương</a:t>
            </a:r>
            <a:endParaRPr lang="en-US" sz="5400" b="1">
              <a:solidFill>
                <a:schemeClr val="bg2"/>
              </a:solidFill>
            </a:endParaRPr>
          </a:p>
          <a:p>
            <a:endParaRPr lang="en-US" sz="5400">
              <a:solidFill>
                <a:schemeClr val="bg2"/>
              </a:solidFill>
            </a:endParaRPr>
          </a:p>
          <a:p>
            <a:pPr marL="571500" indent="-571500">
              <a:buFont typeface="Arial" panose="020B0604020202020204" pitchFamily="34" charset="0"/>
              <a:buChar char="•"/>
            </a:pPr>
            <a:r>
              <a:rPr lang="x-none" sz="5400" b="0" i="0" strike="noStrike" cap="none" spc="0" baseline="0">
                <a:solidFill>
                  <a:srgbClr val="FFFFFF"/>
                </a:solidFill>
                <a:effectLst/>
                <a:latin typeface="Arial"/>
                <a:ea typeface="Arial"/>
                <a:cs typeface="Arial"/>
              </a:rPr>
              <a:t>Giới thiệu các đội ngũ tư vấn làm việc với Thành phố</a:t>
            </a:r>
            <a:endParaRPr lang="en-US" sz="5400">
              <a:cs typeface="Arial"/>
            </a:endParaRPr>
          </a:p>
          <a:p>
            <a:pPr marL="571500" indent="-571500">
              <a:buFont typeface="Arial" panose="020B0604020202020204" pitchFamily="34" charset="0"/>
              <a:buChar char="•"/>
            </a:pPr>
            <a:endParaRPr lang="en-US" sz="5400">
              <a:solidFill>
                <a:schemeClr val="bg2"/>
              </a:solidFill>
            </a:endParaRPr>
          </a:p>
          <a:p>
            <a:pPr marL="571500" indent="-571500">
              <a:buFont typeface="Arial" panose="020B0604020202020204" pitchFamily="34" charset="0"/>
              <a:buChar char="•"/>
            </a:pPr>
            <a:r>
              <a:rPr lang="x-none" sz="5400" b="0" i="0" strike="noStrike" cap="none" spc="0" baseline="0">
                <a:solidFill>
                  <a:srgbClr val="FFFFFF"/>
                </a:solidFill>
                <a:effectLst/>
                <a:latin typeface="Arial"/>
                <a:ea typeface="Arial"/>
                <a:cs typeface="Arial"/>
              </a:rPr>
              <a:t>Tóm tắt các mốc thời gian quan trọng và những bước tiến hành tiếp theo</a:t>
            </a:r>
          </a:p>
          <a:p>
            <a:pPr marL="571500" indent="-571500">
              <a:buFont typeface="Arial" panose="020B0604020202020204" pitchFamily="34" charset="0"/>
              <a:buChar char="•"/>
            </a:pPr>
            <a:endParaRPr lang="en-US" sz="5400">
              <a:solidFill>
                <a:schemeClr val="bg2"/>
              </a:solidFill>
            </a:endParaRPr>
          </a:p>
          <a:p>
            <a:pPr marL="571500" indent="-571500">
              <a:buFont typeface="Arial" panose="020B0604020202020204" pitchFamily="34" charset="0"/>
              <a:buChar char="•"/>
            </a:pPr>
            <a:r>
              <a:rPr lang="x-none" sz="5400" b="0" i="0" strike="noStrike" cap="none" spc="0" baseline="0">
                <a:solidFill>
                  <a:srgbClr val="FFFFFF"/>
                </a:solidFill>
                <a:effectLst/>
                <a:latin typeface="Arial"/>
                <a:ea typeface="Arial"/>
                <a:cs typeface="Arial"/>
              </a:rPr>
              <a:t>Lắng nghe ý kiến từ tiểu thương</a:t>
            </a:r>
          </a:p>
        </p:txBody>
      </p:sp>
      <p:sp>
        <p:nvSpPr>
          <p:cNvPr id="3" name="Slide Number Placeholder 2">
            <a:extLst>
              <a:ext uri="{FF2B5EF4-FFF2-40B4-BE49-F238E27FC236}">
                <a16:creationId xmlns:a16="http://schemas.microsoft.com/office/drawing/2014/main" id="{726C2E0F-86F0-B390-70C4-65B36696D507}"/>
              </a:ext>
            </a:extLst>
          </p:cNvPr>
          <p:cNvSpPr>
            <a:spLocks noGrp="1"/>
          </p:cNvSpPr>
          <p:nvPr>
            <p:ph type="sldNum" sz="quarter" idx="10"/>
          </p:nvPr>
        </p:nvSpPr>
        <p:spPr/>
        <p:txBody>
          <a:bodyPr/>
          <a:lstStyle/>
          <a:p>
            <a:fld id="{37D409AB-2201-4E18-8A34-C31753AD9B06}" type="slidenum">
              <a:rPr lang="uk-UA" smtClean="0"/>
              <a:t>2</a:t>
            </a:fld>
            <a:endParaRPr lang="en-US"/>
          </a:p>
        </p:txBody>
      </p:sp>
    </p:spTree>
    <p:extLst>
      <p:ext uri="{BB962C8B-B14F-4D97-AF65-F5344CB8AC3E}">
        <p14:creationId xmlns:p14="http://schemas.microsoft.com/office/powerpoint/2010/main" val="3280707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CC7-734C-4604-90F7-4401116751B8}"/>
              </a:ext>
            </a:extLst>
          </p:cNvPr>
          <p:cNvSpPr>
            <a:spLocks noGrp="1"/>
          </p:cNvSpPr>
          <p:nvPr>
            <p:ph type="title"/>
          </p:nvPr>
        </p:nvSpPr>
        <p:spPr>
          <a:xfrm>
            <a:off x="1168400" y="761882"/>
            <a:ext cx="21996400" cy="1015775"/>
          </a:xfrm>
        </p:spPr>
        <p:txBody>
          <a:bodyPr/>
          <a:lstStyle/>
          <a:p>
            <a:r>
              <a:rPr lang="x-none" sz="6600" b="1" i="0" strike="noStrike" cap="none" spc="0" baseline="0">
                <a:solidFill>
                  <a:srgbClr val="FFFFFF"/>
                </a:solidFill>
                <a:effectLst/>
                <a:latin typeface="Arial"/>
                <a:ea typeface="Arial"/>
                <a:cs typeface="Arial"/>
              </a:rPr>
              <a:t>Lịch trình/Ngày chính</a:t>
            </a:r>
          </a:p>
        </p:txBody>
      </p:sp>
      <p:sp>
        <p:nvSpPr>
          <p:cNvPr id="3" name="Slide Number Placeholder 2">
            <a:extLst>
              <a:ext uri="{FF2B5EF4-FFF2-40B4-BE49-F238E27FC236}">
                <a16:creationId xmlns:a16="http://schemas.microsoft.com/office/drawing/2014/main" id="{9F840091-B9EE-4EAA-9A78-1F069A14309D}"/>
              </a:ext>
            </a:extLst>
          </p:cNvPr>
          <p:cNvSpPr>
            <a:spLocks noGrp="1"/>
          </p:cNvSpPr>
          <p:nvPr>
            <p:ph type="sldNum" sz="quarter" idx="10"/>
          </p:nvPr>
        </p:nvSpPr>
        <p:spPr/>
        <p:txBody>
          <a:bodyPr/>
          <a:lstStyle/>
          <a:p>
            <a:fld id="{37D409AB-2201-4E18-8A34-C31753AD9B06}" type="slidenum">
              <a:rPr lang="uk-UA" smtClean="0"/>
              <a:t>20</a:t>
            </a:fld>
            <a:endParaRPr lang="uk-UA"/>
          </a:p>
        </p:txBody>
      </p:sp>
      <p:graphicFrame>
        <p:nvGraphicFramePr>
          <p:cNvPr id="15" name="Title 1">
            <a:extLst>
              <a:ext uri="{FF2B5EF4-FFF2-40B4-BE49-F238E27FC236}">
                <a16:creationId xmlns:a16="http://schemas.microsoft.com/office/drawing/2014/main" id="{95A80321-AA04-4DB6-8CBE-9E2E56D16AB5}"/>
              </a:ext>
            </a:extLst>
          </p:cNvPr>
          <p:cNvGraphicFramePr/>
          <p:nvPr>
            <p:extLst>
              <p:ext uri="{D42A27DB-BD31-4B8C-83A1-F6EECF244321}">
                <p14:modId xmlns:p14="http://schemas.microsoft.com/office/powerpoint/2010/main" val="3317691132"/>
              </p:ext>
            </p:extLst>
          </p:nvPr>
        </p:nvGraphicFramePr>
        <p:xfrm>
          <a:off x="895653" y="2405606"/>
          <a:ext cx="22269377" cy="960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911D4449-789C-44B1-BE6C-C6E41EC0C3F7}"/>
              </a:ext>
            </a:extLst>
          </p:cNvPr>
          <p:cNvSpPr txBox="1"/>
          <p:nvPr/>
        </p:nvSpPr>
        <p:spPr>
          <a:xfrm>
            <a:off x="6531908" y="12361277"/>
            <a:ext cx="11320182" cy="701040"/>
          </a:xfrm>
          <a:prstGeom prst="rect">
            <a:avLst/>
          </a:prstGeom>
          <a:noFill/>
        </p:spPr>
        <p:txBody>
          <a:bodyPr wrap="square" rtlCol="0">
            <a:spAutoFit/>
          </a:bodyPr>
          <a:lstStyle/>
          <a:p>
            <a:r>
              <a:rPr lang="x-none" sz="4000" b="0" i="0" strike="noStrike" cap="none" spc="0" baseline="0">
                <a:solidFill>
                  <a:srgbClr val="FFFFFF"/>
                </a:solidFill>
                <a:effectLst/>
                <a:latin typeface="Arial"/>
                <a:ea typeface="Arial"/>
                <a:cs typeface="Arial"/>
              </a:rPr>
              <a:t>**Hỗ trợ/Tham gia của Tiểu thương – Liên tục </a:t>
            </a:r>
          </a:p>
        </p:txBody>
      </p:sp>
    </p:spTree>
    <p:extLst>
      <p:ext uri="{BB962C8B-B14F-4D97-AF65-F5344CB8AC3E}">
        <p14:creationId xmlns:p14="http://schemas.microsoft.com/office/powerpoint/2010/main" val="947595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D6F-7482-4D12-AC88-4248073EA082}"/>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Chúng tôi muốn nghe ý kiến của quý vị!</a:t>
            </a:r>
          </a:p>
        </p:txBody>
      </p:sp>
      <p:sp>
        <p:nvSpPr>
          <p:cNvPr id="3" name="Slide Number Placeholder 2">
            <a:extLst>
              <a:ext uri="{FF2B5EF4-FFF2-40B4-BE49-F238E27FC236}">
                <a16:creationId xmlns:a16="http://schemas.microsoft.com/office/drawing/2014/main" id="{A0CFD344-8FEF-4224-A688-157A13339148}"/>
              </a:ext>
            </a:extLst>
          </p:cNvPr>
          <p:cNvSpPr>
            <a:spLocks noGrp="1"/>
          </p:cNvSpPr>
          <p:nvPr>
            <p:ph type="sldNum" sz="quarter" idx="10"/>
          </p:nvPr>
        </p:nvSpPr>
        <p:spPr/>
        <p:txBody>
          <a:bodyPr/>
          <a:lstStyle/>
          <a:p>
            <a:fld id="{37D409AB-2201-4E18-8A34-C31753AD9B06}" type="slidenum">
              <a:rPr lang="uk-UA" smtClean="0"/>
              <a:t>21</a:t>
            </a:fld>
            <a:endParaRPr lang="uk-UA"/>
          </a:p>
        </p:txBody>
      </p:sp>
      <p:sp>
        <p:nvSpPr>
          <p:cNvPr id="5" name="TextBox 4">
            <a:extLst>
              <a:ext uri="{FF2B5EF4-FFF2-40B4-BE49-F238E27FC236}">
                <a16:creationId xmlns:a16="http://schemas.microsoft.com/office/drawing/2014/main" id="{5BC38D85-C4E0-4048-9C00-5D9477CA39AF}"/>
              </a:ext>
            </a:extLst>
          </p:cNvPr>
          <p:cNvSpPr txBox="1"/>
          <p:nvPr/>
        </p:nvSpPr>
        <p:spPr>
          <a:xfrm>
            <a:off x="1168400" y="2610683"/>
            <a:ext cx="21710650" cy="10149839"/>
          </a:xfrm>
          <a:prstGeom prst="rect">
            <a:avLst/>
          </a:prstGeom>
          <a:noFill/>
        </p:spPr>
        <p:txBody>
          <a:bodyPr wrap="square" lIns="91440" tIns="45720" rIns="91440" bIns="45720" anchor="t">
            <a:spAutoFit/>
          </a:bodyPr>
          <a:lstStyle/>
          <a:p>
            <a:r>
              <a:rPr lang="x-none" sz="6000" b="0" i="0" strike="noStrike" cap="none" spc="0" baseline="0">
                <a:solidFill>
                  <a:srgbClr val="FFFFFF"/>
                </a:solidFill>
                <a:effectLst/>
                <a:latin typeface="Arial"/>
                <a:ea typeface="Arial"/>
                <a:cs typeface="Arial"/>
              </a:rPr>
              <a:t>Chúng tôi sẽ liên hệ với quý vị:</a:t>
            </a: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Tại bàn trao đổi ở Khu chợ phiên (ngày TBD)</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Phỏng vấn và thảo luận nhóm nhỏ </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Buổi gặp mặt</a:t>
            </a:r>
            <a:br>
              <a:rPr sz="6000"/>
            </a:br>
            <a:endParaRPr lang="en-US" sz="6000">
              <a:solidFill>
                <a:schemeClr val="bg2"/>
              </a:solidFill>
              <a:cs typeface="Arial"/>
            </a:endParaRPr>
          </a:p>
          <a:p>
            <a:r>
              <a:rPr lang="x-none" sz="6000" b="0" i="0" strike="noStrike" cap="none" spc="0" baseline="0">
                <a:solidFill>
                  <a:srgbClr val="FFFFFF"/>
                </a:solidFill>
                <a:effectLst/>
                <a:latin typeface="Arial"/>
                <a:ea typeface="Arial"/>
                <a:cs typeface="Arial"/>
              </a:rPr>
              <a:t>Quý vị có thể liên hệ với chúng tôi:</a:t>
            </a:r>
            <a:endParaRPr lang="en-US" sz="6000">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Đăng ký nhận email / tin nhắn: </a:t>
            </a:r>
            <a:r>
              <a:rPr lang="x-none" sz="6000" b="0" i="0" u="sng" strike="noStrike" cap="none" spc="0" baseline="0">
                <a:solidFill>
                  <a:srgbClr val="FFFFFF"/>
                </a:solidFill>
                <a:effectLst/>
                <a:uFill>
                  <a:solidFill>
                    <a:srgbClr val="FFFFFF"/>
                  </a:solidFill>
                </a:uFill>
                <a:latin typeface="Arial"/>
                <a:ea typeface="Arial"/>
                <a:cs typeface="Arial"/>
              </a:rPr>
              <a:t>www.tinyurl.com/SJFleaM</a:t>
            </a:r>
            <a:endParaRPr lang="en-US" sz="6000" u="sng">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Website: </a:t>
            </a:r>
            <a:r>
              <a:rPr lang="x-none" sz="6000" b="0" i="0" u="sng" strike="noStrike" cap="none" spc="0" baseline="0">
                <a:solidFill>
                  <a:srgbClr val="FFFFFF"/>
                </a:solidFill>
                <a:effectLst/>
                <a:uFill>
                  <a:solidFill>
                    <a:srgbClr val="FFFFFF"/>
                  </a:solidFill>
                </a:uFill>
                <a:latin typeface="Arial"/>
                <a:ea typeface="Arial"/>
                <a:cs typeface="Arial"/>
              </a:rPr>
              <a:t>www.sanjoseca.gov/fleamarketvendors</a:t>
            </a:r>
            <a:endParaRPr lang="en-US" sz="6000" u="sng">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Email cho Adolfo theo địa chỉ fleamarketsj@sanjoseca.gov </a:t>
            </a:r>
            <a:endParaRPr lang="en-US" sz="6000">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Đường dây nóng: 408-535-8181 (quý vị có thể để lại tin nhắn bằng tiếng Tây Ban Nha hoặc tiếng Việt)</a:t>
            </a:r>
            <a:endParaRPr lang="en-US" sz="6000">
              <a:solidFill>
                <a:schemeClr val="bg2"/>
              </a:solidFill>
              <a:cs typeface="Arial"/>
            </a:endParaRPr>
          </a:p>
        </p:txBody>
      </p:sp>
    </p:spTree>
    <p:extLst>
      <p:ext uri="{BB962C8B-B14F-4D97-AF65-F5344CB8AC3E}">
        <p14:creationId xmlns:p14="http://schemas.microsoft.com/office/powerpoint/2010/main" val="35672344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E37A-10D6-43DF-99EE-8EFCAE53D936}"/>
              </a:ext>
            </a:extLst>
          </p:cNvPr>
          <p:cNvSpPr>
            <a:spLocks noGrp="1"/>
          </p:cNvSpPr>
          <p:nvPr>
            <p:ph type="title"/>
          </p:nvPr>
        </p:nvSpPr>
        <p:spPr>
          <a:xfrm>
            <a:off x="7593012" y="4299495"/>
            <a:ext cx="9197975" cy="4944911"/>
          </a:xfrm>
        </p:spPr>
        <p:txBody>
          <a:bodyPr/>
          <a:lstStyle/>
          <a:p>
            <a:pPr algn="ctr"/>
            <a:r>
              <a:rPr lang="x-none" sz="8800" b="1" i="0" strike="noStrike" cap="none" spc="0" baseline="0">
                <a:solidFill>
                  <a:srgbClr val="FFFFFF"/>
                </a:solidFill>
                <a:effectLst/>
                <a:latin typeface="Arial"/>
                <a:ea typeface="Arial"/>
                <a:cs typeface="Arial"/>
              </a:rPr>
              <a:t>Xin cảm ơn!</a:t>
            </a:r>
            <a:br>
              <a:rPr sz="8800"/>
            </a:br>
            <a:br>
              <a:rPr sz="8800"/>
            </a:br>
            <a:r>
              <a:rPr lang="x-none" sz="8800" b="1" i="0" strike="noStrike" cap="none" spc="0" baseline="0">
                <a:solidFill>
                  <a:srgbClr val="FFFFFF"/>
                </a:solidFill>
                <a:effectLst/>
                <a:latin typeface="Arial"/>
                <a:ea typeface="Arial"/>
                <a:cs typeface="Arial"/>
              </a:rPr>
              <a:t>Quý vị có câu hỏi nào không?</a:t>
            </a:r>
          </a:p>
        </p:txBody>
      </p:sp>
      <p:sp>
        <p:nvSpPr>
          <p:cNvPr id="3" name="Slide Number Placeholder 2">
            <a:extLst>
              <a:ext uri="{FF2B5EF4-FFF2-40B4-BE49-F238E27FC236}">
                <a16:creationId xmlns:a16="http://schemas.microsoft.com/office/drawing/2014/main" id="{F256E480-E8B4-4835-9A47-F3A046B91DD2}"/>
              </a:ext>
            </a:extLst>
          </p:cNvPr>
          <p:cNvSpPr>
            <a:spLocks noGrp="1"/>
          </p:cNvSpPr>
          <p:nvPr>
            <p:ph type="sldNum" sz="quarter" idx="10"/>
          </p:nvPr>
        </p:nvSpPr>
        <p:spPr/>
        <p:txBody>
          <a:bodyPr/>
          <a:lstStyle/>
          <a:p>
            <a:fld id="{37D409AB-2201-4E18-8A34-C31753AD9B06}" type="slidenum">
              <a:rPr lang="uk-UA" smtClean="0"/>
              <a:t>22</a:t>
            </a:fld>
            <a:endParaRPr lang="uk-UA"/>
          </a:p>
        </p:txBody>
      </p:sp>
    </p:spTree>
    <p:extLst>
      <p:ext uri="{BB962C8B-B14F-4D97-AF65-F5344CB8AC3E}">
        <p14:creationId xmlns:p14="http://schemas.microsoft.com/office/powerpoint/2010/main" val="24133870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189E21-94A0-4F1A-BF5E-94B06AC6D193}"/>
              </a:ext>
            </a:extLst>
          </p:cNvPr>
          <p:cNvSpPr>
            <a:spLocks noGrp="1"/>
          </p:cNvSpPr>
          <p:nvPr>
            <p:ph type="sldNum" sz="quarter" idx="10"/>
          </p:nvPr>
        </p:nvSpPr>
        <p:spPr/>
        <p:txBody>
          <a:bodyPr/>
          <a:lstStyle/>
          <a:p>
            <a:fld id="{37D409AB-2201-4E18-8A34-C31753AD9B06}" type="slidenum">
              <a:rPr lang="uk-UA" smtClean="0"/>
              <a:t>23</a:t>
            </a:fld>
            <a:endParaRPr lang="uk-UA"/>
          </a:p>
        </p:txBody>
      </p:sp>
      <p:sp>
        <p:nvSpPr>
          <p:cNvPr id="7" name="TextBox 6">
            <a:extLst>
              <a:ext uri="{FF2B5EF4-FFF2-40B4-BE49-F238E27FC236}">
                <a16:creationId xmlns:a16="http://schemas.microsoft.com/office/drawing/2014/main" id="{8B2438FD-71F1-41A7-99BE-AF16D34DED2E}"/>
              </a:ext>
            </a:extLst>
          </p:cNvPr>
          <p:cNvSpPr txBox="1"/>
          <p:nvPr/>
        </p:nvSpPr>
        <p:spPr>
          <a:xfrm>
            <a:off x="6800849" y="3319790"/>
            <a:ext cx="12192000" cy="1188720"/>
          </a:xfrm>
          <a:prstGeom prst="rect">
            <a:avLst/>
          </a:prstGeom>
          <a:noFill/>
        </p:spPr>
        <p:txBody>
          <a:bodyPr wrap="square">
            <a:spAutoFit/>
          </a:bodyPr>
          <a:lstStyle/>
          <a:p>
            <a:r>
              <a:rPr lang="x-none" sz="7200" b="0" i="0" strike="noStrike" cap="none" spc="0" baseline="0">
                <a:solidFill>
                  <a:srgbClr val="FFFFFF"/>
                </a:solidFill>
                <a:effectLst/>
                <a:latin typeface="Arial"/>
                <a:ea typeface="Arial"/>
                <a:cs typeface="Arial"/>
              </a:rPr>
              <a:t>Thảo luận Nhóm nhỏ</a:t>
            </a:r>
            <a:endParaRPr lang="en-US" sz="7200">
              <a:solidFill>
                <a:schemeClr val="bg2"/>
              </a:solidFill>
            </a:endParaRPr>
          </a:p>
        </p:txBody>
      </p:sp>
      <p:pic>
        <p:nvPicPr>
          <p:cNvPr id="9" name="Graphic 8" descr="Group brainstorm outline">
            <a:extLst>
              <a:ext uri="{FF2B5EF4-FFF2-40B4-BE49-F238E27FC236}">
                <a16:creationId xmlns:a16="http://schemas.microsoft.com/office/drawing/2014/main" id="{6475288E-89CE-4CAD-9026-599A5F9AAD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5048250"/>
            <a:ext cx="6096000" cy="6096000"/>
          </a:xfrm>
          <a:prstGeom prst="rect">
            <a:avLst/>
          </a:prstGeom>
        </p:spPr>
      </p:pic>
    </p:spTree>
    <p:extLst>
      <p:ext uri="{BB962C8B-B14F-4D97-AF65-F5344CB8AC3E}">
        <p14:creationId xmlns:p14="http://schemas.microsoft.com/office/powerpoint/2010/main" val="28580244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189E21-94A0-4F1A-BF5E-94B06AC6D193}"/>
              </a:ext>
            </a:extLst>
          </p:cNvPr>
          <p:cNvSpPr>
            <a:spLocks noGrp="1"/>
          </p:cNvSpPr>
          <p:nvPr>
            <p:ph type="sldNum" sz="quarter" idx="10"/>
          </p:nvPr>
        </p:nvSpPr>
        <p:spPr/>
        <p:txBody>
          <a:bodyPr/>
          <a:lstStyle/>
          <a:p>
            <a:fld id="{37D409AB-2201-4E18-8A34-C31753AD9B06}" type="slidenum">
              <a:rPr lang="uk-UA" smtClean="0"/>
              <a:t>24</a:t>
            </a:fld>
            <a:endParaRPr lang="uk-UA"/>
          </a:p>
        </p:txBody>
      </p:sp>
      <p:sp>
        <p:nvSpPr>
          <p:cNvPr id="7" name="TextBox 6">
            <a:extLst>
              <a:ext uri="{FF2B5EF4-FFF2-40B4-BE49-F238E27FC236}">
                <a16:creationId xmlns:a16="http://schemas.microsoft.com/office/drawing/2014/main" id="{8B2438FD-71F1-41A7-99BE-AF16D34DED2E}"/>
              </a:ext>
            </a:extLst>
          </p:cNvPr>
          <p:cNvSpPr txBox="1"/>
          <p:nvPr/>
        </p:nvSpPr>
        <p:spPr>
          <a:xfrm>
            <a:off x="5984796" y="3429644"/>
            <a:ext cx="12192000" cy="1188720"/>
          </a:xfrm>
          <a:prstGeom prst="rect">
            <a:avLst/>
          </a:prstGeom>
          <a:noFill/>
        </p:spPr>
        <p:txBody>
          <a:bodyPr wrap="square" lIns="91440" tIns="45720" rIns="91440" bIns="45720" anchor="t">
            <a:spAutoFit/>
          </a:bodyPr>
          <a:lstStyle/>
          <a:p>
            <a:pPr algn="ctr"/>
            <a:r>
              <a:rPr lang="x-none" sz="7200" b="0" i="0" strike="noStrike" cap="none" spc="0" baseline="0">
                <a:solidFill>
                  <a:srgbClr val="FFFFFF"/>
                </a:solidFill>
                <a:effectLst/>
                <a:latin typeface="Arial"/>
                <a:ea typeface="Arial"/>
                <a:cs typeface="Arial"/>
              </a:rPr>
              <a:t>Chia sẻ phản hồi</a:t>
            </a:r>
            <a:endParaRPr lang="en-US">
              <a:solidFill>
                <a:schemeClr val="bg2"/>
              </a:solidFill>
            </a:endParaRPr>
          </a:p>
        </p:txBody>
      </p:sp>
      <p:pic>
        <p:nvPicPr>
          <p:cNvPr id="9" name="Graphic 8" descr="Group brainstorm outline">
            <a:extLst>
              <a:ext uri="{FF2B5EF4-FFF2-40B4-BE49-F238E27FC236}">
                <a16:creationId xmlns:a16="http://schemas.microsoft.com/office/drawing/2014/main" id="{6475288E-89CE-4CAD-9026-599A5F9AAD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5048250"/>
            <a:ext cx="6096000" cy="6096000"/>
          </a:xfrm>
          <a:prstGeom prst="rect">
            <a:avLst/>
          </a:prstGeom>
        </p:spPr>
      </p:pic>
    </p:spTree>
    <p:extLst>
      <p:ext uri="{BB962C8B-B14F-4D97-AF65-F5344CB8AC3E}">
        <p14:creationId xmlns:p14="http://schemas.microsoft.com/office/powerpoint/2010/main" val="23606469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D6F-7482-4D12-AC88-4248073EA082}"/>
              </a:ext>
            </a:extLst>
          </p:cNvPr>
          <p:cNvSpPr>
            <a:spLocks noGrp="1"/>
          </p:cNvSpPr>
          <p:nvPr>
            <p:ph type="title"/>
          </p:nvPr>
        </p:nvSpPr>
        <p:spPr>
          <a:xfrm>
            <a:off x="1168400" y="761882"/>
            <a:ext cx="21996400" cy="1015775"/>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Chúng tôi muốn nghe ý kiến của quý vị!</a:t>
            </a:r>
          </a:p>
        </p:txBody>
      </p:sp>
      <p:sp>
        <p:nvSpPr>
          <p:cNvPr id="3" name="Slide Number Placeholder 2">
            <a:extLst>
              <a:ext uri="{FF2B5EF4-FFF2-40B4-BE49-F238E27FC236}">
                <a16:creationId xmlns:a16="http://schemas.microsoft.com/office/drawing/2014/main" id="{A0CFD344-8FEF-4224-A688-157A13339148}"/>
              </a:ext>
            </a:extLst>
          </p:cNvPr>
          <p:cNvSpPr>
            <a:spLocks noGrp="1"/>
          </p:cNvSpPr>
          <p:nvPr>
            <p:ph type="sldNum" sz="quarter" idx="10"/>
          </p:nvPr>
        </p:nvSpPr>
        <p:spPr/>
        <p:txBody>
          <a:bodyPr/>
          <a:lstStyle/>
          <a:p>
            <a:fld id="{37D409AB-2201-4E18-8A34-C31753AD9B06}" type="slidenum">
              <a:rPr lang="uk-UA" smtClean="0"/>
              <a:t>25</a:t>
            </a:fld>
            <a:endParaRPr lang="uk-UA"/>
          </a:p>
        </p:txBody>
      </p:sp>
      <p:sp>
        <p:nvSpPr>
          <p:cNvPr id="5" name="TextBox 4">
            <a:extLst>
              <a:ext uri="{FF2B5EF4-FFF2-40B4-BE49-F238E27FC236}">
                <a16:creationId xmlns:a16="http://schemas.microsoft.com/office/drawing/2014/main" id="{5BC38D85-C4E0-4048-9C00-5D9477CA39AF}"/>
              </a:ext>
            </a:extLst>
          </p:cNvPr>
          <p:cNvSpPr txBox="1"/>
          <p:nvPr/>
        </p:nvSpPr>
        <p:spPr>
          <a:xfrm>
            <a:off x="1168400" y="2610683"/>
            <a:ext cx="21710650" cy="10149839"/>
          </a:xfrm>
          <a:prstGeom prst="rect">
            <a:avLst/>
          </a:prstGeom>
          <a:noFill/>
        </p:spPr>
        <p:txBody>
          <a:bodyPr wrap="square" lIns="91440" tIns="45720" rIns="91440" bIns="45720" anchor="t">
            <a:spAutoFit/>
          </a:bodyPr>
          <a:lstStyle/>
          <a:p>
            <a:r>
              <a:rPr lang="x-none" sz="6000" b="0" i="0" strike="noStrike" cap="none" spc="0" baseline="0">
                <a:solidFill>
                  <a:srgbClr val="FFFFFF"/>
                </a:solidFill>
                <a:effectLst/>
                <a:latin typeface="Arial"/>
                <a:ea typeface="Arial"/>
                <a:cs typeface="Arial"/>
              </a:rPr>
              <a:t>Chúng tôi sẽ liên hệ với quý vị:</a:t>
            </a: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Tại bàn trao đổi ở Khu chợ phiên (ngày TBD)</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Phỏng vấn và thảo luận nhóm nhỏ </a:t>
            </a:r>
            <a:endParaRPr lang="en-US" sz="6000">
              <a:solidFill>
                <a:schemeClr val="bg2"/>
              </a:solidFill>
              <a:cs typeface="Aria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Buổi gặp mặt</a:t>
            </a:r>
            <a:br>
              <a:rPr sz="6000"/>
            </a:br>
            <a:endParaRPr lang="en-US" sz="6000">
              <a:solidFill>
                <a:schemeClr val="bg2"/>
              </a:solidFill>
              <a:cs typeface="Arial"/>
            </a:endParaRPr>
          </a:p>
          <a:p>
            <a:r>
              <a:rPr lang="x-none" sz="6000" b="0" i="0" strike="noStrike" cap="none" spc="0" baseline="0">
                <a:solidFill>
                  <a:srgbClr val="FFFFFF"/>
                </a:solidFill>
                <a:effectLst/>
                <a:latin typeface="Arial"/>
                <a:ea typeface="Arial"/>
                <a:cs typeface="Arial"/>
              </a:rPr>
              <a:t>Quý vị có thể liên hệ với chúng tôi:</a:t>
            </a:r>
            <a:endParaRPr lang="en-US" sz="6000">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Đăng ký nhận email / tin nhắn: </a:t>
            </a:r>
            <a:r>
              <a:rPr lang="x-none" sz="6000" b="0" i="0" u="sng" strike="noStrike" cap="none" spc="0" baseline="0">
                <a:solidFill>
                  <a:srgbClr val="FFFFFF"/>
                </a:solidFill>
                <a:effectLst/>
                <a:uFill>
                  <a:solidFill>
                    <a:srgbClr val="FFFFFF"/>
                  </a:solidFill>
                </a:uFill>
                <a:latin typeface="Arial"/>
                <a:ea typeface="Arial"/>
                <a:cs typeface="Arial"/>
              </a:rPr>
              <a:t>www.tinyurl.com/SJFleaM</a:t>
            </a:r>
            <a:endParaRPr lang="en-US" sz="6000" u="sng">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Website: </a:t>
            </a:r>
            <a:r>
              <a:rPr lang="x-none" sz="6000" b="0" i="0" u="sng" strike="noStrike" cap="none" spc="0" baseline="0">
                <a:solidFill>
                  <a:srgbClr val="FFFFFF"/>
                </a:solidFill>
                <a:effectLst/>
                <a:uFill>
                  <a:solidFill>
                    <a:srgbClr val="FFFFFF"/>
                  </a:solidFill>
                </a:uFill>
                <a:latin typeface="Arial"/>
                <a:ea typeface="Arial"/>
                <a:cs typeface="Arial"/>
              </a:rPr>
              <a:t>www.sanjoseca.gov/fleamarketvendors</a:t>
            </a:r>
            <a:endParaRPr lang="en-US" sz="6000" u="sng">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Email cho Adolfo theo địa chỉ fleamarketsj@sanjoseca.gov </a:t>
            </a:r>
            <a:endParaRPr lang="en-US" sz="6000">
              <a:solidFill>
                <a:schemeClr val="bg2"/>
              </a:solidFill>
              <a:cs typeface="Arial"/>
            </a:endParaRPr>
          </a:p>
          <a:p>
            <a:pPr marL="857250" indent="-857250">
              <a:buFont typeface="Arial"/>
              <a:buChar char="•"/>
            </a:pPr>
            <a:r>
              <a:rPr lang="x-none" sz="6000" b="0" i="0" strike="noStrike" cap="none" spc="0" baseline="0">
                <a:solidFill>
                  <a:srgbClr val="FFFFFF"/>
                </a:solidFill>
                <a:effectLst/>
                <a:latin typeface="Arial"/>
                <a:ea typeface="Arial"/>
                <a:cs typeface="Arial"/>
              </a:rPr>
              <a:t>Đường dây nóng: 408-535-8181 (quý vị có thể để lại tin nhắn bằng tiếng Tây Ban Nha hoặc tiếng Việt)</a:t>
            </a:r>
            <a:endParaRPr lang="en-US" sz="6000">
              <a:solidFill>
                <a:schemeClr val="bg2"/>
              </a:solidFill>
              <a:cs typeface="Arial"/>
            </a:endParaRPr>
          </a:p>
        </p:txBody>
      </p:sp>
    </p:spTree>
    <p:extLst>
      <p:ext uri="{BB962C8B-B14F-4D97-AF65-F5344CB8AC3E}">
        <p14:creationId xmlns:p14="http://schemas.microsoft.com/office/powerpoint/2010/main" val="20839922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p:txBody>
          <a:bodyPr wrap="square" lIns="91440" tIns="45720" rIns="91440" bIns="45720" rtlCol="0" anchor="t">
            <a:spAutoFit/>
          </a:bodyPr>
          <a:lstStyle/>
          <a:p>
            <a:r>
              <a:rPr lang="x-none" sz="7200" b="1" i="0" strike="noStrike" cap="none" spc="0" baseline="0">
                <a:solidFill>
                  <a:srgbClr val="FFFFFF"/>
                </a:solidFill>
                <a:effectLst/>
                <a:latin typeface="Arial"/>
                <a:ea typeface="Arial"/>
                <a:cs typeface="Arial"/>
              </a:rPr>
              <a:t>Nghiên cứu Bất động sản và Hoạt động Vận hành</a:t>
            </a:r>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C495761-E9B7-4D2E-989C-0EBCD3553B43}"/>
              </a:ext>
            </a:extLst>
          </p:cNvPr>
          <p:cNvSpPr txBox="1"/>
          <p:nvPr/>
        </p:nvSpPr>
        <p:spPr>
          <a:xfrm>
            <a:off x="1168400" y="2291590"/>
            <a:ext cx="21759332" cy="8778239"/>
          </a:xfrm>
          <a:prstGeom prst="rect">
            <a:avLst/>
          </a:prstGeom>
          <a:noFill/>
        </p:spPr>
        <p:txBody>
          <a:bodyPr wrap="square" lIns="91440" tIns="45720" rIns="91440" bIns="45720" rtlCol="0" anchor="t">
            <a:spAutoFit/>
          </a:bodyPr>
          <a:lstStyle/>
          <a:p>
            <a:pPr>
              <a:spcAft>
                <a:spcPts val="3000"/>
              </a:spcAft>
            </a:pPr>
            <a:r>
              <a:rPr lang="x-none" sz="6000" b="0" i="0" strike="noStrike" cap="none" spc="0" baseline="0">
                <a:solidFill>
                  <a:srgbClr val="FFFFFF"/>
                </a:solidFill>
                <a:effectLst/>
                <a:latin typeface="Arial"/>
                <a:ea typeface="Arial"/>
                <a:cs typeface="Arial"/>
              </a:rPr>
              <a:t>Chuyên gia tư vấn được chọn: Cố vấn Estolano </a:t>
            </a:r>
          </a:p>
          <a:p>
            <a:pPr>
              <a:spcAft>
                <a:spcPts val="3000"/>
              </a:spcAft>
            </a:pPr>
            <a:r>
              <a:rPr lang="x-none" sz="6000" b="0" i="0" strike="noStrike" cap="none" spc="0" baseline="0">
                <a:solidFill>
                  <a:srgbClr val="FFFFFF"/>
                </a:solidFill>
                <a:effectLst/>
                <a:latin typeface="Arial"/>
                <a:ea typeface="Arial"/>
                <a:cs typeface="Arial"/>
              </a:rPr>
              <a:t>Phạm vi: ​</a:t>
            </a:r>
          </a:p>
          <a:p>
            <a:pPr marL="857250" indent="-857250">
              <a:spcAft>
                <a:spcPts val="3000"/>
              </a:spcAft>
              <a:buFont typeface="Arial"/>
              <a:buChar char="•"/>
            </a:pPr>
            <a:r>
              <a:rPr lang="x-none" sz="6000" b="0" i="0" strike="noStrike" cap="none" spc="0" baseline="0">
                <a:solidFill>
                  <a:srgbClr val="FFFFFF"/>
                </a:solidFill>
                <a:effectLst/>
                <a:latin typeface="Arial"/>
                <a:ea typeface="Arial"/>
                <a:cs typeface="Arial"/>
              </a:rPr>
              <a:t>Thu thập và tiếp cận dữ liệu</a:t>
            </a:r>
          </a:p>
          <a:p>
            <a:pPr marL="857250" indent="-857250">
              <a:spcAft>
                <a:spcPts val="3000"/>
              </a:spcAft>
              <a:buFont typeface="Arial"/>
              <a:buChar char="•"/>
            </a:pPr>
            <a:r>
              <a:rPr lang="x-none" sz="6000" b="0" i="0" strike="noStrike" cap="none" spc="0" baseline="0">
                <a:solidFill>
                  <a:srgbClr val="FFFFFF"/>
                </a:solidFill>
                <a:effectLst/>
                <a:latin typeface="Arial"/>
                <a:ea typeface="Arial"/>
                <a:cs typeface="Arial"/>
              </a:rPr>
              <a:t>Nghiên cứu Tác động Kinh tế và Văn hóa (tùy chọn)</a:t>
            </a:r>
            <a:endParaRPr lang="en-US">
              <a:solidFill>
                <a:schemeClr val="bg2"/>
              </a:solidFill>
              <a:cs typeface="Arial"/>
            </a:endParaRPr>
          </a:p>
          <a:p>
            <a:pPr marL="857250" indent="-857250">
              <a:spcAft>
                <a:spcPts val="3000"/>
              </a:spcAft>
              <a:buFont typeface="Arial"/>
              <a:buChar char="•"/>
            </a:pPr>
            <a:r>
              <a:rPr lang="x-none" sz="6000" b="0" i="0" strike="noStrike" cap="none" spc="0" baseline="0">
                <a:solidFill>
                  <a:srgbClr val="FFFFFF"/>
                </a:solidFill>
                <a:effectLst/>
                <a:latin typeface="Arial"/>
                <a:ea typeface="Arial"/>
                <a:cs typeface="Arial"/>
              </a:rPr>
              <a:t>Nghiên cứu Hoạt động Thị trường</a:t>
            </a:r>
            <a:endParaRPr lang="en-US">
              <a:solidFill>
                <a:schemeClr val="bg2"/>
              </a:solidFill>
              <a:cs typeface="Arial"/>
            </a:endParaRPr>
          </a:p>
          <a:p>
            <a:pPr marL="857250" indent="-857250">
              <a:spcAft>
                <a:spcPts val="3000"/>
              </a:spcAft>
              <a:buFont typeface="Arial"/>
              <a:buChar char="•"/>
            </a:pPr>
            <a:r>
              <a:rPr lang="x-none" sz="6000" b="0" i="0" strike="noStrike" cap="none" spc="0" baseline="0">
                <a:solidFill>
                  <a:srgbClr val="FFFFFF"/>
                </a:solidFill>
                <a:effectLst/>
                <a:latin typeface="Arial"/>
                <a:ea typeface="Arial"/>
                <a:cs typeface="Arial"/>
              </a:rPr>
              <a:t>Đánh giá Địa điểm Thay thế</a:t>
            </a:r>
          </a:p>
          <a:p>
            <a:pPr marL="857250" indent="-857250">
              <a:spcAft>
                <a:spcPts val="3000"/>
              </a:spcAft>
              <a:buFont typeface="Arial"/>
              <a:buChar char="•"/>
            </a:pPr>
            <a:r>
              <a:rPr lang="x-none" sz="6000" b="0" i="0" strike="noStrike" cap="none" spc="0" baseline="0">
                <a:solidFill>
                  <a:srgbClr val="FFFFFF"/>
                </a:solidFill>
                <a:effectLst/>
                <a:latin typeface="Arial"/>
                <a:ea typeface="Arial"/>
                <a:cs typeface="Arial"/>
              </a:rPr>
              <a:t>Công việc bổ sung của Capital Flea Market (tùy chọn)</a:t>
            </a:r>
          </a:p>
        </p:txBody>
      </p:sp>
      <p:sp>
        <p:nvSpPr>
          <p:cNvPr id="3" name="Slide Number Placeholder 2">
            <a:extLst>
              <a:ext uri="{FF2B5EF4-FFF2-40B4-BE49-F238E27FC236}">
                <a16:creationId xmlns:a16="http://schemas.microsoft.com/office/drawing/2014/main" id="{73767F4C-CE64-0D29-3C46-0AAE7B0CC817}"/>
              </a:ext>
            </a:extLst>
          </p:cNvPr>
          <p:cNvSpPr>
            <a:spLocks noGrp="1"/>
          </p:cNvSpPr>
          <p:nvPr>
            <p:ph type="sldNum" sz="quarter" idx="10"/>
          </p:nvPr>
        </p:nvSpPr>
        <p:spPr/>
        <p:txBody>
          <a:bodyPr/>
          <a:lstStyle/>
          <a:p>
            <a:fld id="{37D409AB-2201-4E18-8A34-C31753AD9B06}" type="slidenum">
              <a:rPr lang="uk-UA" smtClean="0"/>
              <a:t>26</a:t>
            </a:fld>
            <a:endParaRPr lang="en-US"/>
          </a:p>
        </p:txBody>
      </p:sp>
    </p:spTree>
    <p:extLst>
      <p:ext uri="{BB962C8B-B14F-4D97-AF65-F5344CB8AC3E}">
        <p14:creationId xmlns:p14="http://schemas.microsoft.com/office/powerpoint/2010/main" val="42312688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BFC5-5742-4BA6-B28E-C7624AE048E6}"/>
              </a:ext>
            </a:extLst>
          </p:cNvPr>
          <p:cNvSpPr>
            <a:spLocks noGrp="1"/>
          </p:cNvSpPr>
          <p:nvPr>
            <p:ph type="title"/>
          </p:nvPr>
        </p:nvSpPr>
        <p:spPr>
          <a:xfrm>
            <a:off x="1168400" y="761882"/>
            <a:ext cx="21996400" cy="2826287"/>
          </a:xfr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Các Mốc của Tổ Tư vấn - Quý vị có thể mong đợi điều gì?</a:t>
            </a:r>
            <a:endParaRPr lang="en-US" sz="6600" b="0">
              <a:latin typeface="Arial"/>
              <a:cs typeface="Arial"/>
            </a:endParaRPr>
          </a:p>
          <a:p>
            <a:endParaRPr lang="en-US" sz="6600"/>
          </a:p>
        </p:txBody>
      </p:sp>
      <p:sp>
        <p:nvSpPr>
          <p:cNvPr id="3" name="Slide Number Placeholder 2">
            <a:extLst>
              <a:ext uri="{FF2B5EF4-FFF2-40B4-BE49-F238E27FC236}">
                <a16:creationId xmlns:a16="http://schemas.microsoft.com/office/drawing/2014/main" id="{DC1F3271-3D20-4766-860C-CB1D2E835C3C}"/>
              </a:ext>
            </a:extLst>
          </p:cNvPr>
          <p:cNvSpPr>
            <a:spLocks noGrp="1"/>
          </p:cNvSpPr>
          <p:nvPr>
            <p:ph type="sldNum" sz="quarter" idx="10"/>
          </p:nvPr>
        </p:nvSpPr>
        <p:spPr/>
        <p:txBody>
          <a:bodyPr/>
          <a:lstStyle/>
          <a:p>
            <a:fld id="{37D409AB-2201-4E18-8A34-C31753AD9B06}" type="slidenum">
              <a:rPr lang="uk-UA" smtClean="0"/>
              <a:t>27</a:t>
            </a:fld>
            <a:endParaRPr lang="uk-UA"/>
          </a:p>
        </p:txBody>
      </p:sp>
      <p:sp>
        <p:nvSpPr>
          <p:cNvPr id="5" name="TextBox 4">
            <a:extLst>
              <a:ext uri="{FF2B5EF4-FFF2-40B4-BE49-F238E27FC236}">
                <a16:creationId xmlns:a16="http://schemas.microsoft.com/office/drawing/2014/main" id="{07372109-FD6D-4116-95A4-35B5D3C30A1D}"/>
              </a:ext>
            </a:extLst>
          </p:cNvPr>
          <p:cNvSpPr txBox="1"/>
          <p:nvPr/>
        </p:nvSpPr>
        <p:spPr>
          <a:xfrm>
            <a:off x="1168400" y="3424797"/>
            <a:ext cx="21973615" cy="11064239"/>
          </a:xfrm>
          <a:prstGeom prst="rect">
            <a:avLst/>
          </a:prstGeom>
          <a:noFill/>
        </p:spPr>
        <p:txBody>
          <a:bodyPr wrap="square" lIns="91440" tIns="45720" rIns="91440" bIns="45720" anchor="t">
            <a:spAutoFit/>
          </a:bodyPr>
          <a:lstStyle/>
          <a:p>
            <a:r>
              <a:rPr lang="x-none" sz="6000" b="1" i="0" strike="noStrike" cap="none" spc="0" baseline="0">
                <a:solidFill>
                  <a:srgbClr val="FFFFFF"/>
                </a:solidFill>
                <a:effectLst/>
                <a:latin typeface="Arial"/>
                <a:ea typeface="Arial"/>
                <a:cs typeface="Arial"/>
              </a:rPr>
              <a:t>Mùa thu năm 2022</a:t>
            </a:r>
            <a:r>
              <a:rPr lang="x-none" sz="6000" b="0" i="0" strike="noStrike" cap="none" spc="0" baseline="0">
                <a:solidFill>
                  <a:srgbClr val="FFFFFF"/>
                </a:solidFill>
                <a:effectLst/>
                <a:latin typeface="Arial"/>
                <a:ea typeface="Arial"/>
                <a:cs typeface="Arial"/>
              </a:rPr>
              <a:t> </a:t>
            </a:r>
          </a:p>
          <a:p>
            <a:r>
              <a:rPr lang="x-none" sz="6000" b="0" i="0" strike="noStrike" cap="none" spc="0" baseline="0">
                <a:solidFill>
                  <a:srgbClr val="FFFFFF"/>
                </a:solidFill>
                <a:effectLst/>
                <a:latin typeface="Arial"/>
                <a:ea typeface="Arial"/>
                <a:cs typeface="Arial"/>
              </a:rPr>
              <a:t>Tiếp cận các tiểu thương (phỏng vấn, họp, phỏng vấn theo nhóm) để định hình và nhận phản hồi về dự thảo điều lệ và lựa chọn thành viên </a:t>
            </a:r>
          </a:p>
          <a:p>
            <a:endParaRPr lang="en-US" sz="6000">
              <a:solidFill>
                <a:schemeClr val="bg2"/>
              </a:solidFill>
              <a:ea typeface="+mn-lt"/>
              <a:cs typeface="+mn-lt"/>
            </a:endParaRPr>
          </a:p>
          <a:p>
            <a:r>
              <a:rPr lang="x-none" sz="6000" b="0" i="0" strike="noStrike" cap="none" spc="0" baseline="0">
                <a:solidFill>
                  <a:srgbClr val="FFFFFF"/>
                </a:solidFill>
                <a:effectLst/>
                <a:latin typeface="Arial"/>
                <a:ea typeface="Arial"/>
                <a:cs typeface="Arial"/>
              </a:rPr>
              <a:t>Mùa Đông năm 2022</a:t>
            </a:r>
          </a:p>
          <a:p>
            <a:r>
              <a:rPr lang="x-none" sz="6000" b="0" i="0" strike="noStrike" cap="none" spc="0" baseline="0">
                <a:solidFill>
                  <a:srgbClr val="FFFFFF"/>
                </a:solidFill>
                <a:effectLst/>
                <a:latin typeface="Arial"/>
                <a:ea typeface="Arial"/>
                <a:cs typeface="Arial"/>
              </a:rPr>
              <a:t>Hội đồng Thành phố phê duyệt điều lệ Tổ Tư vấn; quy trình lựa chọn thành viên </a:t>
            </a:r>
            <a:endParaRPr lang="en-US" sz="6000">
              <a:solidFill>
                <a:schemeClr val="bg2"/>
              </a:solidFill>
              <a:cs typeface="Arial"/>
            </a:endParaRPr>
          </a:p>
          <a:p>
            <a:br>
              <a:rPr sz="6000"/>
            </a:br>
            <a:r>
              <a:rPr lang="x-none" sz="6000" b="0" i="0" strike="noStrike" cap="none" spc="0" baseline="0">
                <a:solidFill>
                  <a:srgbClr val="FFFFFF"/>
                </a:solidFill>
                <a:effectLst/>
                <a:latin typeface="Arial"/>
                <a:ea typeface="Arial"/>
                <a:cs typeface="Arial"/>
              </a:rPr>
              <a:t>Mùa xuân năm 2023</a:t>
            </a:r>
          </a:p>
          <a:p>
            <a:r>
              <a:rPr lang="x-none" sz="6000" b="0" i="0" strike="noStrike" cap="none" spc="0" baseline="0">
                <a:solidFill>
                  <a:srgbClr val="FFFFFF"/>
                </a:solidFill>
                <a:effectLst/>
                <a:latin typeface="Arial"/>
                <a:ea typeface="Arial"/>
                <a:cs typeface="Arial"/>
              </a:rPr>
              <a:t>Tổ Tư vấn bắt đầu cuộc họp</a:t>
            </a:r>
          </a:p>
          <a:p>
            <a:endParaRPr lang="en-US" sz="6000">
              <a:solidFill>
                <a:schemeClr val="bg2"/>
              </a:solidFill>
              <a:cs typeface="Arial"/>
            </a:endParaRPr>
          </a:p>
        </p:txBody>
      </p:sp>
    </p:spTree>
    <p:extLst>
      <p:ext uri="{BB962C8B-B14F-4D97-AF65-F5344CB8AC3E}">
        <p14:creationId xmlns:p14="http://schemas.microsoft.com/office/powerpoint/2010/main" val="23017463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783E-B5CC-47E8-A062-D60795269A1F}"/>
              </a:ext>
            </a:extLst>
          </p:cNvPr>
          <p:cNvSpPr>
            <a:spLocks noGrp="1"/>
          </p:cNvSpPr>
          <p:nvPr>
            <p:ph type="title"/>
          </p:nvPr>
        </p:nvSpPr>
        <p:spPr>
          <a:xfrm>
            <a:off x="1168400" y="761882"/>
            <a:ext cx="21996400" cy="1015775"/>
          </a:xfrm>
        </p:spPr>
        <p:txBody>
          <a:bodyPr/>
          <a:lstStyle/>
          <a:p>
            <a:r>
              <a:rPr lang="x-none" sz="6600" b="1" i="0" strike="noStrike" cap="none" spc="0" baseline="0" dirty="0">
                <a:solidFill>
                  <a:srgbClr val="FFFFFF"/>
                </a:solidFill>
                <a:effectLst/>
                <a:latin typeface="Arial"/>
                <a:ea typeface="Arial"/>
                <a:cs typeface="Arial"/>
              </a:rPr>
              <a:t> </a:t>
            </a:r>
            <a:r>
              <a:rPr lang="en-US" sz="6600" dirty="0">
                <a:solidFill>
                  <a:srgbClr val="FFFFFF"/>
                </a:solidFill>
              </a:rPr>
              <a:t>C</a:t>
            </a:r>
            <a:r>
              <a:rPr lang="x-none" sz="6600" b="1" i="0" strike="noStrike" cap="none" spc="0" baseline="0" dirty="0">
                <a:solidFill>
                  <a:srgbClr val="FFFFFF"/>
                </a:solidFill>
                <a:effectLst/>
                <a:latin typeface="Arial"/>
                <a:ea typeface="Arial"/>
                <a:cs typeface="Arial"/>
              </a:rPr>
              <a:t>hương trình</a:t>
            </a:r>
          </a:p>
        </p:txBody>
      </p:sp>
      <p:sp>
        <p:nvSpPr>
          <p:cNvPr id="3" name="Slide Number Placeholder 2">
            <a:extLst>
              <a:ext uri="{FF2B5EF4-FFF2-40B4-BE49-F238E27FC236}">
                <a16:creationId xmlns:a16="http://schemas.microsoft.com/office/drawing/2014/main" id="{424B7BE4-7F39-4623-9346-851B93164110}"/>
              </a:ext>
            </a:extLst>
          </p:cNvPr>
          <p:cNvSpPr>
            <a:spLocks noGrp="1"/>
          </p:cNvSpPr>
          <p:nvPr>
            <p:ph type="sldNum" sz="quarter" idx="10"/>
          </p:nvPr>
        </p:nvSpPr>
        <p:spPr/>
        <p:txBody>
          <a:bodyPr/>
          <a:lstStyle/>
          <a:p>
            <a:fld id="{37D409AB-2201-4E18-8A34-C31753AD9B06}" type="slidenum">
              <a:rPr lang="uk-UA" smtClean="0"/>
              <a:t>3</a:t>
            </a:fld>
            <a:endParaRPr lang="uk-UA"/>
          </a:p>
        </p:txBody>
      </p:sp>
      <p:sp>
        <p:nvSpPr>
          <p:cNvPr id="5" name="TextBox 4">
            <a:extLst>
              <a:ext uri="{FF2B5EF4-FFF2-40B4-BE49-F238E27FC236}">
                <a16:creationId xmlns:a16="http://schemas.microsoft.com/office/drawing/2014/main" id="{628792E6-0460-4E5E-8157-0E9A4AA55195}"/>
              </a:ext>
            </a:extLst>
          </p:cNvPr>
          <p:cNvSpPr txBox="1"/>
          <p:nvPr/>
        </p:nvSpPr>
        <p:spPr>
          <a:xfrm>
            <a:off x="1168400" y="2089605"/>
            <a:ext cx="22987000" cy="10256520"/>
          </a:xfrm>
          <a:prstGeom prst="rect">
            <a:avLst/>
          </a:prstGeom>
          <a:noFill/>
        </p:spPr>
        <p:txBody>
          <a:bodyPr wrap="square" lIns="91440" tIns="45720" rIns="91440" bIns="45720" anchor="t">
            <a:spAutoFit/>
          </a:bodyPr>
          <a:lstStyle/>
          <a:p>
            <a:r>
              <a:rPr lang="x-none" sz="5000" b="1" i="0" strike="noStrike" cap="none" spc="0" baseline="0" dirty="0">
                <a:solidFill>
                  <a:srgbClr val="FFFFFF"/>
                </a:solidFill>
                <a:effectLst/>
                <a:latin typeface="Arial"/>
                <a:ea typeface="Arial"/>
                <a:cs typeface="Arial"/>
              </a:rPr>
              <a:t>7:10 tối </a:t>
            </a:r>
            <a:r>
              <a:rPr lang="x-none" sz="5000" b="0" i="0" strike="noStrike" cap="none" spc="0" baseline="0" dirty="0">
                <a:solidFill>
                  <a:srgbClr val="FFFFFF"/>
                </a:solidFill>
                <a:effectLst/>
                <a:latin typeface="Arial"/>
                <a:ea typeface="Arial"/>
                <a:cs typeface="Arial"/>
              </a:rPr>
              <a:t>   Chào mừng  </a:t>
            </a:r>
            <a:br>
              <a:rPr sz="5000" dirty="0"/>
            </a:br>
            <a:endParaRPr lang="en-US" sz="5000" dirty="0">
              <a:solidFill>
                <a:schemeClr val="bg2"/>
              </a:solidFill>
            </a:endParaRPr>
          </a:p>
          <a:p>
            <a:r>
              <a:rPr lang="x-none" sz="5000" b="1" i="0" strike="noStrike" cap="none" spc="0" baseline="0" dirty="0">
                <a:solidFill>
                  <a:srgbClr val="FFFFFF"/>
                </a:solidFill>
                <a:effectLst/>
                <a:latin typeface="Arial"/>
                <a:ea typeface="Arial"/>
                <a:cs typeface="Arial"/>
              </a:rPr>
              <a:t>7:15 tối</a:t>
            </a:r>
            <a:r>
              <a:rPr lang="x-none" sz="5000" b="0" i="0" strike="noStrike" cap="none" spc="0" baseline="0" dirty="0">
                <a:solidFill>
                  <a:srgbClr val="FFFFFF"/>
                </a:solidFill>
                <a:effectLst/>
                <a:latin typeface="Arial"/>
                <a:ea typeface="Arial"/>
                <a:cs typeface="Arial"/>
              </a:rPr>
              <a:t>  Trình bày</a:t>
            </a:r>
            <a:endParaRPr lang="en-US" sz="5000" dirty="0">
              <a:solidFill>
                <a:schemeClr val="bg2"/>
              </a:solidFill>
              <a:cs typeface="Arial"/>
            </a:endParaRPr>
          </a:p>
          <a:p>
            <a:endParaRPr lang="en-US" dirty="0"/>
          </a:p>
          <a:p>
            <a:pPr marL="4572000" lvl="5" indent="-1143000">
              <a:buFont typeface="+mj-lt"/>
              <a:buAutoNum type="arabicPeriod"/>
            </a:pPr>
            <a:r>
              <a:rPr lang="vi-VN" sz="4800" dirty="0">
                <a:solidFill>
                  <a:srgbClr val="FFFFFF"/>
                </a:solidFill>
                <a:latin typeface="Arial"/>
                <a:ea typeface="Arial"/>
                <a:cs typeface="Arial"/>
              </a:rPr>
              <a:t>Thông Tin Tổng Quan</a:t>
            </a:r>
            <a:r>
              <a:rPr lang="x-none" sz="4800" b="0" i="0" strike="noStrike" cap="none" spc="0" baseline="0" dirty="0">
                <a:solidFill>
                  <a:srgbClr val="FFFFFF"/>
                </a:solidFill>
                <a:effectLst/>
                <a:latin typeface="Arial"/>
                <a:ea typeface="Arial"/>
                <a:cs typeface="Arial"/>
              </a:rPr>
              <a:t> </a:t>
            </a:r>
            <a:endParaRPr lang="en-US" sz="4800" dirty="0">
              <a:solidFill>
                <a:schemeClr val="bg2"/>
              </a:solidFill>
              <a:cs typeface="Arial"/>
            </a:endParaRPr>
          </a:p>
          <a:p>
            <a:pPr marL="4572000" lvl="5" indent="-1143000">
              <a:buFont typeface="+mj-lt"/>
              <a:buAutoNum type="arabicPeriod"/>
            </a:pPr>
            <a:r>
              <a:rPr lang="x-none" sz="4800" b="0" i="0" strike="noStrike" cap="none" spc="0" baseline="0" dirty="0">
                <a:solidFill>
                  <a:srgbClr val="FFFFFF"/>
                </a:solidFill>
                <a:effectLst/>
                <a:latin typeface="Arial"/>
                <a:ea typeface="Arial"/>
                <a:cs typeface="Arial"/>
              </a:rPr>
              <a:t>Tổ Tư vấn Khu chợ phiên</a:t>
            </a:r>
            <a:endParaRPr lang="en-US" sz="4800" dirty="0">
              <a:solidFill>
                <a:schemeClr val="bg2"/>
              </a:solidFill>
              <a:cs typeface="Arial"/>
            </a:endParaRPr>
          </a:p>
          <a:p>
            <a:pPr marL="4572000" lvl="5" indent="-1143000">
              <a:buFont typeface="+mj-lt"/>
              <a:buAutoNum type="arabicPeriod"/>
            </a:pPr>
            <a:r>
              <a:rPr lang="x-none" sz="4800" b="0" i="0" strike="noStrike" cap="none" spc="0" baseline="0" dirty="0">
                <a:solidFill>
                  <a:srgbClr val="FFFFFF"/>
                </a:solidFill>
                <a:effectLst/>
                <a:latin typeface="Arial"/>
                <a:ea typeface="Arial"/>
                <a:cs typeface="Arial"/>
              </a:rPr>
              <a:t>Những nghiên cứu về Kinh tế và Địa điểm</a:t>
            </a:r>
            <a:endParaRPr lang="en-US" sz="4800" dirty="0">
              <a:solidFill>
                <a:schemeClr val="bg2"/>
              </a:solidFill>
              <a:cs typeface="Arial"/>
            </a:endParaRPr>
          </a:p>
          <a:p>
            <a:pPr marL="4572000" lvl="5" indent="-1143000">
              <a:buFont typeface="+mj-lt"/>
              <a:buAutoNum type="arabicPeriod"/>
            </a:pPr>
            <a:r>
              <a:rPr lang="x-none" sz="4800" b="0" i="0" strike="noStrike" cap="none" spc="0" baseline="0" dirty="0">
                <a:solidFill>
                  <a:srgbClr val="FFFFFF"/>
                </a:solidFill>
                <a:effectLst/>
                <a:latin typeface="Arial"/>
                <a:ea typeface="Arial"/>
                <a:cs typeface="Arial"/>
              </a:rPr>
              <a:t>Cách trao đổi / Nơi nhận thêm thông tin</a:t>
            </a:r>
            <a:br>
              <a:rPr sz="4800" dirty="0"/>
            </a:br>
            <a:endParaRPr lang="en-US" sz="4800" dirty="0">
              <a:solidFill>
                <a:schemeClr val="bg2"/>
              </a:solidFill>
              <a:cs typeface="Arial"/>
            </a:endParaRPr>
          </a:p>
          <a:p>
            <a:r>
              <a:rPr lang="x-none" sz="5000" b="1" i="0" strike="noStrike" cap="none" spc="0" baseline="0" dirty="0">
                <a:solidFill>
                  <a:srgbClr val="FFFFFF"/>
                </a:solidFill>
                <a:effectLst/>
                <a:latin typeface="Arial"/>
                <a:ea typeface="Arial"/>
                <a:cs typeface="Arial"/>
              </a:rPr>
              <a:t>7:35 tối</a:t>
            </a:r>
            <a:r>
              <a:rPr lang="x-none" sz="5000" b="0" i="0" strike="noStrike" cap="none" spc="0" baseline="0" dirty="0">
                <a:solidFill>
                  <a:srgbClr val="FFFFFF"/>
                </a:solidFill>
                <a:effectLst/>
                <a:latin typeface="Arial"/>
                <a:ea typeface="Arial"/>
                <a:cs typeface="Arial"/>
              </a:rPr>
              <a:t>  Hỏi Đáp</a:t>
            </a:r>
            <a:br>
              <a:rPr sz="5000" dirty="0"/>
            </a:br>
            <a:r>
              <a:rPr lang="x-none" sz="5000" b="0" i="0" strike="noStrike" cap="none" spc="0" baseline="0" dirty="0">
                <a:solidFill>
                  <a:srgbClr val="FFFFFF"/>
                </a:solidFill>
                <a:effectLst/>
                <a:latin typeface="Arial"/>
                <a:ea typeface="Arial"/>
                <a:cs typeface="Arial"/>
              </a:rPr>
              <a:t>  </a:t>
            </a:r>
            <a:endParaRPr lang="en-US" sz="5000" dirty="0">
              <a:solidFill>
                <a:schemeClr val="bg2"/>
              </a:solidFill>
              <a:cs typeface="Arial"/>
            </a:endParaRPr>
          </a:p>
          <a:p>
            <a:r>
              <a:rPr lang="x-none" sz="5000" b="1" i="0" strike="noStrike" cap="none" spc="0" baseline="0" dirty="0">
                <a:solidFill>
                  <a:srgbClr val="FFFFFF"/>
                </a:solidFill>
                <a:effectLst/>
                <a:latin typeface="Arial"/>
                <a:ea typeface="Arial"/>
                <a:cs typeface="Arial"/>
              </a:rPr>
              <a:t>7:45 tối </a:t>
            </a:r>
            <a:r>
              <a:rPr lang="x-none" sz="5000" b="0" i="0" strike="noStrike" cap="none" spc="0" baseline="0" dirty="0">
                <a:solidFill>
                  <a:srgbClr val="FFFFFF"/>
                </a:solidFill>
                <a:effectLst/>
                <a:latin typeface="Arial"/>
                <a:ea typeface="Arial"/>
                <a:cs typeface="Arial"/>
              </a:rPr>
              <a:t>   Thảo luận theo Nhóm Nhỏ</a:t>
            </a:r>
            <a:br>
              <a:rPr sz="5000" dirty="0"/>
            </a:br>
            <a:r>
              <a:rPr lang="x-none" sz="5000" b="0" i="0" strike="noStrike" cap="none" spc="0" baseline="0" dirty="0">
                <a:solidFill>
                  <a:srgbClr val="FFFFFF"/>
                </a:solidFill>
                <a:effectLst/>
                <a:latin typeface="Arial"/>
                <a:ea typeface="Arial"/>
                <a:cs typeface="Arial"/>
              </a:rPr>
              <a:t>  </a:t>
            </a:r>
            <a:endParaRPr lang="en-US" sz="5000" dirty="0">
              <a:solidFill>
                <a:schemeClr val="bg2"/>
              </a:solidFill>
              <a:cs typeface="Arial"/>
            </a:endParaRPr>
          </a:p>
          <a:p>
            <a:r>
              <a:rPr lang="x-none" sz="5000" b="1" i="0" strike="noStrike" cap="none" spc="0" baseline="0" dirty="0">
                <a:solidFill>
                  <a:srgbClr val="FFFFFF"/>
                </a:solidFill>
                <a:effectLst/>
                <a:latin typeface="Arial"/>
                <a:ea typeface="Arial"/>
                <a:cs typeface="Arial"/>
              </a:rPr>
              <a:t>8:15 tối </a:t>
            </a:r>
            <a:r>
              <a:rPr lang="x-none" sz="5000" b="0" i="0" strike="noStrike" cap="none" spc="0" baseline="0" dirty="0">
                <a:solidFill>
                  <a:srgbClr val="FFFFFF"/>
                </a:solidFill>
                <a:effectLst/>
                <a:latin typeface="Arial"/>
                <a:ea typeface="Arial"/>
                <a:cs typeface="Arial"/>
              </a:rPr>
              <a:t>   Chia sẻ phản hồi / Cảm ơn</a:t>
            </a:r>
            <a:endParaRPr lang="en-US" sz="5000" dirty="0">
              <a:solidFill>
                <a:schemeClr val="bg2"/>
              </a:solidFill>
              <a:cs typeface="Arial"/>
            </a:endParaRPr>
          </a:p>
        </p:txBody>
      </p:sp>
    </p:spTree>
    <p:extLst>
      <p:ext uri="{BB962C8B-B14F-4D97-AF65-F5344CB8AC3E}">
        <p14:creationId xmlns:p14="http://schemas.microsoft.com/office/powerpoint/2010/main" val="36433722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a:xfrm>
            <a:off x="1168400" y="761882"/>
            <a:ext cx="21996400" cy="1089529"/>
          </a:xfrm>
        </p:spPr>
        <p:txBody>
          <a:bodyPr wrap="square" lIns="91440" tIns="45720" rIns="91440" bIns="45720" rtlCol="0" anchor="t">
            <a:spAutoFit/>
          </a:bodyPr>
          <a:lstStyle/>
          <a:p>
            <a:r>
              <a:rPr lang="x-none" sz="7200">
                <a:solidFill>
                  <a:srgbClr val="FFFFFF"/>
                </a:solidFill>
              </a:rPr>
              <a:t>Thông Tin Tổng Quan</a:t>
            </a:r>
            <a:endParaRPr lang="x-none" sz="7200" b="1" i="0" strike="noStrike" cap="none" spc="0" baseline="0" dirty="0">
              <a:solidFill>
                <a:srgbClr val="FFFFFF"/>
              </a:solidFill>
              <a:effectLst/>
              <a:latin typeface="Arial"/>
              <a:ea typeface="Arial"/>
              <a:cs typeface="Arial"/>
            </a:endParaRPr>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C495761-E9B7-4D2E-989C-0EBCD3553B43}"/>
              </a:ext>
            </a:extLst>
          </p:cNvPr>
          <p:cNvSpPr txBox="1"/>
          <p:nvPr/>
        </p:nvSpPr>
        <p:spPr>
          <a:xfrm>
            <a:off x="1412275" y="11199792"/>
            <a:ext cx="21559448" cy="2560320"/>
          </a:xfrm>
          <a:prstGeom prst="rect">
            <a:avLst/>
          </a:prstGeom>
          <a:noFill/>
        </p:spPr>
        <p:txBody>
          <a:bodyPr wrap="square" lIns="91440" tIns="45720" rIns="91440" bIns="45720" rtlCol="0" anchor="t">
            <a:spAutoFit/>
          </a:bodyPr>
          <a:lstStyle/>
          <a:p>
            <a:pPr algn="ctr"/>
            <a:r>
              <a:rPr lang="x-none" sz="5400" b="0" i="0" strike="noStrike" cap="none" spc="0" baseline="0">
                <a:solidFill>
                  <a:srgbClr val="FFFFFF"/>
                </a:solidFill>
                <a:effectLst/>
                <a:latin typeface="Arial"/>
                <a:ea typeface="Arial"/>
                <a:cs typeface="Arial"/>
              </a:rPr>
              <a:t>12 THÁNG 06 NĂM 2021: Hội đồng đã phê duyệt Dự án Phân vùng Phía Nam của Khu chợ phiên, bao gồm các điều khoản khác nhau nhằm hỗ trợ các tiểu thương</a:t>
            </a:r>
          </a:p>
        </p:txBody>
      </p:sp>
      <p:pic>
        <p:nvPicPr>
          <p:cNvPr id="5" name="Picture 2" descr="Market Park South Village">
            <a:extLst>
              <a:ext uri="{FF2B5EF4-FFF2-40B4-BE49-F238E27FC236}">
                <a16:creationId xmlns:a16="http://schemas.microsoft.com/office/drawing/2014/main" id="{134C7D96-71FB-4595-AB17-B845AACF1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32" t="17908" r="13454" b="17235"/>
          <a:stretch>
            <a:fillRect/>
          </a:stretch>
        </p:blipFill>
        <p:spPr bwMode="auto">
          <a:xfrm>
            <a:off x="11098558" y="3044269"/>
            <a:ext cx="13016500" cy="7629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Map&#10;&#10;Description automatically generated">
            <a:extLst>
              <a:ext uri="{FF2B5EF4-FFF2-40B4-BE49-F238E27FC236}">
                <a16:creationId xmlns:a16="http://schemas.microsoft.com/office/drawing/2014/main" id="{C047BEC5-B4D6-43B9-AB7D-9865B7886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2" y="3044269"/>
            <a:ext cx="10522735" cy="7627461"/>
          </a:xfrm>
          <a:prstGeom prst="rect">
            <a:avLst/>
          </a:prstGeom>
          <a:ln>
            <a:solidFill>
              <a:schemeClr val="tx1"/>
            </a:solidFill>
          </a:ln>
        </p:spPr>
      </p:pic>
      <p:sp>
        <p:nvSpPr>
          <p:cNvPr id="3" name="Slide Number Placeholder 2">
            <a:extLst>
              <a:ext uri="{FF2B5EF4-FFF2-40B4-BE49-F238E27FC236}">
                <a16:creationId xmlns:a16="http://schemas.microsoft.com/office/drawing/2014/main" id="{6197D235-3294-BA81-C882-6FC6B6CF6FE1}"/>
              </a:ext>
            </a:extLst>
          </p:cNvPr>
          <p:cNvSpPr>
            <a:spLocks noGrp="1"/>
          </p:cNvSpPr>
          <p:nvPr>
            <p:ph type="sldNum" sz="quarter" idx="10"/>
          </p:nvPr>
        </p:nvSpPr>
        <p:spPr/>
        <p:txBody>
          <a:bodyPr/>
          <a:lstStyle/>
          <a:p>
            <a:fld id="{37D409AB-2201-4E18-8A34-C31753AD9B06}" type="slidenum">
              <a:rPr lang="uk-UA" smtClean="0"/>
              <a:t>4</a:t>
            </a:fld>
            <a:endParaRPr lang="en-US"/>
          </a:p>
        </p:txBody>
      </p:sp>
      <p:sp>
        <p:nvSpPr>
          <p:cNvPr id="8" name="TextBox 7">
            <a:extLst>
              <a:ext uri="{FF2B5EF4-FFF2-40B4-BE49-F238E27FC236}">
                <a16:creationId xmlns:a16="http://schemas.microsoft.com/office/drawing/2014/main" id="{849316F3-2318-B48F-A5F1-A1A18704661D}"/>
              </a:ext>
            </a:extLst>
          </p:cNvPr>
          <p:cNvSpPr txBox="1"/>
          <p:nvPr/>
        </p:nvSpPr>
        <p:spPr>
          <a:xfrm>
            <a:off x="10820399" y="6629400"/>
            <a:ext cx="27432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9" name="TextBox 8">
            <a:extLst>
              <a:ext uri="{FF2B5EF4-FFF2-40B4-BE49-F238E27FC236}">
                <a16:creationId xmlns:a16="http://schemas.microsoft.com/office/drawing/2014/main" id="{8234F7F5-261A-B4BD-3E1C-CDA14F48596E}"/>
              </a:ext>
            </a:extLst>
          </p:cNvPr>
          <p:cNvSpPr txBox="1"/>
          <p:nvPr/>
        </p:nvSpPr>
        <p:spPr>
          <a:xfrm>
            <a:off x="10963274" y="6772275"/>
            <a:ext cx="27432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0" name="TextBox 9">
            <a:extLst>
              <a:ext uri="{FF2B5EF4-FFF2-40B4-BE49-F238E27FC236}">
                <a16:creationId xmlns:a16="http://schemas.microsoft.com/office/drawing/2014/main" id="{02938A81-4CA5-4E46-E8FF-992DC13CF060}"/>
              </a:ext>
            </a:extLst>
          </p:cNvPr>
          <p:cNvSpPr txBox="1"/>
          <p:nvPr/>
        </p:nvSpPr>
        <p:spPr>
          <a:xfrm>
            <a:off x="11106149" y="6915150"/>
            <a:ext cx="27432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5907728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a:xfrm>
            <a:off x="1168400" y="761882"/>
            <a:ext cx="21996400" cy="1015775"/>
          </a:xfrm>
          <a:prstGeom prst="rect">
            <a:avLst/>
          </a:prstGeom>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Chỉ đạo của Hội đồng Thành phố - tháng 6 năm 2021</a:t>
            </a:r>
            <a:endParaRPr lang="en-US" sz="6600"/>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C495761-E9B7-4D2E-989C-0EBCD3553B43}"/>
              </a:ext>
            </a:extLst>
          </p:cNvPr>
          <p:cNvSpPr txBox="1"/>
          <p:nvPr/>
        </p:nvSpPr>
        <p:spPr>
          <a:xfrm>
            <a:off x="1082631" y="9027195"/>
            <a:ext cx="8504807" cy="646331"/>
          </a:xfrm>
          <a:prstGeom prst="rect">
            <a:avLst/>
          </a:prstGeom>
          <a:noFill/>
          <a:ln>
            <a:solidFill>
              <a:srgbClr val="FFFF00"/>
            </a:solidFill>
          </a:ln>
        </p:spPr>
        <p:txBody>
          <a:bodyPr wrap="square" lIns="91440" tIns="45720" rIns="91440" bIns="45720" rtlCol="0" anchor="t">
            <a:spAutoFit/>
          </a:bodyPr>
          <a:lstStyle/>
          <a:p>
            <a:r>
              <a:rPr lang="x-none" sz="3600" b="0" i="0" strike="noStrike" cap="none" spc="0" baseline="0">
                <a:solidFill>
                  <a:srgbClr val="FFFFFF"/>
                </a:solidFill>
                <a:effectLst/>
                <a:latin typeface="Arial"/>
                <a:ea typeface="Arial"/>
                <a:cs typeface="Arial"/>
              </a:rPr>
              <a:t>Quỹ Chuyển giao Hỗ trợ Tiểu thương</a:t>
            </a:r>
          </a:p>
        </p:txBody>
      </p:sp>
      <p:sp>
        <p:nvSpPr>
          <p:cNvPr id="3" name="TextBox 2">
            <a:extLst>
              <a:ext uri="{FF2B5EF4-FFF2-40B4-BE49-F238E27FC236}">
                <a16:creationId xmlns:a16="http://schemas.microsoft.com/office/drawing/2014/main" id="{E13800EA-3CA5-730E-AB6E-F18E550418EC}"/>
              </a:ext>
            </a:extLst>
          </p:cNvPr>
          <p:cNvSpPr txBox="1"/>
          <p:nvPr/>
        </p:nvSpPr>
        <p:spPr>
          <a:xfrm>
            <a:off x="1089341" y="10417652"/>
            <a:ext cx="8504808" cy="646331"/>
          </a:xfrm>
          <a:prstGeom prst="rect">
            <a:avLst/>
          </a:prstGeom>
          <a:noFill/>
          <a:ln>
            <a:solidFill>
              <a:srgbClr val="FFFF00"/>
            </a:solidFill>
          </a:ln>
        </p:spPr>
        <p:txBody>
          <a:bodyPr wrap="square" lIns="91440" tIns="45720" rIns="91440" bIns="45720" rtlCol="0" anchor="t">
            <a:spAutoFit/>
          </a:bodyPr>
          <a:lstStyle/>
          <a:p>
            <a:r>
              <a:rPr lang="x-none" sz="3600" b="0" i="0" strike="noStrike" cap="none" spc="0" baseline="0">
                <a:solidFill>
                  <a:srgbClr val="FFFFFF"/>
                </a:solidFill>
                <a:effectLst/>
                <a:latin typeface="Arial"/>
                <a:ea typeface="Arial"/>
                <a:cs typeface="Arial"/>
              </a:rPr>
              <a:t>Tổ Tư vấn Khu chợ phiên</a:t>
            </a:r>
          </a:p>
        </p:txBody>
      </p:sp>
      <p:sp>
        <p:nvSpPr>
          <p:cNvPr id="5" name="TextBox 4">
            <a:extLst>
              <a:ext uri="{FF2B5EF4-FFF2-40B4-BE49-F238E27FC236}">
                <a16:creationId xmlns:a16="http://schemas.microsoft.com/office/drawing/2014/main" id="{952EABC3-AF85-12C9-C3AF-4D870372E300}"/>
              </a:ext>
            </a:extLst>
          </p:cNvPr>
          <p:cNvSpPr txBox="1"/>
          <p:nvPr/>
        </p:nvSpPr>
        <p:spPr>
          <a:xfrm>
            <a:off x="1082630" y="5077056"/>
            <a:ext cx="8504808" cy="646331"/>
          </a:xfrm>
          <a:prstGeom prst="rect">
            <a:avLst/>
          </a:prstGeom>
          <a:noFill/>
          <a:ln>
            <a:solidFill>
              <a:srgbClr val="FFFF00"/>
            </a:solidFill>
          </a:ln>
        </p:spPr>
        <p:txBody>
          <a:bodyPr wrap="square" lIns="91440" tIns="45720" rIns="91440" bIns="45720" rtlCol="0" anchor="t">
            <a:spAutoFit/>
          </a:bodyPr>
          <a:lstStyle/>
          <a:p>
            <a:r>
              <a:rPr lang="x-none" sz="3600" b="0" i="0" strike="noStrike" cap="none" spc="0" baseline="0" dirty="0">
                <a:solidFill>
                  <a:srgbClr val="FFFFFF"/>
                </a:solidFill>
                <a:effectLst/>
                <a:latin typeface="Arial"/>
                <a:ea typeface="Arial"/>
                <a:cs typeface="Arial"/>
              </a:rPr>
              <a:t>5 mẫu </a:t>
            </a:r>
            <a:r>
              <a:rPr lang="vi-VN" sz="3600" b="0" i="0" strike="noStrike" cap="none" spc="0" baseline="0" dirty="0">
                <a:solidFill>
                  <a:srgbClr val="FFFFFF"/>
                </a:solidFill>
                <a:effectLst/>
                <a:latin typeface="Arial"/>
                <a:ea typeface="Arial"/>
                <a:cs typeface="Arial"/>
              </a:rPr>
              <a:t>đất</a:t>
            </a:r>
            <a:r>
              <a:rPr lang="x-none" sz="3600" b="0" i="0" strike="noStrike" cap="none" spc="0" baseline="0" dirty="0">
                <a:solidFill>
                  <a:srgbClr val="FFFFFF"/>
                </a:solidFill>
                <a:effectLst/>
                <a:latin typeface="Arial"/>
                <a:ea typeface="Arial"/>
                <a:cs typeface="Arial"/>
              </a:rPr>
              <a:t>, ngay tại Khu chợ Đô thị</a:t>
            </a:r>
          </a:p>
        </p:txBody>
      </p:sp>
      <p:sp>
        <p:nvSpPr>
          <p:cNvPr id="6" name="TextBox 5">
            <a:extLst>
              <a:ext uri="{FF2B5EF4-FFF2-40B4-BE49-F238E27FC236}">
                <a16:creationId xmlns:a16="http://schemas.microsoft.com/office/drawing/2014/main" id="{87E958AD-15FA-F588-42FE-CA70C573AB2B}"/>
              </a:ext>
            </a:extLst>
          </p:cNvPr>
          <p:cNvSpPr txBox="1"/>
          <p:nvPr/>
        </p:nvSpPr>
        <p:spPr>
          <a:xfrm>
            <a:off x="1091819" y="7675415"/>
            <a:ext cx="8502330" cy="646331"/>
          </a:xfrm>
          <a:prstGeom prst="rect">
            <a:avLst/>
          </a:prstGeom>
          <a:noFill/>
          <a:ln>
            <a:solidFill>
              <a:srgbClr val="FFFF00"/>
            </a:solidFill>
          </a:ln>
        </p:spPr>
        <p:txBody>
          <a:bodyPr wrap="square" lIns="91440" tIns="45720" rIns="91440" bIns="45720" rtlCol="0" anchor="t">
            <a:spAutoFit/>
          </a:bodyPr>
          <a:lstStyle/>
          <a:p>
            <a:r>
              <a:rPr lang="x-none" sz="3600" b="0" i="0" strike="noStrike" cap="none" spc="0" baseline="0">
                <a:solidFill>
                  <a:srgbClr val="FFFFFF"/>
                </a:solidFill>
                <a:effectLst/>
                <a:latin typeface="Arial"/>
                <a:ea typeface="Arial"/>
                <a:cs typeface="Arial"/>
              </a:rPr>
              <a:t>Những nghiên cứu về kinh tế/tính khả thi</a:t>
            </a:r>
          </a:p>
        </p:txBody>
      </p:sp>
      <p:sp>
        <p:nvSpPr>
          <p:cNvPr id="9" name="TextBox 8">
            <a:extLst>
              <a:ext uri="{FF2B5EF4-FFF2-40B4-BE49-F238E27FC236}">
                <a16:creationId xmlns:a16="http://schemas.microsoft.com/office/drawing/2014/main" id="{91D62016-86C6-C80B-390A-CF934E3EC4D1}"/>
              </a:ext>
            </a:extLst>
          </p:cNvPr>
          <p:cNvSpPr txBox="1"/>
          <p:nvPr/>
        </p:nvSpPr>
        <p:spPr>
          <a:xfrm>
            <a:off x="14819526" y="4374427"/>
            <a:ext cx="8001105" cy="5120640"/>
          </a:xfrm>
          <a:prstGeom prst="rect">
            <a:avLst/>
          </a:prstGeom>
          <a:noFill/>
        </p:spPr>
        <p:txBody>
          <a:bodyPr wrap="square" lIns="91440" tIns="45720" rIns="91440" bIns="45720" rtlCol="0" anchor="t">
            <a:spAutoFit/>
          </a:bodyPr>
          <a:lstStyle/>
          <a:p>
            <a:pPr algn="ctr"/>
            <a:r>
              <a:rPr lang="x-none" sz="6600" b="0" i="0" strike="noStrike" cap="none" spc="0" baseline="0">
                <a:solidFill>
                  <a:srgbClr val="FFFFFF"/>
                </a:solidFill>
                <a:effectLst/>
                <a:latin typeface="Arial"/>
                <a:ea typeface="Arial"/>
                <a:cs typeface="Arial"/>
              </a:rPr>
              <a:t>Hỗ trợ các </a:t>
            </a:r>
            <a:r>
              <a:rPr lang="x-none" sz="6000" b="0" i="0" strike="noStrike" cap="none" spc="0" baseline="0">
                <a:solidFill>
                  <a:srgbClr val="FFFFFF"/>
                </a:solidFill>
                <a:effectLst/>
                <a:latin typeface="Arial"/>
                <a:ea typeface="Arial"/>
                <a:cs typeface="Arial"/>
              </a:rPr>
              <a:t>tiểu thương</a:t>
            </a:r>
            <a:r>
              <a:rPr lang="x-none" sz="6600" b="0" i="0" strike="noStrike" cap="none" spc="0" baseline="0">
                <a:solidFill>
                  <a:srgbClr val="FFFFFF"/>
                </a:solidFill>
                <a:effectLst/>
                <a:latin typeface="Arial"/>
                <a:ea typeface="Arial"/>
                <a:cs typeface="Arial"/>
              </a:rPr>
              <a:t> Khu chợ phiên Berryessa thông qua việc tái phát triển địa điểm</a:t>
            </a:r>
          </a:p>
        </p:txBody>
      </p:sp>
      <p:sp>
        <p:nvSpPr>
          <p:cNvPr id="10" name="TextBox 9">
            <a:extLst>
              <a:ext uri="{FF2B5EF4-FFF2-40B4-BE49-F238E27FC236}">
                <a16:creationId xmlns:a16="http://schemas.microsoft.com/office/drawing/2014/main" id="{DCE5AA23-E35D-531E-003D-EAC2B26E4C61}"/>
              </a:ext>
            </a:extLst>
          </p:cNvPr>
          <p:cNvSpPr txBox="1"/>
          <p:nvPr/>
        </p:nvSpPr>
        <p:spPr>
          <a:xfrm>
            <a:off x="1089341" y="3686599"/>
            <a:ext cx="8504808" cy="646331"/>
          </a:xfrm>
          <a:prstGeom prst="rect">
            <a:avLst/>
          </a:prstGeom>
          <a:noFill/>
          <a:ln>
            <a:solidFill>
              <a:srgbClr val="FFFF00"/>
            </a:solidFill>
          </a:ln>
        </p:spPr>
        <p:txBody>
          <a:bodyPr wrap="square" lIns="91440" tIns="45720" rIns="91440" bIns="45720" rtlCol="0" anchor="t">
            <a:spAutoFit/>
          </a:bodyPr>
          <a:lstStyle/>
          <a:p>
            <a:r>
              <a:rPr lang="x-none" sz="3600" b="0" i="0" strike="noStrike" cap="none" spc="0" baseline="0">
                <a:solidFill>
                  <a:srgbClr val="FFFFFF"/>
                </a:solidFill>
                <a:effectLst/>
                <a:latin typeface="Arial"/>
                <a:ea typeface="Arial"/>
                <a:cs typeface="Arial"/>
              </a:rPr>
              <a:t>Tiếp cận tiểu thương và các nguồn lực</a:t>
            </a:r>
          </a:p>
        </p:txBody>
      </p:sp>
      <p:pic>
        <p:nvPicPr>
          <p:cNvPr id="11" name="Graphic 11" descr="Merger with solid fill">
            <a:extLst>
              <a:ext uri="{FF2B5EF4-FFF2-40B4-BE49-F238E27FC236}">
                <a16:creationId xmlns:a16="http://schemas.microsoft.com/office/drawing/2014/main" id="{AF4520A0-7211-FD29-1126-34F1FC8CD9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7438" y="2493893"/>
            <a:ext cx="5630173" cy="8965720"/>
          </a:xfrm>
          <a:prstGeom prst="rect">
            <a:avLst/>
          </a:prstGeom>
        </p:spPr>
      </p:pic>
      <p:sp>
        <p:nvSpPr>
          <p:cNvPr id="12" name="TextBox 11">
            <a:extLst>
              <a:ext uri="{FF2B5EF4-FFF2-40B4-BE49-F238E27FC236}">
                <a16:creationId xmlns:a16="http://schemas.microsoft.com/office/drawing/2014/main" id="{EDDA8427-139C-41CA-9B9C-D0E11AF7AC75}"/>
              </a:ext>
            </a:extLst>
          </p:cNvPr>
          <p:cNvSpPr txBox="1"/>
          <p:nvPr/>
        </p:nvSpPr>
        <p:spPr>
          <a:xfrm>
            <a:off x="1082630" y="6343419"/>
            <a:ext cx="8504808" cy="646331"/>
          </a:xfrm>
          <a:prstGeom prst="rect">
            <a:avLst/>
          </a:prstGeom>
          <a:noFill/>
          <a:ln>
            <a:solidFill>
              <a:srgbClr val="FFFF00"/>
            </a:solidFill>
          </a:ln>
        </p:spPr>
        <p:txBody>
          <a:bodyPr wrap="square" lIns="91440" tIns="45720" rIns="91440" bIns="45720" rtlCol="0" anchor="t">
            <a:spAutoFit/>
          </a:bodyPr>
          <a:lstStyle/>
          <a:p>
            <a:r>
              <a:rPr lang="x-none" sz="3600" b="0" i="0" strike="noStrike" cap="none" spc="0" baseline="0">
                <a:solidFill>
                  <a:srgbClr val="FFFFFF"/>
                </a:solidFill>
                <a:effectLst/>
                <a:latin typeface="Arial"/>
                <a:ea typeface="Arial"/>
                <a:cs typeface="Arial"/>
              </a:rPr>
              <a:t>Yêu cầu về việc thông báo đóng cửa</a:t>
            </a:r>
          </a:p>
        </p:txBody>
      </p:sp>
      <p:sp>
        <p:nvSpPr>
          <p:cNvPr id="8" name="Slide Number Placeholder 7">
            <a:extLst>
              <a:ext uri="{FF2B5EF4-FFF2-40B4-BE49-F238E27FC236}">
                <a16:creationId xmlns:a16="http://schemas.microsoft.com/office/drawing/2014/main" id="{26547D3D-595B-E19C-3555-4204CB2BEDC2}"/>
              </a:ext>
            </a:extLst>
          </p:cNvPr>
          <p:cNvSpPr>
            <a:spLocks noGrp="1"/>
          </p:cNvSpPr>
          <p:nvPr>
            <p:ph type="sldNum" sz="quarter" idx="10"/>
          </p:nvPr>
        </p:nvSpPr>
        <p:spPr/>
        <p:txBody>
          <a:bodyPr/>
          <a:lstStyle/>
          <a:p>
            <a:fld id="{37D409AB-2201-4E18-8A34-C31753AD9B06}" type="slidenum">
              <a:rPr lang="uk-UA" smtClean="0"/>
              <a:t>5</a:t>
            </a:fld>
            <a:endParaRPr lang="en-US"/>
          </a:p>
        </p:txBody>
      </p:sp>
    </p:spTree>
    <p:extLst>
      <p:ext uri="{BB962C8B-B14F-4D97-AF65-F5344CB8AC3E}">
        <p14:creationId xmlns:p14="http://schemas.microsoft.com/office/powerpoint/2010/main" val="19251361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6773-C685-45A2-B385-E127674EFB36}"/>
              </a:ext>
            </a:extLst>
          </p:cNvPr>
          <p:cNvSpPr>
            <a:spLocks noGrp="1"/>
          </p:cNvSpPr>
          <p:nvPr>
            <p:ph type="title"/>
          </p:nvPr>
        </p:nvSpPr>
        <p:spPr>
          <a:xfrm>
            <a:off x="1168400" y="761882"/>
            <a:ext cx="21996400" cy="1015775"/>
          </a:xfrm>
        </p:spPr>
        <p:txBody>
          <a:bodyPr/>
          <a:lstStyle/>
          <a:p>
            <a:r>
              <a:rPr lang="x-none" sz="6600" b="1" i="0" strike="noStrike" cap="none" spc="0" baseline="0">
                <a:solidFill>
                  <a:srgbClr val="FFFFFF"/>
                </a:solidFill>
                <a:effectLst/>
                <a:latin typeface="Arial"/>
                <a:ea typeface="Arial"/>
                <a:cs typeface="Arial"/>
              </a:rPr>
              <a:t>Mục tiêu</a:t>
            </a:r>
          </a:p>
        </p:txBody>
      </p:sp>
      <p:sp>
        <p:nvSpPr>
          <p:cNvPr id="3" name="Slide Number Placeholder 2">
            <a:extLst>
              <a:ext uri="{FF2B5EF4-FFF2-40B4-BE49-F238E27FC236}">
                <a16:creationId xmlns:a16="http://schemas.microsoft.com/office/drawing/2014/main" id="{04B3977D-8B19-4DAF-A8F4-87A7C19C47EB}"/>
              </a:ext>
            </a:extLst>
          </p:cNvPr>
          <p:cNvSpPr>
            <a:spLocks noGrp="1"/>
          </p:cNvSpPr>
          <p:nvPr>
            <p:ph type="sldNum" sz="quarter" idx="10"/>
          </p:nvPr>
        </p:nvSpPr>
        <p:spPr/>
        <p:txBody>
          <a:bodyPr/>
          <a:lstStyle/>
          <a:p>
            <a:fld id="{37D409AB-2201-4E18-8A34-C31753AD9B06}" type="slidenum">
              <a:rPr lang="uk-UA" smtClean="0"/>
              <a:t>6</a:t>
            </a:fld>
            <a:endParaRPr lang="uk-UA"/>
          </a:p>
        </p:txBody>
      </p:sp>
      <p:sp>
        <p:nvSpPr>
          <p:cNvPr id="5" name="TextBox 4">
            <a:extLst>
              <a:ext uri="{FF2B5EF4-FFF2-40B4-BE49-F238E27FC236}">
                <a16:creationId xmlns:a16="http://schemas.microsoft.com/office/drawing/2014/main" id="{5CF06F0A-CFCF-499A-8F94-BCEDBC030ED0}"/>
              </a:ext>
            </a:extLst>
          </p:cNvPr>
          <p:cNvSpPr txBox="1"/>
          <p:nvPr/>
        </p:nvSpPr>
        <p:spPr>
          <a:xfrm>
            <a:off x="1168400" y="3118515"/>
            <a:ext cx="19005550" cy="7406639"/>
          </a:xfrm>
          <a:prstGeom prst="rect">
            <a:avLst/>
          </a:prstGeom>
          <a:noFill/>
        </p:spPr>
        <p:txBody>
          <a:bodyPr wrap="square" lIns="91440" tIns="45720" rIns="91440" bIns="45720" anchor="t">
            <a:spAutoFit/>
          </a:bodyPr>
          <a:lstStyle/>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Nỗ lực đảm bảo các tiểu thương sau quy trình này sẽ phát triển mạnh mẽ hơn so với hiện tại</a:t>
            </a:r>
          </a:p>
          <a:p>
            <a:pPr marL="857250" indent="-857250">
              <a:buFont typeface="Arial" panose="020B0604020202020204" pitchFamily="34" charset="0"/>
              <a:buChar char="•"/>
            </a:pPr>
            <a:endParaRPr lang="en-US" sz="6000">
              <a:solidFill>
                <a:schemeClr val="bg2"/>
              </a:solidFil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Giải quyết nhu cầu trước mắt của các tiểu thương </a:t>
            </a:r>
            <a:endParaRPr lang="en-US" sz="6000">
              <a:solidFill>
                <a:schemeClr val="bg2"/>
              </a:solidFill>
              <a:cs typeface="Arial"/>
            </a:endParaRPr>
          </a:p>
          <a:p>
            <a:pPr marL="857250" indent="-857250">
              <a:buFont typeface="Arial" panose="020B0604020202020204" pitchFamily="34" charset="0"/>
              <a:buChar char="•"/>
            </a:pPr>
            <a:endParaRPr lang="en-US" sz="6000">
              <a:solidFill>
                <a:schemeClr val="bg2"/>
              </a:solidFill>
            </a:endParaRPr>
          </a:p>
          <a:p>
            <a:pPr marL="857250" indent="-857250">
              <a:buFont typeface="Arial" panose="020B0604020202020204" pitchFamily="34" charset="0"/>
              <a:buChar char="•"/>
            </a:pPr>
            <a:r>
              <a:rPr lang="x-none" sz="6000" b="0" i="0" strike="noStrike" cap="none" spc="0" baseline="0">
                <a:solidFill>
                  <a:srgbClr val="FFFFFF"/>
                </a:solidFill>
                <a:effectLst/>
                <a:latin typeface="Arial"/>
                <a:ea typeface="Arial"/>
                <a:cs typeface="Arial"/>
              </a:rPr>
              <a:t>Cộng tác với các tiểu thương và các bên liên quan khác để phát triển các giải pháp dài hạn và xây dựng năng lực cho tiểu thương</a:t>
            </a:r>
          </a:p>
        </p:txBody>
      </p:sp>
    </p:spTree>
    <p:extLst>
      <p:ext uri="{BB962C8B-B14F-4D97-AF65-F5344CB8AC3E}">
        <p14:creationId xmlns:p14="http://schemas.microsoft.com/office/powerpoint/2010/main" val="9728416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FE688A-7992-43F4-AF43-DB79BE715BB7}"/>
              </a:ext>
            </a:extLst>
          </p:cNvPr>
          <p:cNvSpPr>
            <a:spLocks noGrp="1"/>
          </p:cNvSpPr>
          <p:nvPr>
            <p:ph type="sldNum" sz="quarter" idx="10"/>
          </p:nvPr>
        </p:nvSpPr>
        <p:spPr/>
        <p:txBody>
          <a:bodyPr/>
          <a:lstStyle/>
          <a:p>
            <a:fld id="{37D409AB-2201-4E18-8A34-C31753AD9B06}" type="slidenum">
              <a:rPr lang="uk-UA" smtClean="0"/>
              <a:t>7</a:t>
            </a:fld>
            <a:endParaRPr lang="uk-UA"/>
          </a:p>
        </p:txBody>
      </p:sp>
      <p:sp>
        <p:nvSpPr>
          <p:cNvPr id="10" name="Title 1">
            <a:extLst>
              <a:ext uri="{FF2B5EF4-FFF2-40B4-BE49-F238E27FC236}">
                <a16:creationId xmlns:a16="http://schemas.microsoft.com/office/drawing/2014/main" id="{54C26B84-280B-4C28-9307-AA90D45509AA}"/>
              </a:ext>
            </a:extLst>
          </p:cNvPr>
          <p:cNvSpPr>
            <a:spLocks noGrp="1"/>
          </p:cNvSpPr>
          <p:nvPr>
            <p:ph type="title"/>
          </p:nvPr>
        </p:nvSpPr>
        <p:spPr>
          <a:xfrm>
            <a:off x="1168400" y="761882"/>
            <a:ext cx="21996400" cy="1099806"/>
          </a:xfrm>
        </p:spPr>
        <p:txBody>
          <a:bodyPr wrap="square" lIns="91440" tIns="45720" rIns="91440" bIns="45720" rtlCol="0" anchor="t">
            <a:spAutoFit/>
          </a:bodyPr>
          <a:lstStyle/>
          <a:p>
            <a:r>
              <a:rPr lang="x-none" sz="7200" b="1" i="0" strike="noStrike" cap="none" spc="0" baseline="0">
                <a:solidFill>
                  <a:srgbClr val="FFFFFF"/>
                </a:solidFill>
                <a:effectLst/>
                <a:latin typeface="Arial"/>
                <a:ea typeface="Arial"/>
                <a:cs typeface="Arial"/>
              </a:rPr>
              <a:t>Tiếp cận, Gắn kết và Hỗ trợ Tiểu thương</a:t>
            </a:r>
          </a:p>
        </p:txBody>
      </p:sp>
      <p:pic>
        <p:nvPicPr>
          <p:cNvPr id="11" name="Picture 3">
            <a:extLst>
              <a:ext uri="{FF2B5EF4-FFF2-40B4-BE49-F238E27FC236}">
                <a16:creationId xmlns:a16="http://schemas.microsoft.com/office/drawing/2014/main" id="{3454801B-19A2-4FB1-BFE2-7829B390370A}"/>
              </a:ext>
            </a:extLst>
          </p:cNvPr>
          <p:cNvPicPr>
            <a:picLocks noChangeAspect="1"/>
          </p:cNvPicPr>
          <p:nvPr/>
        </p:nvPicPr>
        <p:blipFill>
          <a:blip r:embed="rId3"/>
          <a:stretch>
            <a:fillRect/>
          </a:stretch>
        </p:blipFill>
        <p:spPr>
          <a:xfrm>
            <a:off x="8397667" y="2204882"/>
            <a:ext cx="5323984" cy="4030138"/>
          </a:xfrm>
          <a:prstGeom prst="rect">
            <a:avLst/>
          </a:prstGeom>
        </p:spPr>
      </p:pic>
      <p:pic>
        <p:nvPicPr>
          <p:cNvPr id="12" name="Picture 6">
            <a:extLst>
              <a:ext uri="{FF2B5EF4-FFF2-40B4-BE49-F238E27FC236}">
                <a16:creationId xmlns:a16="http://schemas.microsoft.com/office/drawing/2014/main" id="{2772D6F5-E7A7-461B-B87B-688C72FF52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25446" y="8229634"/>
            <a:ext cx="7655433" cy="4915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190B578A-9A59-4FAB-AA2E-7734BC82C7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088" y="4915952"/>
            <a:ext cx="6394737" cy="5771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3AA299C4-ED6E-4922-B5E6-4C7B422712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920800" y="2076923"/>
            <a:ext cx="6021358" cy="47810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360139-AAD6-4A44-AA78-D6B34F38C6C9}"/>
              </a:ext>
            </a:extLst>
          </p:cNvPr>
          <p:cNvSpPr txBox="1"/>
          <p:nvPr/>
        </p:nvSpPr>
        <p:spPr>
          <a:xfrm>
            <a:off x="7627173" y="7032118"/>
            <a:ext cx="12188952" cy="762000"/>
          </a:xfrm>
          <a:prstGeom prst="rect">
            <a:avLst/>
          </a:prstGeom>
          <a:noFill/>
        </p:spPr>
        <p:txBody>
          <a:bodyPr wrap="square">
            <a:spAutoFit/>
          </a:bodyPr>
          <a:lstStyle/>
          <a:p>
            <a:pPr>
              <a:lnSpc>
                <a:spcPct val="100000"/>
              </a:lnSpc>
            </a:pPr>
            <a:r>
              <a:rPr lang="x-none" sz="4400" b="0" i="0" u="sng" strike="noStrike" cap="none" spc="0" baseline="0">
                <a:solidFill>
                  <a:srgbClr val="FFFFFF"/>
                </a:solidFill>
                <a:effectLst/>
                <a:uFill>
                  <a:solidFill>
                    <a:srgbClr val="FFFFFF"/>
                  </a:solidFill>
                </a:uFill>
                <a:latin typeface="Arial"/>
                <a:ea typeface="Arial"/>
                <a:cs typeface="Arial"/>
              </a:rPr>
              <a:t>www.sanjoseca.gov/fleamarketvendors</a:t>
            </a:r>
          </a:p>
        </p:txBody>
      </p:sp>
    </p:spTree>
    <p:extLst>
      <p:ext uri="{BB962C8B-B14F-4D97-AF65-F5344CB8AC3E}">
        <p14:creationId xmlns:p14="http://schemas.microsoft.com/office/powerpoint/2010/main" val="34423175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CC7-734C-4604-90F7-4401116751B8}"/>
              </a:ext>
            </a:extLst>
          </p:cNvPr>
          <p:cNvSpPr>
            <a:spLocks noGrp="1"/>
          </p:cNvSpPr>
          <p:nvPr>
            <p:ph type="title"/>
          </p:nvPr>
        </p:nvSpPr>
        <p:spPr>
          <a:xfrm>
            <a:off x="1276350" y="761882"/>
            <a:ext cx="21888450" cy="1015775"/>
          </a:xfrm>
        </p:spPr>
        <p:txBody>
          <a:bodyPr wrap="square" lIns="91440" tIns="45720" rIns="91440" bIns="45720" rtlCol="0" anchor="t">
            <a:spAutoFit/>
          </a:bodyPr>
          <a:lstStyle/>
          <a:p>
            <a:r>
              <a:rPr lang="x-none" sz="6600" b="1" i="0" strike="noStrike" cap="none" spc="0" baseline="0" dirty="0">
                <a:solidFill>
                  <a:srgbClr val="FFFFFF"/>
                </a:solidFill>
                <a:effectLst/>
                <a:latin typeface="Arial"/>
                <a:ea typeface="Arial"/>
                <a:cs typeface="Arial"/>
              </a:rPr>
              <a:t>Các </a:t>
            </a:r>
            <a:r>
              <a:rPr lang="vi-VN" sz="6600" dirty="0">
                <a:solidFill>
                  <a:srgbClr val="FFFFFF"/>
                </a:solidFill>
              </a:rPr>
              <a:t>Giai Đoạn</a:t>
            </a:r>
            <a:r>
              <a:rPr lang="x-none" sz="6600" b="1" i="0" strike="noStrike" cap="none" spc="0" baseline="0" dirty="0">
                <a:solidFill>
                  <a:srgbClr val="FFFFFF"/>
                </a:solidFill>
                <a:effectLst/>
                <a:latin typeface="Arial"/>
                <a:ea typeface="Arial"/>
                <a:cs typeface="Arial"/>
              </a:rPr>
              <a:t> Quan trọng</a:t>
            </a:r>
          </a:p>
        </p:txBody>
      </p:sp>
      <p:sp>
        <p:nvSpPr>
          <p:cNvPr id="3" name="Slide Number Placeholder 2">
            <a:extLst>
              <a:ext uri="{FF2B5EF4-FFF2-40B4-BE49-F238E27FC236}">
                <a16:creationId xmlns:a16="http://schemas.microsoft.com/office/drawing/2014/main" id="{9F840091-B9EE-4EAA-9A78-1F069A14309D}"/>
              </a:ext>
            </a:extLst>
          </p:cNvPr>
          <p:cNvSpPr>
            <a:spLocks noGrp="1"/>
          </p:cNvSpPr>
          <p:nvPr>
            <p:ph type="sldNum" sz="quarter" idx="10"/>
          </p:nvPr>
        </p:nvSpPr>
        <p:spPr/>
        <p:txBody>
          <a:bodyPr/>
          <a:lstStyle/>
          <a:p>
            <a:fld id="{37D409AB-2201-4E18-8A34-C31753AD9B06}" type="slidenum">
              <a:rPr lang="uk-UA" smtClean="0"/>
              <a:t>8</a:t>
            </a:fld>
            <a:endParaRPr lang="uk-UA"/>
          </a:p>
        </p:txBody>
      </p:sp>
      <p:graphicFrame>
        <p:nvGraphicFramePr>
          <p:cNvPr id="15" name="Title 1">
            <a:extLst>
              <a:ext uri="{FF2B5EF4-FFF2-40B4-BE49-F238E27FC236}">
                <a16:creationId xmlns:a16="http://schemas.microsoft.com/office/drawing/2014/main" id="{95A80321-AA04-4DB6-8CBE-9E2E56D16AB5}"/>
              </a:ext>
            </a:extLst>
          </p:cNvPr>
          <p:cNvGraphicFramePr/>
          <p:nvPr>
            <p:extLst>
              <p:ext uri="{D42A27DB-BD31-4B8C-83A1-F6EECF244321}">
                <p14:modId xmlns:p14="http://schemas.microsoft.com/office/powerpoint/2010/main" val="3020702721"/>
              </p:ext>
            </p:extLst>
          </p:nvPr>
        </p:nvGraphicFramePr>
        <p:xfrm>
          <a:off x="1057311" y="2262674"/>
          <a:ext cx="22269377" cy="10228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8802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C3C8-FB5C-4F41-A806-581091C664E8}"/>
              </a:ext>
            </a:extLst>
          </p:cNvPr>
          <p:cNvSpPr>
            <a:spLocks noGrp="1"/>
          </p:cNvSpPr>
          <p:nvPr>
            <p:ph type="title"/>
          </p:nvPr>
        </p:nvSpPr>
        <p:spPr/>
        <p:txBody>
          <a:bodyPr wrap="square" lIns="91440" tIns="45720" rIns="91440" bIns="45720" rtlCol="0" anchor="t">
            <a:spAutoFit/>
          </a:bodyPr>
          <a:lstStyle/>
          <a:p>
            <a:r>
              <a:rPr lang="x-none" sz="6600" b="1" i="0" strike="noStrike" cap="none" spc="0" baseline="0">
                <a:solidFill>
                  <a:srgbClr val="FFFFFF"/>
                </a:solidFill>
                <a:effectLst/>
                <a:latin typeface="Arial"/>
                <a:ea typeface="Arial"/>
                <a:cs typeface="Arial"/>
              </a:rPr>
              <a:t>Tổ Tư vấn</a:t>
            </a:r>
          </a:p>
        </p:txBody>
      </p:sp>
      <p:sp>
        <p:nvSpPr>
          <p:cNvPr id="5" name="TextBox 4">
            <a:extLst>
              <a:ext uri="{FF2B5EF4-FFF2-40B4-BE49-F238E27FC236}">
                <a16:creationId xmlns:a16="http://schemas.microsoft.com/office/drawing/2014/main" id="{5907126E-9539-4CC7-928C-084B963D5CE9}"/>
              </a:ext>
            </a:extLst>
          </p:cNvPr>
          <p:cNvSpPr txBox="1"/>
          <p:nvPr/>
        </p:nvSpPr>
        <p:spPr>
          <a:xfrm>
            <a:off x="1193798" y="3072348"/>
            <a:ext cx="22196554" cy="9311639"/>
          </a:xfrm>
          <a:prstGeom prst="rect">
            <a:avLst/>
          </a:prstGeom>
          <a:noFill/>
        </p:spPr>
        <p:txBody>
          <a:bodyPr wrap="square" lIns="91440" tIns="45720" rIns="91440" bIns="45720" anchor="t">
            <a:spAutoFit/>
          </a:bodyPr>
          <a:lstStyle/>
          <a:p>
            <a:pPr marR="0" lvl="0" algn="l" defTabSz="1371600" rtl="0" eaLnBrk="1" fontAlgn="auto" latinLnBrk="0" hangingPunct="1">
              <a:lnSpc>
                <a:spcPct val="100000"/>
              </a:lnSpc>
              <a:spcBef>
                <a:spcPct val="0"/>
              </a:spcBef>
              <a:spcAft>
                <a:spcPts val="3000"/>
              </a:spcAft>
              <a:buClrTx/>
              <a:buSzTx/>
              <a:defRPr/>
            </a:pPr>
            <a:r>
              <a:rPr lang="x-none" sz="6000" b="0" i="0" strike="noStrike" cap="none" spc="0" baseline="0">
                <a:solidFill>
                  <a:srgbClr val="FFFFFF"/>
                </a:solidFill>
                <a:effectLst/>
                <a:latin typeface="Arial"/>
                <a:ea typeface="Arial"/>
                <a:cs typeface="Arial"/>
              </a:rPr>
              <a:t>Chuyên gia tư vấn được chọn: Lập kế hoạch Cộng đồng Baird + Driskell</a:t>
            </a:r>
          </a:p>
          <a:p>
            <a:pPr marR="0" lvl="0" algn="l" defTabSz="1371600" rtl="0" eaLnBrk="1" fontAlgn="auto" latinLnBrk="0" hangingPunct="1">
              <a:lnSpc>
                <a:spcPct val="100000"/>
              </a:lnSpc>
              <a:spcBef>
                <a:spcPct val="0"/>
              </a:spcBef>
              <a:spcAft>
                <a:spcPts val="3000"/>
              </a:spcAft>
              <a:buClrTx/>
              <a:buSzTx/>
              <a:defRPr/>
            </a:pPr>
            <a:r>
              <a:rPr lang="x-none" sz="6000" b="0" i="0" strike="noStrike" cap="none" spc="0" baseline="0">
                <a:solidFill>
                  <a:srgbClr val="FFFFFF"/>
                </a:solidFill>
                <a:effectLst/>
                <a:latin typeface="Arial"/>
                <a:ea typeface="Arial"/>
                <a:cs typeface="Arial"/>
              </a:rPr>
              <a:t>Phạm vi:</a:t>
            </a:r>
            <a:endParaRPr lang="en-US" sz="6000" b="0" i="0" u="none" strike="noStrike" kern="1200" cap="none" spc="0" normalizeH="0" baseline="0" noProof="0">
              <a:ln>
                <a:noFill/>
              </a:ln>
              <a:solidFill>
                <a:srgbClr val="FFFFFF"/>
              </a:solidFill>
              <a:effectLst/>
              <a:uLnTx/>
              <a:uFillTx/>
              <a:latin typeface="Arial"/>
              <a:cs typeface="Arial"/>
            </a:endParaRPr>
          </a:p>
          <a:p>
            <a:pPr marL="685800" marR="0" lvl="0" indent="-685800" algn="l" defTabSz="1371600" rtl="0" eaLnBrk="1" fontAlgn="auto" latinLnBrk="0" hangingPunct="1">
              <a:lnSpc>
                <a:spcPct val="100000"/>
              </a:lnSpc>
              <a:spcBef>
                <a:spcPct val="0"/>
              </a:spcBef>
              <a:spcAft>
                <a:spcPts val="3000"/>
              </a:spcAft>
              <a:buClrTx/>
              <a:buSzTx/>
              <a:buFont typeface="Arial" panose="020B0604020202020204" pitchFamily="34" charset="0"/>
              <a:buChar char="•"/>
              <a:defRPr/>
            </a:pPr>
            <a:r>
              <a:rPr lang="x-none" sz="6000" b="0" i="0" strike="noStrike" cap="none" spc="0" baseline="0">
                <a:solidFill>
                  <a:srgbClr val="FFFFFF"/>
                </a:solidFill>
                <a:effectLst/>
                <a:latin typeface="Arial"/>
                <a:ea typeface="Arial"/>
                <a:cs typeface="Arial"/>
              </a:rPr>
              <a:t>Làm việc với các bên liên quan để soạn thảo Điều lệ Tổ Tư vấn</a:t>
            </a:r>
            <a:endParaRPr lang="en-US" sz="6000">
              <a:solidFill>
                <a:srgbClr val="FFFFFF"/>
              </a:solidFill>
              <a:latin typeface="Arial"/>
              <a:cs typeface="Arial"/>
            </a:endParaRPr>
          </a:p>
          <a:p>
            <a:pPr marL="685800" marR="0" lvl="0" indent="-685800" algn="l" defTabSz="1371600" rtl="0" eaLnBrk="1" fontAlgn="auto" latinLnBrk="0" hangingPunct="1">
              <a:lnSpc>
                <a:spcPct val="100000"/>
              </a:lnSpc>
              <a:spcBef>
                <a:spcPct val="0"/>
              </a:spcBef>
              <a:spcAft>
                <a:spcPts val="3000"/>
              </a:spcAft>
              <a:buClrTx/>
              <a:buSzTx/>
              <a:buFont typeface="Arial" panose="020B0604020202020204" pitchFamily="34" charset="0"/>
              <a:buChar char="•"/>
              <a:defRPr/>
            </a:pPr>
            <a:r>
              <a:rPr lang="x-none" sz="6000" b="0" i="0" strike="noStrike" cap="none" spc="0" baseline="0">
                <a:solidFill>
                  <a:srgbClr val="FFFFFF"/>
                </a:solidFill>
                <a:effectLst/>
                <a:latin typeface="Arial"/>
                <a:ea typeface="Arial"/>
                <a:cs typeface="Arial"/>
              </a:rPr>
              <a:t>Hỗ trợ quá trình lựa chọn thành viên</a:t>
            </a:r>
          </a:p>
          <a:p>
            <a:pPr marL="685800" marR="0" lvl="0" indent="-685800" algn="l" defTabSz="1371600" rtl="0" eaLnBrk="1" fontAlgn="auto" latinLnBrk="0" hangingPunct="1">
              <a:lnSpc>
                <a:spcPct val="100000"/>
              </a:lnSpc>
              <a:spcBef>
                <a:spcPct val="0"/>
              </a:spcBef>
              <a:spcAft>
                <a:spcPts val="3000"/>
              </a:spcAft>
              <a:buClrTx/>
              <a:buSzTx/>
              <a:buFont typeface="Arial" panose="020B0604020202020204" pitchFamily="34" charset="0"/>
              <a:buChar char="•"/>
              <a:defRPr/>
            </a:pPr>
            <a:r>
              <a:rPr lang="x-none" sz="6000" b="0" i="0" strike="noStrike" cap="none" spc="0" baseline="0">
                <a:solidFill>
                  <a:srgbClr val="FFFFFF"/>
                </a:solidFill>
                <a:effectLst/>
                <a:latin typeface="Arial"/>
                <a:ea typeface="Arial"/>
                <a:cs typeface="Arial"/>
              </a:rPr>
              <a:t>Tiến hành tiếp cận cộng đồng liên quan</a:t>
            </a:r>
            <a:endParaRPr lang="en-US" sz="6000" b="0" i="0" u="none" strike="noStrike" kern="1200" cap="none" spc="0" normalizeH="0" baseline="0" noProof="0">
              <a:ln>
                <a:noFill/>
              </a:ln>
              <a:solidFill>
                <a:srgbClr val="FFFFFF"/>
              </a:solidFill>
              <a:effectLst/>
              <a:uLnTx/>
              <a:uFillTx/>
              <a:latin typeface="Arial"/>
              <a:cs typeface="Arial"/>
            </a:endParaRPr>
          </a:p>
          <a:p>
            <a:pPr marL="685800" indent="-685800">
              <a:spcAft>
                <a:spcPts val="3000"/>
              </a:spcAft>
              <a:buFont typeface="Arial" panose="020B0604020202020204" pitchFamily="34" charset="0"/>
              <a:buChar char="•"/>
              <a:defRPr/>
            </a:pPr>
            <a:r>
              <a:rPr lang="x-none" sz="6000" b="0" i="0" strike="noStrike" cap="none" spc="0" baseline="0">
                <a:solidFill>
                  <a:srgbClr val="FFFFFF"/>
                </a:solidFill>
                <a:effectLst/>
                <a:latin typeface="Arial"/>
                <a:ea typeface="Arial"/>
                <a:cs typeface="Arial"/>
              </a:rPr>
              <a:t>Có thể hỗ trợ quản lý và tạo điều kiện cho Tổ Tư vấn</a:t>
            </a:r>
            <a:endParaRPr lang="en-US" sz="6000" b="0" i="0" u="none" strike="noStrike" kern="1200" cap="none" spc="0" normalizeH="0" baseline="0" noProof="0">
              <a:ln>
                <a:noFill/>
              </a:ln>
              <a:solidFill>
                <a:srgbClr val="FFFFFF"/>
              </a:solidFill>
              <a:effectLst/>
              <a:uLnTx/>
              <a:uFillTx/>
              <a:latin typeface="Arial"/>
              <a:cs typeface="Arial"/>
            </a:endParaRPr>
          </a:p>
        </p:txBody>
      </p:sp>
      <p:sp>
        <p:nvSpPr>
          <p:cNvPr id="3" name="Slide Number Placeholder 2">
            <a:extLst>
              <a:ext uri="{FF2B5EF4-FFF2-40B4-BE49-F238E27FC236}">
                <a16:creationId xmlns:a16="http://schemas.microsoft.com/office/drawing/2014/main" id="{7A32C888-EE82-8F83-D21D-5ED621AB68D1}"/>
              </a:ext>
            </a:extLst>
          </p:cNvPr>
          <p:cNvSpPr>
            <a:spLocks noGrp="1"/>
          </p:cNvSpPr>
          <p:nvPr>
            <p:ph type="sldNum" sz="quarter" idx="10"/>
          </p:nvPr>
        </p:nvSpPr>
        <p:spPr/>
        <p:txBody>
          <a:bodyPr/>
          <a:lstStyle/>
          <a:p>
            <a:fld id="{37D409AB-2201-4E18-8A34-C31753AD9B06}" type="slidenum">
              <a:rPr lang="uk-UA" smtClean="0"/>
              <a:t>9</a:t>
            </a:fld>
            <a:endParaRPr lang="en-US"/>
          </a:p>
        </p:txBody>
      </p:sp>
    </p:spTree>
    <p:extLst>
      <p:ext uri="{BB962C8B-B14F-4D97-AF65-F5344CB8AC3E}">
        <p14:creationId xmlns:p14="http://schemas.microsoft.com/office/powerpoint/2010/main" val="38456875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10.31"/>
  <p:tag name="AS_TITLE" val="Aspose.Slides for Java"/>
  <p:tag name="AS_VERSION" val="21.10"/>
</p:tagLst>
</file>

<file path=ppt/theme/theme1.xml><?xml version="1.0" encoding="utf-8"?>
<a:theme xmlns:a="http://schemas.openxmlformats.org/drawingml/2006/main" name="OED">
  <a:themeElements>
    <a:clrScheme name="Custom 1">
      <a:dk1>
        <a:srgbClr val="0A091B"/>
      </a:dk1>
      <a:lt1>
        <a:srgbClr val="F2F2F5"/>
      </a:lt1>
      <a:dk2>
        <a:srgbClr val="858591"/>
      </a:dk2>
      <a:lt2>
        <a:srgbClr val="FFFFFF"/>
      </a:lt2>
      <a:accent1>
        <a:srgbClr val="003C49"/>
      </a:accent1>
      <a:accent2>
        <a:srgbClr val="CDAF29"/>
      </a:accent2>
      <a:accent3>
        <a:srgbClr val="3ABFAD"/>
      </a:accent3>
      <a:accent4>
        <a:srgbClr val="0A7464"/>
      </a:accent4>
      <a:accent5>
        <a:srgbClr val="66CEE2"/>
      </a:accent5>
      <a:accent6>
        <a:srgbClr val="006480"/>
      </a:accent6>
      <a:hlink>
        <a:srgbClr val="007752"/>
      </a:hlink>
      <a:folHlink>
        <a:srgbClr val="00563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D" id="{38CCE499-E8BF-B741-844E-1BC583343593}" vid="{634BE537-35BA-2C43-A353-3341091337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43b5b88-0cd8-4c38-a051-d43eec0bc170">
      <UserInfo>
        <DisplayName>Chaparro, Isela</DisplayName>
        <AccountId>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BECDFDF12A73409204DE43A8879D08" ma:contentTypeVersion="12" ma:contentTypeDescription="Create a new document." ma:contentTypeScope="" ma:versionID="7f52f423865d92cca2c1c41bd54bff59">
  <xsd:schema xmlns:xsd="http://www.w3.org/2001/XMLSchema" xmlns:xs="http://www.w3.org/2001/XMLSchema" xmlns:p="http://schemas.microsoft.com/office/2006/metadata/properties" xmlns:ns3="343b5b88-0cd8-4c38-a051-d43eec0bc170" xmlns:ns4="b95f01c1-fa72-48b9-9583-a1aa9b976d93" targetNamespace="http://schemas.microsoft.com/office/2006/metadata/properties" ma:root="true" ma:fieldsID="c7b3d81b6b08e13bd301de0d43a88f51" ns3:_="" ns4:_="">
    <xsd:import namespace="343b5b88-0cd8-4c38-a051-d43eec0bc170"/>
    <xsd:import namespace="b95f01c1-fa72-48b9-9583-a1aa9b976d9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b5b88-0cd8-4c38-a051-d43eec0bc1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f01c1-fa72-48b9-9583-a1aa9b976d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6B0BC-0B99-4FB2-8CB6-94CDE4A81E5D}">
  <ds:schemaRefs>
    <ds:schemaRef ds:uri="343b5b88-0cd8-4c38-a051-d43eec0bc17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95f01c1-fa72-48b9-9583-a1aa9b976d93"/>
    <ds:schemaRef ds:uri="http://www.w3.org/XML/1998/namespace"/>
    <ds:schemaRef ds:uri="http://purl.org/dc/dcmitype/"/>
  </ds:schemaRefs>
</ds:datastoreItem>
</file>

<file path=customXml/itemProps2.xml><?xml version="1.0" encoding="utf-8"?>
<ds:datastoreItem xmlns:ds="http://schemas.openxmlformats.org/officeDocument/2006/customXml" ds:itemID="{62044964-A0DE-442F-BDA6-12421C817F8A}">
  <ds:schemaRefs>
    <ds:schemaRef ds:uri="343b5b88-0cd8-4c38-a051-d43eec0bc170"/>
    <ds:schemaRef ds:uri="b95f01c1-fa72-48b9-9583-a1aa9b976d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807FD2-FE69-4191-9037-0CBD7B3E1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90</TotalTime>
  <Words>2360</Words>
  <Application>Microsoft Office PowerPoint</Application>
  <PresentationFormat>Custom</PresentationFormat>
  <Paragraphs>265</Paragraphs>
  <Slides>27</Slides>
  <Notes>14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Arial,Sans-Serif</vt:lpstr>
      <vt:lpstr>Calibri</vt:lpstr>
      <vt:lpstr>Times New Roman</vt:lpstr>
      <vt:lpstr>OED</vt:lpstr>
      <vt:lpstr>Buổi gặp mặt Tiểu thương Khu chợ phiên tại Berryessa ngày 19 tháng 10 năm 2022   Thành phố San José, Phòng Phát triển Kinh tế &amp; Văn hóa Baird &amp; Driskell và Estolano Advisors </vt:lpstr>
      <vt:lpstr>Mục đích Cuộc họp</vt:lpstr>
      <vt:lpstr> Chương trình</vt:lpstr>
      <vt:lpstr>Thông Tin Tổng Quan</vt:lpstr>
      <vt:lpstr>Chỉ đạo của Hội đồng Thành phố - tháng 6 năm 2021</vt:lpstr>
      <vt:lpstr>Mục tiêu</vt:lpstr>
      <vt:lpstr>Tiếp cận, Gắn kết và Hỗ trợ Tiểu thương</vt:lpstr>
      <vt:lpstr>Các Giai Đoạn Quan trọng</vt:lpstr>
      <vt:lpstr>Tổ Tư vấn</vt:lpstr>
      <vt:lpstr>Tổ tư vấn là gì?</vt:lpstr>
      <vt:lpstr>Tổ Tư vấn Khu chợ phiên là gì?</vt:lpstr>
      <vt:lpstr>Chúng ta sẽ thành lập Tổ Tư vấn như thế nào?</vt:lpstr>
      <vt:lpstr>Những gì chúng ta đã biết</vt:lpstr>
      <vt:lpstr>Làm thế nào quý vị có thể tham gia vào việc định hình Tổ Tư vấn?</vt:lpstr>
      <vt:lpstr>Các Mốc của Tổ Tư vấn - Quý vị có thể mong đợi điều gì?</vt:lpstr>
      <vt:lpstr>Chúng ta bắt đầu như thế nào?</vt:lpstr>
      <vt:lpstr>Những Nghiên cứu về Kinh tế: Kiến thức là Sức mạnh!</vt:lpstr>
      <vt:lpstr>Quy trình Nghiên cứu</vt:lpstr>
      <vt:lpstr>Các Mốc Nghiên cứu Kinh tế</vt:lpstr>
      <vt:lpstr>Lịch trình/Ngày chính</vt:lpstr>
      <vt:lpstr>Chúng tôi muốn nghe ý kiến của quý vị!</vt:lpstr>
      <vt:lpstr>Xin cảm ơn!  Quý vị có câu hỏi nào không?</vt:lpstr>
      <vt:lpstr>PowerPoint Presentation</vt:lpstr>
      <vt:lpstr>PowerPoint Presentation</vt:lpstr>
      <vt:lpstr>Chúng tôi muốn nghe ý kiến của quý vị!</vt:lpstr>
      <vt:lpstr>Nghiên cứu Bất động sản và Hoạt động Vận hành</vt:lpstr>
      <vt:lpstr>Các Mốc của Tổ Tư vấn - Quý vị có thể mong đợi điều gì?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Ruelas, Adolfo</cp:lastModifiedBy>
  <cp:revision>109</cp:revision>
  <cp:lastPrinted>2022-10-19T17:44:38Z</cp:lastPrinted>
  <dcterms:created xsi:type="dcterms:W3CDTF">2015-01-20T11:47:48Z</dcterms:created>
  <dcterms:modified xsi:type="dcterms:W3CDTF">2022-10-19T17:48:54Z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0x010100F6BECDFDF12A73409204DE43A8879D08</vt:lpwstr>
  </property>
</Properties>
</file>