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, Joy" userId="a89481bc-c586-4bea-9768-d9f3bd11da4c" providerId="ADAL" clId="{D22E5995-5DFE-4D13-8626-AA69C9476324}"/>
    <pc:docChg chg="custSel modSld">
      <pc:chgData name="Rodriguez, Joy" userId="a89481bc-c586-4bea-9768-d9f3bd11da4c" providerId="ADAL" clId="{D22E5995-5DFE-4D13-8626-AA69C9476324}" dt="2022-02-25T20:56:37.911" v="32" actId="20577"/>
      <pc:docMkLst>
        <pc:docMk/>
      </pc:docMkLst>
      <pc:sldChg chg="modSp">
        <pc:chgData name="Rodriguez, Joy" userId="a89481bc-c586-4bea-9768-d9f3bd11da4c" providerId="ADAL" clId="{D22E5995-5DFE-4D13-8626-AA69C9476324}" dt="2022-02-25T20:56:37.911" v="32" actId="20577"/>
        <pc:sldMkLst>
          <pc:docMk/>
          <pc:sldMk cId="418379813" sldId="256"/>
        </pc:sldMkLst>
        <pc:spChg chg="mod">
          <ac:chgData name="Rodriguez, Joy" userId="a89481bc-c586-4bea-9768-d9f3bd11da4c" providerId="ADAL" clId="{D22E5995-5DFE-4D13-8626-AA69C9476324}" dt="2022-02-25T20:56:37.911" v="32" actId="20577"/>
          <ac:spMkLst>
            <pc:docMk/>
            <pc:sldMk cId="418379813" sldId="256"/>
            <ac:spMk id="7" creationId="{9553D02F-C8C8-4161-A739-952429E5E3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1D2D-4091-4094-914B-75E98B0A2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9524F-DD01-427F-B77A-11C4E8868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75A01-899B-47DC-93CC-52C6D3BC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7779-4CBD-4ADE-81E3-E76FB269DF8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69920-0E1D-4418-881E-8E459B07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E753-F267-4FCD-A0C0-AC1B1771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2655-810F-4A1C-A7D9-83DE98A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6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FF86-CF4B-4F12-9517-EBDDEBE4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6F399-1062-4268-A567-8D6991C8E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429A-089E-48B4-97C0-B94DFE0D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7779-4CBD-4ADE-81E3-E76FB269DF8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5269B-7BE2-4DC3-ACEC-F234861F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2594A-7FEB-4ACD-B7DE-B8754862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2655-810F-4A1C-A7D9-83DE98A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974726-194E-4687-B98F-78301D364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21A78-E9EA-4F01-84BC-1DE756EB4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4E1DD-0965-47A6-917D-91013291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7779-4CBD-4ADE-81E3-E76FB269DF8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EBDC-A974-4BC0-9F84-00F18C44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8E043-791C-4AD8-86C5-517833E0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2655-810F-4A1C-A7D9-83DE98A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4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310C-160C-4DD4-BD30-FD9CD8BC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4B6D-E9FB-443B-9007-694DC410E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CBC32-B2D2-4F4C-8D8F-599E6B4B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7779-4CBD-4ADE-81E3-E76FB269DF8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B5CA4-D9AC-48DA-8E74-9CCE8C9E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8ED18-A74A-4775-840E-0498FF34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2655-810F-4A1C-A7D9-83DE98A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7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040B-4670-4C55-8959-F417E7DD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473F3-956F-4174-BC97-E72BD33A7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1F072-CD33-4BAA-96BF-98B57253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7779-4CBD-4ADE-81E3-E76FB269DF8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399CA-8190-4E1F-BE77-1553AF55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4EEE2-D6AB-414C-940D-D4F6399A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2655-810F-4A1C-A7D9-83DE98A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4029-33AF-4798-B390-BD9FB358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7898B-3332-465F-9A36-C8A46C1ED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BC6C5-F103-4D96-87ED-2A20FDCAE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FBEB1-3ADC-497A-BB01-260F1D0C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7779-4CBD-4ADE-81E3-E76FB269DF8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A7B1A-4015-41F1-88D0-EE5757E3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8D1FA-333B-4748-B0D1-1DE52CEF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2655-810F-4A1C-A7D9-83DE98A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6342-2EE9-43A9-BA34-FA980467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251C0-F028-4CB0-92F9-27F23F56F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D0094-C0CF-4C41-99F1-E3FA65EC1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AB7E5-F1C5-4DC0-9593-56C77BB26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11B8F-FDA8-4CAE-B837-CE922C795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A30EC1-BDCA-4517-BC0E-26E7ADF6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7779-4CBD-4ADE-81E3-E76FB269DF8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84456F-55CA-4EC9-986C-6263B00B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3B21C-3583-4C5A-85A4-4BD1CA02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2655-810F-4A1C-A7D9-83DE98A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AD69-A95E-44F5-8FCF-A012676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D847B-F933-4888-9C1D-39907753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7779-4CBD-4ADE-81E3-E76FB269DF8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C044D-41D7-4588-B370-4A326F13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E890A-0EBA-4367-B9B7-63FCAA80A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2655-810F-4A1C-A7D9-83DE98A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3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FB2EE-CF49-48E0-9DB9-C356F5C9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7779-4CBD-4ADE-81E3-E76FB269DF8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8C05F-4F84-4AE6-90F7-815DC4E5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8BD0-A3BD-4809-97DD-2DC702F9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2655-810F-4A1C-A7D9-83DE98A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7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91F5-EAFA-48EC-B5FA-E3B7951F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2B830-57F9-4A05-B1F8-449505079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4FE5D-4AE2-45D7-9730-6F183C2BD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90BB9-F3FA-47FD-8FF1-A4A4AE194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7779-4CBD-4ADE-81E3-E76FB269DF8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C4C1D-70E7-4143-95FA-137AF071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F7499-C480-48B1-813B-432B62C1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2655-810F-4A1C-A7D9-83DE98A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D5D8-3CCB-4D89-9F9C-5BBB7909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FB5B9-931F-4206-9F96-693F83460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9166C-90F1-49FE-898A-B89A1EDA2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23B1D-4DC7-4B53-B5F2-180499C7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7779-4CBD-4ADE-81E3-E76FB269DF8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0DBDE-8AF4-49F1-8E2D-4270A1FC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5AE25-4BE0-4246-8448-AFDC0ACC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2655-810F-4A1C-A7D9-83DE98A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4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0A552-5724-4E80-ABCC-EC509FF0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61F70-9EAF-4A3C-B7C2-213C98050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70E95-42BB-4768-9EF0-A639696B8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37779-4CBD-4ADE-81E3-E76FB269DF8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DABF0-5231-4942-B96C-EC01111BF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1EF1-B290-409C-8BD1-639CD53CE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C2655-810F-4A1C-A7D9-83DE98A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30C379-DB55-490D-AD96-7A81F044C346}"/>
              </a:ext>
            </a:extLst>
          </p:cNvPr>
          <p:cNvSpPr txBox="1"/>
          <p:nvPr/>
        </p:nvSpPr>
        <p:spPr>
          <a:xfrm>
            <a:off x="5739036" y="282818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 Item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2 minute timer.mp4" descr="2 minute timer.mp4">
            <a:hlinkClick r:id="" action="ppaction://media"/>
            <a:extLst>
              <a:ext uri="{FF2B5EF4-FFF2-40B4-BE49-F238E27FC236}">
                <a16:creationId xmlns:a16="http://schemas.microsoft.com/office/drawing/2014/main" id="{7DAAD3B5-1A74-4673-9BAA-BD6E2337FB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4" y="1203060"/>
            <a:ext cx="4625823" cy="2602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53D02F-C8C8-4161-A739-952429E5E3B5}"/>
              </a:ext>
            </a:extLst>
          </p:cNvPr>
          <p:cNvSpPr txBox="1"/>
          <p:nvPr/>
        </p:nvSpPr>
        <p:spPr>
          <a:xfrm>
            <a:off x="5820697" y="1696954"/>
            <a:ext cx="5938684" cy="395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Code of Conduct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Comment on the specific agenda item topic only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Speakers’ comments should be addressed to the full body. Requests to engage the Mayor, Council Members, Board Members, Commissioners or Staff in conversation will not be honored.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Abusive language is inappropriate.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Repeated </a:t>
            </a:r>
            <a:r>
              <a:rPr lang="en-US" sz="2800" dirty="0"/>
              <a:t>failure to comply with this Code of Conduct which will disturb, disrupt or impede the orderly conduct of the meeting may result in removal from </a:t>
            </a:r>
            <a:r>
              <a:rPr lang="en-US" sz="2800"/>
              <a:t>the meeting.</a:t>
            </a:r>
            <a:endParaRPr lang="en-US" sz="2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CFB580-EC9B-4C80-9D67-5C7BCE4AAECB}"/>
              </a:ext>
            </a:extLst>
          </p:cNvPr>
          <p:cNvSpPr txBox="1"/>
          <p:nvPr/>
        </p:nvSpPr>
        <p:spPr>
          <a:xfrm>
            <a:off x="619432" y="6210536"/>
            <a:ext cx="1074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unmute your device when your name is called.  Phone in callers, please press *6 to unmute.</a:t>
            </a:r>
          </a:p>
        </p:txBody>
      </p:sp>
    </p:spTree>
    <p:extLst>
      <p:ext uri="{BB962C8B-B14F-4D97-AF65-F5344CB8AC3E}">
        <p14:creationId xmlns:p14="http://schemas.microsoft.com/office/powerpoint/2010/main" val="418379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36D86F95E6954FA06FC35AA302989F" ma:contentTypeVersion="11" ma:contentTypeDescription="Create a new document." ma:contentTypeScope="" ma:versionID="c9edfc6670ec9ecd57a8a6e42e07340f">
  <xsd:schema xmlns:xsd="http://www.w3.org/2001/XMLSchema" xmlns:xs="http://www.w3.org/2001/XMLSchema" xmlns:p="http://schemas.microsoft.com/office/2006/metadata/properties" xmlns:ns2="6b38a245-0b8b-4e33-aa62-50c0d42646b9" xmlns:ns3="f8402de2-dfd2-4af4-9bf9-1a00106d8030" targetNamespace="http://schemas.microsoft.com/office/2006/metadata/properties" ma:root="true" ma:fieldsID="4505cff08ceea2953c83edef49b6ca2c" ns2:_="" ns3:_="">
    <xsd:import namespace="6b38a245-0b8b-4e33-aa62-50c0d42646b9"/>
    <xsd:import namespace="f8402de2-dfd2-4af4-9bf9-1a00106d80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8a245-0b8b-4e33-aa62-50c0d42646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02de2-dfd2-4af4-9bf9-1a00106d803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CFD934-5403-40A9-87EE-074850DC23A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A896AF3-EEB0-4302-B4EE-4341B06132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032920-6B3C-4F69-B4CC-FD9FFBD2D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8a245-0b8b-4e33-aa62-50c0d42646b9"/>
    <ds:schemaRef ds:uri="f8402de2-dfd2-4af4-9bf9-1a00106d80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102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Taber, Toni</dc:creator>
  <cp:lastModifiedBy>Rodriguez, Joy</cp:lastModifiedBy>
  <cp:revision>2</cp:revision>
  <dcterms:created xsi:type="dcterms:W3CDTF">2022-02-09T01:08:14Z</dcterms:created>
  <dcterms:modified xsi:type="dcterms:W3CDTF">2022-02-25T20:56:43Z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0x0101001236D86F95E6954FA06FC35AA302989F</vt:lpwstr>
  </property>
</Properties>
</file>